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4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Highlighters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FE67E4C-57B1-48E6-B97E-1759D3F7DAAA}"/>
              </a:ext>
            </a:extLst>
          </p:cNvPr>
          <p:cNvSpPr/>
          <p:nvPr/>
        </p:nvSpPr>
        <p:spPr>
          <a:xfrm>
            <a:off x="4346434" y="4879177"/>
            <a:ext cx="4479644" cy="133890"/>
          </a:xfrm>
          <a:custGeom>
            <a:avLst/>
            <a:gdLst>
              <a:gd name="connsiteX0" fmla="*/ 0 w 4479644"/>
              <a:gd name="connsiteY0" fmla="*/ 0 h 133890"/>
              <a:gd name="connsiteX1" fmla="*/ 4479644 w 4479644"/>
              <a:gd name="connsiteY1" fmla="*/ 0 h 133890"/>
              <a:gd name="connsiteX2" fmla="*/ 4417775 w 4479644"/>
              <a:gd name="connsiteY2" fmla="*/ 133890 h 133890"/>
              <a:gd name="connsiteX3" fmla="*/ 0 w 4479644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644" h="133890">
                <a:moveTo>
                  <a:pt x="0" y="0"/>
                </a:moveTo>
                <a:lnTo>
                  <a:pt x="4479644" y="0"/>
                </a:lnTo>
                <a:lnTo>
                  <a:pt x="4417775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935947B-3217-4D00-A1FA-FA9F3934F43B}"/>
              </a:ext>
            </a:extLst>
          </p:cNvPr>
          <p:cNvSpPr/>
          <p:nvPr/>
        </p:nvSpPr>
        <p:spPr>
          <a:xfrm>
            <a:off x="628650" y="4482483"/>
            <a:ext cx="2680182" cy="96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20000">
                <a:schemeClr val="accent3"/>
              </a:gs>
              <a:gs pos="62000">
                <a:schemeClr val="accent3">
                  <a:lumMod val="60000"/>
                  <a:lumOff val="40000"/>
                </a:schemeClr>
              </a:gs>
              <a:gs pos="80000">
                <a:schemeClr val="accent3"/>
              </a:gs>
              <a:gs pos="94000">
                <a:schemeClr val="accent3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3B26FE9-8B05-47A2-B3ED-344747EEBAD0}"/>
              </a:ext>
            </a:extLst>
          </p:cNvPr>
          <p:cNvSpPr/>
          <p:nvPr/>
        </p:nvSpPr>
        <p:spPr>
          <a:xfrm>
            <a:off x="4174121" y="4879177"/>
            <a:ext cx="344629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FD178D5-0A6C-41A4-B5F6-AB34E1C36605}"/>
              </a:ext>
            </a:extLst>
          </p:cNvPr>
          <p:cNvSpPr/>
          <p:nvPr/>
        </p:nvSpPr>
        <p:spPr>
          <a:xfrm>
            <a:off x="3306350" y="4432894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65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F160DB-83C4-46BE-A6A3-0145516C2477}"/>
              </a:ext>
            </a:extLst>
          </p:cNvPr>
          <p:cNvSpPr/>
          <p:nvPr/>
        </p:nvSpPr>
        <p:spPr>
          <a:xfrm>
            <a:off x="3405522" y="4556862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440B68-FCAE-4AB7-A960-B1BBC4D6CBA7}"/>
              </a:ext>
            </a:extLst>
          </p:cNvPr>
          <p:cNvSpPr txBox="1"/>
          <p:nvPr/>
        </p:nvSpPr>
        <p:spPr>
          <a:xfrm>
            <a:off x="1459225" y="4694634"/>
            <a:ext cx="1847125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E7F51A-9550-47DA-A12D-6130C0243E31}"/>
              </a:ext>
            </a:extLst>
          </p:cNvPr>
          <p:cNvSpPr txBox="1"/>
          <p:nvPr/>
        </p:nvSpPr>
        <p:spPr>
          <a:xfrm>
            <a:off x="4435826" y="5088741"/>
            <a:ext cx="3110215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4" name="Graphic 19" descr="Pencil">
            <a:extLst>
              <a:ext uri="{FF2B5EF4-FFF2-40B4-BE49-F238E27FC236}">
                <a16:creationId xmlns:a16="http://schemas.microsoft.com/office/drawing/2014/main" id="{E095F55B-73D9-4AE4-B1C8-AD2E8203944E}"/>
              </a:ext>
            </a:extLst>
          </p:cNvPr>
          <p:cNvGrpSpPr/>
          <p:nvPr/>
        </p:nvGrpSpPr>
        <p:grpSpPr>
          <a:xfrm>
            <a:off x="725952" y="4692346"/>
            <a:ext cx="507552" cy="507552"/>
            <a:chOff x="937339" y="4540883"/>
            <a:chExt cx="517139" cy="51713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53B1DBB-3DB5-4DA7-84AD-5E7DEE957FF6}"/>
                </a:ext>
              </a:extLst>
            </p:cNvPr>
            <p:cNvSpPr/>
            <p:nvPr/>
          </p:nvSpPr>
          <p:spPr>
            <a:xfrm>
              <a:off x="980433" y="4642694"/>
              <a:ext cx="372232" cy="372232"/>
            </a:xfrm>
            <a:custGeom>
              <a:avLst/>
              <a:gdLst>
                <a:gd name="connsiteX0" fmla="*/ 91577 w 372232"/>
                <a:gd name="connsiteY0" fmla="*/ 281194 h 372232"/>
                <a:gd name="connsiteX1" fmla="*/ 91577 w 372232"/>
                <a:gd name="connsiteY1" fmla="*/ 319441 h 372232"/>
                <a:gd name="connsiteX2" fmla="*/ 45788 w 372232"/>
                <a:gd name="connsiteY2" fmla="*/ 334524 h 372232"/>
                <a:gd name="connsiteX3" fmla="*/ 37708 w 372232"/>
                <a:gd name="connsiteY3" fmla="*/ 326444 h 372232"/>
                <a:gd name="connsiteX4" fmla="*/ 52791 w 372232"/>
                <a:gd name="connsiteY4" fmla="*/ 280656 h 372232"/>
                <a:gd name="connsiteX5" fmla="*/ 91577 w 372232"/>
                <a:gd name="connsiteY5" fmla="*/ 281194 h 372232"/>
                <a:gd name="connsiteX6" fmla="*/ 303281 w 372232"/>
                <a:gd name="connsiteY6" fmla="*/ 0 h 372232"/>
                <a:gd name="connsiteX7" fmla="*/ 33937 w 372232"/>
                <a:gd name="connsiteY7" fmla="*/ 269882 h 372232"/>
                <a:gd name="connsiteX8" fmla="*/ 0 w 372232"/>
                <a:gd name="connsiteY8" fmla="*/ 372232 h 372232"/>
                <a:gd name="connsiteX9" fmla="*/ 102889 w 372232"/>
                <a:gd name="connsiteY9" fmla="*/ 338295 h 372232"/>
                <a:gd name="connsiteX10" fmla="*/ 372232 w 372232"/>
                <a:gd name="connsiteY10" fmla="*/ 68952 h 37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232" h="372232">
                  <a:moveTo>
                    <a:pt x="91577" y="281194"/>
                  </a:moveTo>
                  <a:cubicBezTo>
                    <a:pt x="102350" y="291968"/>
                    <a:pt x="102350" y="308667"/>
                    <a:pt x="91577" y="319441"/>
                  </a:cubicBezTo>
                  <a:lnTo>
                    <a:pt x="45788" y="334524"/>
                  </a:lnTo>
                  <a:lnTo>
                    <a:pt x="37708" y="326444"/>
                  </a:lnTo>
                  <a:lnTo>
                    <a:pt x="52791" y="280656"/>
                  </a:lnTo>
                  <a:cubicBezTo>
                    <a:pt x="64104" y="270421"/>
                    <a:pt x="80803" y="270421"/>
                    <a:pt x="91577" y="281194"/>
                  </a:cubicBezTo>
                  <a:close/>
                  <a:moveTo>
                    <a:pt x="303281" y="0"/>
                  </a:moveTo>
                  <a:lnTo>
                    <a:pt x="33937" y="269882"/>
                  </a:lnTo>
                  <a:lnTo>
                    <a:pt x="0" y="372232"/>
                  </a:lnTo>
                  <a:lnTo>
                    <a:pt x="102889" y="338295"/>
                  </a:lnTo>
                  <a:lnTo>
                    <a:pt x="372232" y="68952"/>
                  </a:lnTo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829E3A6-32AB-4CAF-B1A6-65C3F1376930}"/>
                </a:ext>
              </a:extLst>
            </p:cNvPr>
            <p:cNvSpPr/>
            <p:nvPr/>
          </p:nvSpPr>
          <p:spPr>
            <a:xfrm>
              <a:off x="1298797" y="4583439"/>
              <a:ext cx="113058" cy="112585"/>
            </a:xfrm>
            <a:custGeom>
              <a:avLst/>
              <a:gdLst>
                <a:gd name="connsiteX0" fmla="*/ 106660 w 113058"/>
                <a:gd name="connsiteY0" fmla="*/ 44711 h 112585"/>
                <a:gd name="connsiteX1" fmla="*/ 68413 w 113058"/>
                <a:gd name="connsiteY1" fmla="*/ 6464 h 112585"/>
                <a:gd name="connsiteX2" fmla="*/ 37708 w 113058"/>
                <a:gd name="connsiteY2" fmla="*/ 6464 h 112585"/>
                <a:gd name="connsiteX3" fmla="*/ 0 w 113058"/>
                <a:gd name="connsiteY3" fmla="*/ 44172 h 112585"/>
                <a:gd name="connsiteX4" fmla="*/ 68413 w 113058"/>
                <a:gd name="connsiteY4" fmla="*/ 112585 h 112585"/>
                <a:gd name="connsiteX5" fmla="*/ 106121 w 113058"/>
                <a:gd name="connsiteY5" fmla="*/ 74877 h 112585"/>
                <a:gd name="connsiteX6" fmla="*/ 106660 w 113058"/>
                <a:gd name="connsiteY6" fmla="*/ 44711 h 11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058" h="112585">
                  <a:moveTo>
                    <a:pt x="106660" y="44711"/>
                  </a:moveTo>
                  <a:lnTo>
                    <a:pt x="68413" y="6464"/>
                  </a:lnTo>
                  <a:cubicBezTo>
                    <a:pt x="59794" y="-2155"/>
                    <a:pt x="46327" y="-2155"/>
                    <a:pt x="37708" y="6464"/>
                  </a:cubicBezTo>
                  <a:lnTo>
                    <a:pt x="0" y="44172"/>
                  </a:lnTo>
                  <a:lnTo>
                    <a:pt x="68413" y="112585"/>
                  </a:lnTo>
                  <a:lnTo>
                    <a:pt x="106121" y="74877"/>
                  </a:lnTo>
                  <a:cubicBezTo>
                    <a:pt x="115279" y="66797"/>
                    <a:pt x="115279" y="53330"/>
                    <a:pt x="106660" y="4471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046A6E3-757C-4561-BC5E-467B7C50DE38}"/>
              </a:ext>
            </a:extLst>
          </p:cNvPr>
          <p:cNvSpPr/>
          <p:nvPr/>
        </p:nvSpPr>
        <p:spPr>
          <a:xfrm>
            <a:off x="4346434" y="3367927"/>
            <a:ext cx="1688572" cy="133890"/>
          </a:xfrm>
          <a:custGeom>
            <a:avLst/>
            <a:gdLst>
              <a:gd name="connsiteX0" fmla="*/ 0 w 1688572"/>
              <a:gd name="connsiteY0" fmla="*/ 0 h 133890"/>
              <a:gd name="connsiteX1" fmla="*/ 1688572 w 1688572"/>
              <a:gd name="connsiteY1" fmla="*/ 0 h 133890"/>
              <a:gd name="connsiteX2" fmla="*/ 1626530 w 1688572"/>
              <a:gd name="connsiteY2" fmla="*/ 133890 h 133890"/>
              <a:gd name="connsiteX3" fmla="*/ 0 w 1688572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572" h="133890">
                <a:moveTo>
                  <a:pt x="0" y="0"/>
                </a:moveTo>
                <a:lnTo>
                  <a:pt x="1688572" y="0"/>
                </a:lnTo>
                <a:lnTo>
                  <a:pt x="1626530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A2BB94F-C980-4F74-A89E-109A9053BCE3}"/>
              </a:ext>
            </a:extLst>
          </p:cNvPr>
          <p:cNvSpPr/>
          <p:nvPr/>
        </p:nvSpPr>
        <p:spPr>
          <a:xfrm>
            <a:off x="628649" y="2971233"/>
            <a:ext cx="2680182" cy="96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6"/>
              </a:gs>
              <a:gs pos="20000">
                <a:schemeClr val="accent6"/>
              </a:gs>
              <a:gs pos="62000">
                <a:schemeClr val="accent6">
                  <a:lumMod val="60000"/>
                  <a:lumOff val="40000"/>
                </a:schemeClr>
              </a:gs>
              <a:gs pos="80000">
                <a:schemeClr val="accent6"/>
              </a:gs>
              <a:gs pos="94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8312336-3B1D-4EDE-AA0C-BFB25447F64B}"/>
              </a:ext>
            </a:extLst>
          </p:cNvPr>
          <p:cNvSpPr/>
          <p:nvPr/>
        </p:nvSpPr>
        <p:spPr>
          <a:xfrm>
            <a:off x="4174120" y="3367927"/>
            <a:ext cx="344630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55EB4E-AA50-4053-B620-37DC679B740C}"/>
              </a:ext>
            </a:extLst>
          </p:cNvPr>
          <p:cNvSpPr/>
          <p:nvPr/>
        </p:nvSpPr>
        <p:spPr>
          <a:xfrm>
            <a:off x="3306349" y="2921644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725889-FD77-421F-8D05-407F0D2513F0}"/>
              </a:ext>
            </a:extLst>
          </p:cNvPr>
          <p:cNvSpPr/>
          <p:nvPr/>
        </p:nvSpPr>
        <p:spPr>
          <a:xfrm>
            <a:off x="3405521" y="3045612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0CE498-388A-4AC9-95F0-717594D6C4FE}"/>
              </a:ext>
            </a:extLst>
          </p:cNvPr>
          <p:cNvSpPr txBox="1"/>
          <p:nvPr/>
        </p:nvSpPr>
        <p:spPr>
          <a:xfrm>
            <a:off x="1459224" y="3182542"/>
            <a:ext cx="1847125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497B72-84EA-4DD4-AA46-A9AAC109E8E9}"/>
              </a:ext>
            </a:extLst>
          </p:cNvPr>
          <p:cNvSpPr txBox="1"/>
          <p:nvPr/>
        </p:nvSpPr>
        <p:spPr>
          <a:xfrm>
            <a:off x="4435825" y="3577491"/>
            <a:ext cx="3110215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aphic 18" descr="Clock">
            <a:extLst>
              <a:ext uri="{FF2B5EF4-FFF2-40B4-BE49-F238E27FC236}">
                <a16:creationId xmlns:a16="http://schemas.microsoft.com/office/drawing/2014/main" id="{340C6489-6BE4-430A-94EE-470316208495}"/>
              </a:ext>
            </a:extLst>
          </p:cNvPr>
          <p:cNvGrpSpPr/>
          <p:nvPr/>
        </p:nvGrpSpPr>
        <p:grpSpPr>
          <a:xfrm>
            <a:off x="715268" y="3181096"/>
            <a:ext cx="507552" cy="507552"/>
            <a:chOff x="926454" y="3151484"/>
            <a:chExt cx="517139" cy="517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1849017-9C02-4237-AFF7-E44CC1EB68B7}"/>
                </a:ext>
              </a:extLst>
            </p:cNvPr>
            <p:cNvSpPr/>
            <p:nvPr/>
          </p:nvSpPr>
          <p:spPr>
            <a:xfrm>
              <a:off x="980322" y="3205352"/>
              <a:ext cx="409401" cy="409401"/>
            </a:xfrm>
            <a:custGeom>
              <a:avLst/>
              <a:gdLst>
                <a:gd name="connsiteX0" fmla="*/ 204701 w 409401"/>
                <a:gd name="connsiteY0" fmla="*/ 377081 h 409401"/>
                <a:gd name="connsiteX1" fmla="*/ 32321 w 409401"/>
                <a:gd name="connsiteY1" fmla="*/ 204701 h 409401"/>
                <a:gd name="connsiteX2" fmla="*/ 204701 w 409401"/>
                <a:gd name="connsiteY2" fmla="*/ 32321 h 409401"/>
                <a:gd name="connsiteX3" fmla="*/ 377081 w 409401"/>
                <a:gd name="connsiteY3" fmla="*/ 204701 h 409401"/>
                <a:gd name="connsiteX4" fmla="*/ 204701 w 409401"/>
                <a:gd name="connsiteY4" fmla="*/ 377081 h 409401"/>
                <a:gd name="connsiteX5" fmla="*/ 204701 w 409401"/>
                <a:gd name="connsiteY5" fmla="*/ 0 h 409401"/>
                <a:gd name="connsiteX6" fmla="*/ 0 w 409401"/>
                <a:gd name="connsiteY6" fmla="*/ 204701 h 409401"/>
                <a:gd name="connsiteX7" fmla="*/ 204701 w 409401"/>
                <a:gd name="connsiteY7" fmla="*/ 409402 h 409401"/>
                <a:gd name="connsiteX8" fmla="*/ 409402 w 409401"/>
                <a:gd name="connsiteY8" fmla="*/ 204701 h 409401"/>
                <a:gd name="connsiteX9" fmla="*/ 204701 w 409401"/>
                <a:gd name="connsiteY9" fmla="*/ 0 h 40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01" h="409401">
                  <a:moveTo>
                    <a:pt x="204701" y="377081"/>
                  </a:moveTo>
                  <a:cubicBezTo>
                    <a:pt x="109892" y="377081"/>
                    <a:pt x="32321" y="299510"/>
                    <a:pt x="32321" y="204701"/>
                  </a:cubicBezTo>
                  <a:cubicBezTo>
                    <a:pt x="32321" y="109892"/>
                    <a:pt x="109892" y="32321"/>
                    <a:pt x="204701" y="32321"/>
                  </a:cubicBezTo>
                  <a:cubicBezTo>
                    <a:pt x="299510" y="32321"/>
                    <a:pt x="377081" y="109892"/>
                    <a:pt x="377081" y="204701"/>
                  </a:cubicBezTo>
                  <a:cubicBezTo>
                    <a:pt x="377081" y="299510"/>
                    <a:pt x="299510" y="377081"/>
                    <a:pt x="204701" y="377081"/>
                  </a:cubicBezTo>
                  <a:close/>
                  <a:moveTo>
                    <a:pt x="204701" y="0"/>
                  </a:moveTo>
                  <a:cubicBezTo>
                    <a:pt x="91577" y="0"/>
                    <a:pt x="0" y="91577"/>
                    <a:pt x="0" y="204701"/>
                  </a:cubicBezTo>
                  <a:cubicBezTo>
                    <a:pt x="0" y="317825"/>
                    <a:pt x="91577" y="409402"/>
                    <a:pt x="204701" y="409402"/>
                  </a:cubicBezTo>
                  <a:cubicBezTo>
                    <a:pt x="317825" y="409402"/>
                    <a:pt x="409402" y="317825"/>
                    <a:pt x="409402" y="204701"/>
                  </a:cubicBezTo>
                  <a:cubicBezTo>
                    <a:pt x="409402" y="91577"/>
                    <a:pt x="317825" y="0"/>
                    <a:pt x="204701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073344-6981-48F6-BB4B-CB852A45A076}"/>
                </a:ext>
              </a:extLst>
            </p:cNvPr>
            <p:cNvSpPr/>
            <p:nvPr/>
          </p:nvSpPr>
          <p:spPr>
            <a:xfrm>
              <a:off x="1174249" y="3302316"/>
              <a:ext cx="94270" cy="191233"/>
            </a:xfrm>
            <a:custGeom>
              <a:avLst/>
              <a:gdLst>
                <a:gd name="connsiteX0" fmla="*/ 21547 w 94270"/>
                <a:gd name="connsiteY0" fmla="*/ 0 h 191233"/>
                <a:gd name="connsiteX1" fmla="*/ 0 w 94270"/>
                <a:gd name="connsiteY1" fmla="*/ 0 h 191233"/>
                <a:gd name="connsiteX2" fmla="*/ 0 w 94270"/>
                <a:gd name="connsiteY2" fmla="*/ 107737 h 191233"/>
                <a:gd name="connsiteX3" fmla="*/ 3232 w 94270"/>
                <a:gd name="connsiteY3" fmla="*/ 115279 h 191233"/>
                <a:gd name="connsiteX4" fmla="*/ 79187 w 94270"/>
                <a:gd name="connsiteY4" fmla="*/ 191234 h 191233"/>
                <a:gd name="connsiteX5" fmla="*/ 94270 w 94270"/>
                <a:gd name="connsiteY5" fmla="*/ 176150 h 191233"/>
                <a:gd name="connsiteX6" fmla="*/ 21547 w 94270"/>
                <a:gd name="connsiteY6" fmla="*/ 103428 h 191233"/>
                <a:gd name="connsiteX7" fmla="*/ 21547 w 94270"/>
                <a:gd name="connsiteY7" fmla="*/ 0 h 19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70" h="191233">
                  <a:moveTo>
                    <a:pt x="21547" y="0"/>
                  </a:moveTo>
                  <a:lnTo>
                    <a:pt x="0" y="0"/>
                  </a:lnTo>
                  <a:lnTo>
                    <a:pt x="0" y="107737"/>
                  </a:lnTo>
                  <a:cubicBezTo>
                    <a:pt x="0" y="110969"/>
                    <a:pt x="1077" y="113663"/>
                    <a:pt x="3232" y="115279"/>
                  </a:cubicBezTo>
                  <a:lnTo>
                    <a:pt x="79187" y="191234"/>
                  </a:lnTo>
                  <a:lnTo>
                    <a:pt x="94270" y="176150"/>
                  </a:lnTo>
                  <a:lnTo>
                    <a:pt x="21547" y="103428"/>
                  </a:lnTo>
                  <a:lnTo>
                    <a:pt x="21547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A2CDED7-CEDF-41CA-8B7C-632C70C68C44}"/>
                </a:ext>
              </a:extLst>
            </p:cNvPr>
            <p:cNvSpPr/>
            <p:nvPr/>
          </p:nvSpPr>
          <p:spPr>
            <a:xfrm>
              <a:off x="1174249" y="3259221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08085A-725E-49C4-B922-DEE10118702F}"/>
                </a:ext>
              </a:extLst>
            </p:cNvPr>
            <p:cNvSpPr/>
            <p:nvPr/>
          </p:nvSpPr>
          <p:spPr>
            <a:xfrm>
              <a:off x="1174249" y="3539338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08B8FB0-5C7B-4C34-AEEB-497A467462AA}"/>
                </a:ext>
              </a:extLst>
            </p:cNvPr>
            <p:cNvSpPr/>
            <p:nvPr/>
          </p:nvSpPr>
          <p:spPr>
            <a:xfrm>
              <a:off x="1034191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5CC5A5-69C2-4BDE-BB6E-F0F25BF2A45B}"/>
                </a:ext>
              </a:extLst>
            </p:cNvPr>
            <p:cNvSpPr/>
            <p:nvPr/>
          </p:nvSpPr>
          <p:spPr>
            <a:xfrm>
              <a:off x="1314308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97F3AAE-6DD3-462D-BBFA-0E5EDAB94D7D}"/>
              </a:ext>
            </a:extLst>
          </p:cNvPr>
          <p:cNvSpPr/>
          <p:nvPr/>
        </p:nvSpPr>
        <p:spPr>
          <a:xfrm>
            <a:off x="4346434" y="1849390"/>
            <a:ext cx="3338341" cy="133890"/>
          </a:xfrm>
          <a:custGeom>
            <a:avLst/>
            <a:gdLst>
              <a:gd name="connsiteX0" fmla="*/ 0 w 3338341"/>
              <a:gd name="connsiteY0" fmla="*/ 0 h 133890"/>
              <a:gd name="connsiteX1" fmla="*/ 3338341 w 3338341"/>
              <a:gd name="connsiteY1" fmla="*/ 0 h 133890"/>
              <a:gd name="connsiteX2" fmla="*/ 3276475 w 3338341"/>
              <a:gd name="connsiteY2" fmla="*/ 133890 h 133890"/>
              <a:gd name="connsiteX3" fmla="*/ 0 w 3338341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341" h="133890">
                <a:moveTo>
                  <a:pt x="0" y="0"/>
                </a:moveTo>
                <a:lnTo>
                  <a:pt x="3338341" y="0"/>
                </a:lnTo>
                <a:lnTo>
                  <a:pt x="3276475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B2CAC44-D983-4483-885E-AB8A9A43ED8E}"/>
              </a:ext>
            </a:extLst>
          </p:cNvPr>
          <p:cNvSpPr/>
          <p:nvPr/>
        </p:nvSpPr>
        <p:spPr>
          <a:xfrm>
            <a:off x="628650" y="1452698"/>
            <a:ext cx="2680182" cy="961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4"/>
              </a:gs>
              <a:gs pos="20000">
                <a:schemeClr val="accent4"/>
              </a:gs>
              <a:gs pos="6200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95000"/>
                  <a:lumOff val="5000"/>
                </a:schemeClr>
              </a:gs>
              <a:gs pos="94000">
                <a:schemeClr val="accent4">
                  <a:lumMod val="6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F11BD8-59AB-4F93-BAAC-8A907175F078}"/>
              </a:ext>
            </a:extLst>
          </p:cNvPr>
          <p:cNvSpPr/>
          <p:nvPr/>
        </p:nvSpPr>
        <p:spPr>
          <a:xfrm>
            <a:off x="4174120" y="1849390"/>
            <a:ext cx="344629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2B648A-220E-42DC-8190-B0A4759F0224}"/>
              </a:ext>
            </a:extLst>
          </p:cNvPr>
          <p:cNvSpPr/>
          <p:nvPr/>
        </p:nvSpPr>
        <p:spPr>
          <a:xfrm>
            <a:off x="3306349" y="1403109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7EC61E-F535-4BCB-8F6E-A7F717F2E7D1}"/>
              </a:ext>
            </a:extLst>
          </p:cNvPr>
          <p:cNvSpPr/>
          <p:nvPr/>
        </p:nvSpPr>
        <p:spPr>
          <a:xfrm>
            <a:off x="3405521" y="1527076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8C329-2B7B-436C-BD2F-94AAFD66722F}"/>
              </a:ext>
            </a:extLst>
          </p:cNvPr>
          <p:cNvSpPr txBox="1"/>
          <p:nvPr/>
        </p:nvSpPr>
        <p:spPr>
          <a:xfrm>
            <a:off x="1459225" y="1654000"/>
            <a:ext cx="1847124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D20F21-E4E8-4FCD-8AF6-DADAD6322CEA}"/>
              </a:ext>
            </a:extLst>
          </p:cNvPr>
          <p:cNvSpPr txBox="1"/>
          <p:nvPr/>
        </p:nvSpPr>
        <p:spPr>
          <a:xfrm>
            <a:off x="4435825" y="2066243"/>
            <a:ext cx="3110214" cy="76944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Graphic 17" descr="Books">
            <a:extLst>
              <a:ext uri="{FF2B5EF4-FFF2-40B4-BE49-F238E27FC236}">
                <a16:creationId xmlns:a16="http://schemas.microsoft.com/office/drawing/2014/main" id="{1DD7784B-B456-4D0E-8056-355141776383}"/>
              </a:ext>
            </a:extLst>
          </p:cNvPr>
          <p:cNvSpPr/>
          <p:nvPr/>
        </p:nvSpPr>
        <p:spPr>
          <a:xfrm>
            <a:off x="773065" y="1723271"/>
            <a:ext cx="450452" cy="420316"/>
          </a:xfrm>
          <a:custGeom>
            <a:avLst/>
            <a:gdLst>
              <a:gd name="connsiteX0" fmla="*/ 458961 w 458960"/>
              <a:gd name="connsiteY0" fmla="*/ 150832 h 428255"/>
              <a:gd name="connsiteX1" fmla="*/ 430949 w 458960"/>
              <a:gd name="connsiteY1" fmla="*/ 140597 h 428255"/>
              <a:gd name="connsiteX2" fmla="*/ 430949 w 458960"/>
              <a:gd name="connsiteY2" fmla="*/ 81880 h 428255"/>
              <a:gd name="connsiteX3" fmla="*/ 458961 w 458960"/>
              <a:gd name="connsiteY3" fmla="*/ 70029 h 428255"/>
              <a:gd name="connsiteX4" fmla="*/ 269343 w 458960"/>
              <a:gd name="connsiteY4" fmla="*/ 0 h 428255"/>
              <a:gd name="connsiteX5" fmla="*/ 38785 w 458960"/>
              <a:gd name="connsiteY5" fmla="*/ 80803 h 428255"/>
              <a:gd name="connsiteX6" fmla="*/ 16161 w 458960"/>
              <a:gd name="connsiteY6" fmla="*/ 145445 h 428255"/>
              <a:gd name="connsiteX7" fmla="*/ 18854 w 458960"/>
              <a:gd name="connsiteY7" fmla="*/ 169148 h 428255"/>
              <a:gd name="connsiteX8" fmla="*/ 0 w 458960"/>
              <a:gd name="connsiteY8" fmla="*/ 231635 h 428255"/>
              <a:gd name="connsiteX9" fmla="*/ 16161 w 458960"/>
              <a:gd name="connsiteY9" fmla="*/ 278501 h 428255"/>
              <a:gd name="connsiteX10" fmla="*/ 15083 w 458960"/>
              <a:gd name="connsiteY10" fmla="*/ 312438 h 428255"/>
              <a:gd name="connsiteX11" fmla="*/ 43095 w 458960"/>
              <a:gd name="connsiteY11" fmla="*/ 366307 h 428255"/>
              <a:gd name="connsiteX12" fmla="*/ 192850 w 458960"/>
              <a:gd name="connsiteY12" fmla="*/ 428256 h 428255"/>
              <a:gd name="connsiteX13" fmla="*/ 457884 w 458960"/>
              <a:gd name="connsiteY13" fmla="*/ 318364 h 428255"/>
              <a:gd name="connsiteX14" fmla="*/ 429872 w 458960"/>
              <a:gd name="connsiteY14" fmla="*/ 308129 h 428255"/>
              <a:gd name="connsiteX15" fmla="*/ 429872 w 458960"/>
              <a:gd name="connsiteY15" fmla="*/ 248873 h 428255"/>
              <a:gd name="connsiteX16" fmla="*/ 457884 w 458960"/>
              <a:gd name="connsiteY16" fmla="*/ 237022 h 428255"/>
              <a:gd name="connsiteX17" fmla="*/ 414789 w 458960"/>
              <a:gd name="connsiteY17" fmla="*/ 220861 h 428255"/>
              <a:gd name="connsiteX18" fmla="*/ 414789 w 458960"/>
              <a:gd name="connsiteY18" fmla="*/ 169148 h 428255"/>
              <a:gd name="connsiteX19" fmla="*/ 458961 w 458960"/>
              <a:gd name="connsiteY19" fmla="*/ 150832 h 428255"/>
              <a:gd name="connsiteX20" fmla="*/ 45250 w 458960"/>
              <a:gd name="connsiteY20" fmla="*/ 118511 h 428255"/>
              <a:gd name="connsiteX21" fmla="*/ 195004 w 458960"/>
              <a:gd name="connsiteY21" fmla="*/ 177228 h 428255"/>
              <a:gd name="connsiteX22" fmla="*/ 409940 w 458960"/>
              <a:gd name="connsiteY22" fmla="*/ 90499 h 428255"/>
              <a:gd name="connsiteX23" fmla="*/ 409940 w 458960"/>
              <a:gd name="connsiteY23" fmla="*/ 136826 h 428255"/>
              <a:gd name="connsiteX24" fmla="*/ 195004 w 458960"/>
              <a:gd name="connsiteY24" fmla="*/ 226248 h 428255"/>
              <a:gd name="connsiteX25" fmla="*/ 45250 w 458960"/>
              <a:gd name="connsiteY25" fmla="*/ 166993 h 428255"/>
              <a:gd name="connsiteX26" fmla="*/ 45250 w 458960"/>
              <a:gd name="connsiteY26" fmla="*/ 118511 h 428255"/>
              <a:gd name="connsiteX27" fmla="*/ 408863 w 458960"/>
              <a:gd name="connsiteY27" fmla="*/ 304358 h 428255"/>
              <a:gd name="connsiteX28" fmla="*/ 193927 w 458960"/>
              <a:gd name="connsiteY28" fmla="*/ 393241 h 428255"/>
              <a:gd name="connsiteX29" fmla="*/ 43634 w 458960"/>
              <a:gd name="connsiteY29" fmla="*/ 333986 h 428255"/>
              <a:gd name="connsiteX30" fmla="*/ 43634 w 458960"/>
              <a:gd name="connsiteY30" fmla="*/ 291968 h 428255"/>
              <a:gd name="connsiteX31" fmla="*/ 177767 w 458960"/>
              <a:gd name="connsiteY31" fmla="*/ 346914 h 428255"/>
              <a:gd name="connsiteX32" fmla="*/ 409402 w 458960"/>
              <a:gd name="connsiteY32" fmla="*/ 255337 h 428255"/>
              <a:gd name="connsiteX33" fmla="*/ 408863 w 458960"/>
              <a:gd name="connsiteY33" fmla="*/ 304358 h 428255"/>
              <a:gd name="connsiteX34" fmla="*/ 393780 w 458960"/>
              <a:gd name="connsiteY34" fmla="*/ 223555 h 428255"/>
              <a:gd name="connsiteX35" fmla="*/ 178844 w 458960"/>
              <a:gd name="connsiteY35" fmla="*/ 312438 h 428255"/>
              <a:gd name="connsiteX36" fmla="*/ 29089 w 458960"/>
              <a:gd name="connsiteY36" fmla="*/ 253183 h 428255"/>
              <a:gd name="connsiteX37" fmla="*/ 29089 w 458960"/>
              <a:gd name="connsiteY37" fmla="*/ 204701 h 428255"/>
              <a:gd name="connsiteX38" fmla="*/ 183153 w 458960"/>
              <a:gd name="connsiteY38" fmla="*/ 266111 h 428255"/>
              <a:gd name="connsiteX39" fmla="*/ 394318 w 458960"/>
              <a:gd name="connsiteY39" fmla="*/ 177767 h 428255"/>
              <a:gd name="connsiteX40" fmla="*/ 394318 w 458960"/>
              <a:gd name="connsiteY40" fmla="*/ 223555 h 4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58960" h="428255">
                <a:moveTo>
                  <a:pt x="458961" y="150832"/>
                </a:moveTo>
                <a:lnTo>
                  <a:pt x="430949" y="140597"/>
                </a:lnTo>
                <a:lnTo>
                  <a:pt x="430949" y="81880"/>
                </a:lnTo>
                <a:lnTo>
                  <a:pt x="458961" y="70029"/>
                </a:lnTo>
                <a:lnTo>
                  <a:pt x="269343" y="0"/>
                </a:lnTo>
                <a:lnTo>
                  <a:pt x="38785" y="80803"/>
                </a:lnTo>
                <a:cubicBezTo>
                  <a:pt x="16699" y="91577"/>
                  <a:pt x="16161" y="121204"/>
                  <a:pt x="16161" y="145445"/>
                </a:cubicBezTo>
                <a:cubicBezTo>
                  <a:pt x="16161" y="153526"/>
                  <a:pt x="17238" y="161606"/>
                  <a:pt x="18854" y="169148"/>
                </a:cubicBezTo>
                <a:cubicBezTo>
                  <a:pt x="539" y="180999"/>
                  <a:pt x="0" y="208472"/>
                  <a:pt x="0" y="231635"/>
                </a:cubicBezTo>
                <a:cubicBezTo>
                  <a:pt x="0" y="250489"/>
                  <a:pt x="4309" y="267727"/>
                  <a:pt x="16161" y="278501"/>
                </a:cubicBezTo>
                <a:cubicBezTo>
                  <a:pt x="13467" y="287659"/>
                  <a:pt x="15083" y="298971"/>
                  <a:pt x="15083" y="312438"/>
                </a:cubicBezTo>
                <a:cubicBezTo>
                  <a:pt x="15083" y="336679"/>
                  <a:pt x="21547" y="358765"/>
                  <a:pt x="43095" y="366307"/>
                </a:cubicBezTo>
                <a:lnTo>
                  <a:pt x="192850" y="428256"/>
                </a:lnTo>
                <a:lnTo>
                  <a:pt x="457884" y="318364"/>
                </a:lnTo>
                <a:lnTo>
                  <a:pt x="429872" y="308129"/>
                </a:lnTo>
                <a:lnTo>
                  <a:pt x="429872" y="248873"/>
                </a:lnTo>
                <a:lnTo>
                  <a:pt x="457884" y="237022"/>
                </a:lnTo>
                <a:lnTo>
                  <a:pt x="414789" y="220861"/>
                </a:lnTo>
                <a:lnTo>
                  <a:pt x="414789" y="169148"/>
                </a:lnTo>
                <a:lnTo>
                  <a:pt x="458961" y="150832"/>
                </a:lnTo>
                <a:close/>
                <a:moveTo>
                  <a:pt x="45250" y="118511"/>
                </a:moveTo>
                <a:lnTo>
                  <a:pt x="195004" y="177228"/>
                </a:lnTo>
                <a:lnTo>
                  <a:pt x="409940" y="90499"/>
                </a:lnTo>
                <a:lnTo>
                  <a:pt x="409940" y="136826"/>
                </a:lnTo>
                <a:lnTo>
                  <a:pt x="195004" y="226248"/>
                </a:lnTo>
                <a:lnTo>
                  <a:pt x="45250" y="166993"/>
                </a:lnTo>
                <a:lnTo>
                  <a:pt x="45250" y="118511"/>
                </a:lnTo>
                <a:close/>
                <a:moveTo>
                  <a:pt x="408863" y="304358"/>
                </a:moveTo>
                <a:lnTo>
                  <a:pt x="193927" y="393241"/>
                </a:lnTo>
                <a:lnTo>
                  <a:pt x="43634" y="333986"/>
                </a:lnTo>
                <a:lnTo>
                  <a:pt x="43634" y="291968"/>
                </a:lnTo>
                <a:lnTo>
                  <a:pt x="177767" y="346914"/>
                </a:lnTo>
                <a:lnTo>
                  <a:pt x="409402" y="255337"/>
                </a:lnTo>
                <a:lnTo>
                  <a:pt x="408863" y="304358"/>
                </a:lnTo>
                <a:close/>
                <a:moveTo>
                  <a:pt x="393780" y="223555"/>
                </a:moveTo>
                <a:lnTo>
                  <a:pt x="178844" y="312438"/>
                </a:lnTo>
                <a:lnTo>
                  <a:pt x="29089" y="253183"/>
                </a:lnTo>
                <a:lnTo>
                  <a:pt x="29089" y="204701"/>
                </a:lnTo>
                <a:lnTo>
                  <a:pt x="183153" y="266111"/>
                </a:lnTo>
                <a:lnTo>
                  <a:pt x="394318" y="177767"/>
                </a:lnTo>
                <a:lnTo>
                  <a:pt x="394318" y="223555"/>
                </a:lnTo>
                <a:close/>
              </a:path>
            </a:pathLst>
          </a:custGeom>
          <a:solidFill>
            <a:srgbClr val="000000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0616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Highlighters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FE67E4C-57B1-48E6-B97E-1759D3F7DAAA}"/>
              </a:ext>
            </a:extLst>
          </p:cNvPr>
          <p:cNvSpPr/>
          <p:nvPr/>
        </p:nvSpPr>
        <p:spPr>
          <a:xfrm>
            <a:off x="4346434" y="4879177"/>
            <a:ext cx="4479644" cy="133890"/>
          </a:xfrm>
          <a:custGeom>
            <a:avLst/>
            <a:gdLst>
              <a:gd name="connsiteX0" fmla="*/ 0 w 4479644"/>
              <a:gd name="connsiteY0" fmla="*/ 0 h 133890"/>
              <a:gd name="connsiteX1" fmla="*/ 4479644 w 4479644"/>
              <a:gd name="connsiteY1" fmla="*/ 0 h 133890"/>
              <a:gd name="connsiteX2" fmla="*/ 4417775 w 4479644"/>
              <a:gd name="connsiteY2" fmla="*/ 133890 h 133890"/>
              <a:gd name="connsiteX3" fmla="*/ 0 w 4479644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644" h="133890">
                <a:moveTo>
                  <a:pt x="0" y="0"/>
                </a:moveTo>
                <a:lnTo>
                  <a:pt x="4479644" y="0"/>
                </a:lnTo>
                <a:lnTo>
                  <a:pt x="4417775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935947B-3217-4D00-A1FA-FA9F3934F43B}"/>
              </a:ext>
            </a:extLst>
          </p:cNvPr>
          <p:cNvSpPr/>
          <p:nvPr/>
        </p:nvSpPr>
        <p:spPr>
          <a:xfrm>
            <a:off x="628650" y="4482483"/>
            <a:ext cx="2680182" cy="96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20000">
                <a:schemeClr val="accent3"/>
              </a:gs>
              <a:gs pos="62000">
                <a:schemeClr val="accent3">
                  <a:lumMod val="60000"/>
                  <a:lumOff val="40000"/>
                </a:schemeClr>
              </a:gs>
              <a:gs pos="80000">
                <a:schemeClr val="accent3"/>
              </a:gs>
              <a:gs pos="94000">
                <a:schemeClr val="accent3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3B26FE9-8B05-47A2-B3ED-344747EEBAD0}"/>
              </a:ext>
            </a:extLst>
          </p:cNvPr>
          <p:cNvSpPr/>
          <p:nvPr/>
        </p:nvSpPr>
        <p:spPr>
          <a:xfrm>
            <a:off x="4174121" y="4879177"/>
            <a:ext cx="344629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FD178D5-0A6C-41A4-B5F6-AB34E1C36605}"/>
              </a:ext>
            </a:extLst>
          </p:cNvPr>
          <p:cNvSpPr/>
          <p:nvPr/>
        </p:nvSpPr>
        <p:spPr>
          <a:xfrm>
            <a:off x="3306350" y="4432894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65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F160DB-83C4-46BE-A6A3-0145516C2477}"/>
              </a:ext>
            </a:extLst>
          </p:cNvPr>
          <p:cNvSpPr/>
          <p:nvPr/>
        </p:nvSpPr>
        <p:spPr>
          <a:xfrm>
            <a:off x="3405522" y="4556862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440B68-FCAE-4AB7-A960-B1BBC4D6CBA7}"/>
              </a:ext>
            </a:extLst>
          </p:cNvPr>
          <p:cNvSpPr txBox="1"/>
          <p:nvPr/>
        </p:nvSpPr>
        <p:spPr>
          <a:xfrm>
            <a:off x="1459225" y="4694634"/>
            <a:ext cx="1847125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E7F51A-9550-47DA-A12D-6130C0243E31}"/>
              </a:ext>
            </a:extLst>
          </p:cNvPr>
          <p:cNvSpPr txBox="1"/>
          <p:nvPr/>
        </p:nvSpPr>
        <p:spPr>
          <a:xfrm>
            <a:off x="4435826" y="5088741"/>
            <a:ext cx="3110215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4" name="Graphic 19" descr="Pencil">
            <a:extLst>
              <a:ext uri="{FF2B5EF4-FFF2-40B4-BE49-F238E27FC236}">
                <a16:creationId xmlns:a16="http://schemas.microsoft.com/office/drawing/2014/main" id="{E095F55B-73D9-4AE4-B1C8-AD2E8203944E}"/>
              </a:ext>
            </a:extLst>
          </p:cNvPr>
          <p:cNvGrpSpPr/>
          <p:nvPr/>
        </p:nvGrpSpPr>
        <p:grpSpPr>
          <a:xfrm>
            <a:off x="725952" y="4692346"/>
            <a:ext cx="507552" cy="507552"/>
            <a:chOff x="937339" y="4540883"/>
            <a:chExt cx="517139" cy="51713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53B1DBB-3DB5-4DA7-84AD-5E7DEE957FF6}"/>
                </a:ext>
              </a:extLst>
            </p:cNvPr>
            <p:cNvSpPr/>
            <p:nvPr/>
          </p:nvSpPr>
          <p:spPr>
            <a:xfrm>
              <a:off x="980433" y="4642694"/>
              <a:ext cx="372232" cy="372232"/>
            </a:xfrm>
            <a:custGeom>
              <a:avLst/>
              <a:gdLst>
                <a:gd name="connsiteX0" fmla="*/ 91577 w 372232"/>
                <a:gd name="connsiteY0" fmla="*/ 281194 h 372232"/>
                <a:gd name="connsiteX1" fmla="*/ 91577 w 372232"/>
                <a:gd name="connsiteY1" fmla="*/ 319441 h 372232"/>
                <a:gd name="connsiteX2" fmla="*/ 45788 w 372232"/>
                <a:gd name="connsiteY2" fmla="*/ 334524 h 372232"/>
                <a:gd name="connsiteX3" fmla="*/ 37708 w 372232"/>
                <a:gd name="connsiteY3" fmla="*/ 326444 h 372232"/>
                <a:gd name="connsiteX4" fmla="*/ 52791 w 372232"/>
                <a:gd name="connsiteY4" fmla="*/ 280656 h 372232"/>
                <a:gd name="connsiteX5" fmla="*/ 91577 w 372232"/>
                <a:gd name="connsiteY5" fmla="*/ 281194 h 372232"/>
                <a:gd name="connsiteX6" fmla="*/ 303281 w 372232"/>
                <a:gd name="connsiteY6" fmla="*/ 0 h 372232"/>
                <a:gd name="connsiteX7" fmla="*/ 33937 w 372232"/>
                <a:gd name="connsiteY7" fmla="*/ 269882 h 372232"/>
                <a:gd name="connsiteX8" fmla="*/ 0 w 372232"/>
                <a:gd name="connsiteY8" fmla="*/ 372232 h 372232"/>
                <a:gd name="connsiteX9" fmla="*/ 102889 w 372232"/>
                <a:gd name="connsiteY9" fmla="*/ 338295 h 372232"/>
                <a:gd name="connsiteX10" fmla="*/ 372232 w 372232"/>
                <a:gd name="connsiteY10" fmla="*/ 68952 h 37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232" h="372232">
                  <a:moveTo>
                    <a:pt x="91577" y="281194"/>
                  </a:moveTo>
                  <a:cubicBezTo>
                    <a:pt x="102350" y="291968"/>
                    <a:pt x="102350" y="308667"/>
                    <a:pt x="91577" y="319441"/>
                  </a:cubicBezTo>
                  <a:lnTo>
                    <a:pt x="45788" y="334524"/>
                  </a:lnTo>
                  <a:lnTo>
                    <a:pt x="37708" y="326444"/>
                  </a:lnTo>
                  <a:lnTo>
                    <a:pt x="52791" y="280656"/>
                  </a:lnTo>
                  <a:cubicBezTo>
                    <a:pt x="64104" y="270421"/>
                    <a:pt x="80803" y="270421"/>
                    <a:pt x="91577" y="281194"/>
                  </a:cubicBezTo>
                  <a:close/>
                  <a:moveTo>
                    <a:pt x="303281" y="0"/>
                  </a:moveTo>
                  <a:lnTo>
                    <a:pt x="33937" y="269882"/>
                  </a:lnTo>
                  <a:lnTo>
                    <a:pt x="0" y="372232"/>
                  </a:lnTo>
                  <a:lnTo>
                    <a:pt x="102889" y="338295"/>
                  </a:lnTo>
                  <a:lnTo>
                    <a:pt x="372232" y="68952"/>
                  </a:lnTo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829E3A6-32AB-4CAF-B1A6-65C3F1376930}"/>
                </a:ext>
              </a:extLst>
            </p:cNvPr>
            <p:cNvSpPr/>
            <p:nvPr/>
          </p:nvSpPr>
          <p:spPr>
            <a:xfrm>
              <a:off x="1298797" y="4583439"/>
              <a:ext cx="113058" cy="112585"/>
            </a:xfrm>
            <a:custGeom>
              <a:avLst/>
              <a:gdLst>
                <a:gd name="connsiteX0" fmla="*/ 106660 w 113058"/>
                <a:gd name="connsiteY0" fmla="*/ 44711 h 112585"/>
                <a:gd name="connsiteX1" fmla="*/ 68413 w 113058"/>
                <a:gd name="connsiteY1" fmla="*/ 6464 h 112585"/>
                <a:gd name="connsiteX2" fmla="*/ 37708 w 113058"/>
                <a:gd name="connsiteY2" fmla="*/ 6464 h 112585"/>
                <a:gd name="connsiteX3" fmla="*/ 0 w 113058"/>
                <a:gd name="connsiteY3" fmla="*/ 44172 h 112585"/>
                <a:gd name="connsiteX4" fmla="*/ 68413 w 113058"/>
                <a:gd name="connsiteY4" fmla="*/ 112585 h 112585"/>
                <a:gd name="connsiteX5" fmla="*/ 106121 w 113058"/>
                <a:gd name="connsiteY5" fmla="*/ 74877 h 112585"/>
                <a:gd name="connsiteX6" fmla="*/ 106660 w 113058"/>
                <a:gd name="connsiteY6" fmla="*/ 44711 h 11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058" h="112585">
                  <a:moveTo>
                    <a:pt x="106660" y="44711"/>
                  </a:moveTo>
                  <a:lnTo>
                    <a:pt x="68413" y="6464"/>
                  </a:lnTo>
                  <a:cubicBezTo>
                    <a:pt x="59794" y="-2155"/>
                    <a:pt x="46327" y="-2155"/>
                    <a:pt x="37708" y="6464"/>
                  </a:cubicBezTo>
                  <a:lnTo>
                    <a:pt x="0" y="44172"/>
                  </a:lnTo>
                  <a:lnTo>
                    <a:pt x="68413" y="112585"/>
                  </a:lnTo>
                  <a:lnTo>
                    <a:pt x="106121" y="74877"/>
                  </a:lnTo>
                  <a:cubicBezTo>
                    <a:pt x="115279" y="66797"/>
                    <a:pt x="115279" y="53330"/>
                    <a:pt x="106660" y="4471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046A6E3-757C-4561-BC5E-467B7C50DE38}"/>
              </a:ext>
            </a:extLst>
          </p:cNvPr>
          <p:cNvSpPr/>
          <p:nvPr/>
        </p:nvSpPr>
        <p:spPr>
          <a:xfrm>
            <a:off x="4346434" y="3367927"/>
            <a:ext cx="1688572" cy="133890"/>
          </a:xfrm>
          <a:custGeom>
            <a:avLst/>
            <a:gdLst>
              <a:gd name="connsiteX0" fmla="*/ 0 w 1688572"/>
              <a:gd name="connsiteY0" fmla="*/ 0 h 133890"/>
              <a:gd name="connsiteX1" fmla="*/ 1688572 w 1688572"/>
              <a:gd name="connsiteY1" fmla="*/ 0 h 133890"/>
              <a:gd name="connsiteX2" fmla="*/ 1626530 w 1688572"/>
              <a:gd name="connsiteY2" fmla="*/ 133890 h 133890"/>
              <a:gd name="connsiteX3" fmla="*/ 0 w 1688572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572" h="133890">
                <a:moveTo>
                  <a:pt x="0" y="0"/>
                </a:moveTo>
                <a:lnTo>
                  <a:pt x="1688572" y="0"/>
                </a:lnTo>
                <a:lnTo>
                  <a:pt x="1626530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A2BB94F-C980-4F74-A89E-109A9053BCE3}"/>
              </a:ext>
            </a:extLst>
          </p:cNvPr>
          <p:cNvSpPr/>
          <p:nvPr/>
        </p:nvSpPr>
        <p:spPr>
          <a:xfrm>
            <a:off x="628649" y="2971233"/>
            <a:ext cx="2680182" cy="96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6"/>
              </a:gs>
              <a:gs pos="20000">
                <a:schemeClr val="accent6"/>
              </a:gs>
              <a:gs pos="62000">
                <a:schemeClr val="accent6">
                  <a:lumMod val="60000"/>
                  <a:lumOff val="40000"/>
                </a:schemeClr>
              </a:gs>
              <a:gs pos="80000">
                <a:schemeClr val="accent6"/>
              </a:gs>
              <a:gs pos="94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8312336-3B1D-4EDE-AA0C-BFB25447F64B}"/>
              </a:ext>
            </a:extLst>
          </p:cNvPr>
          <p:cNvSpPr/>
          <p:nvPr/>
        </p:nvSpPr>
        <p:spPr>
          <a:xfrm>
            <a:off x="4174120" y="3367927"/>
            <a:ext cx="344630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55EB4E-AA50-4053-B620-37DC679B740C}"/>
              </a:ext>
            </a:extLst>
          </p:cNvPr>
          <p:cNvSpPr/>
          <p:nvPr/>
        </p:nvSpPr>
        <p:spPr>
          <a:xfrm>
            <a:off x="3306349" y="2921644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725889-FD77-421F-8D05-407F0D2513F0}"/>
              </a:ext>
            </a:extLst>
          </p:cNvPr>
          <p:cNvSpPr/>
          <p:nvPr/>
        </p:nvSpPr>
        <p:spPr>
          <a:xfrm>
            <a:off x="3405521" y="3045612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0CE498-388A-4AC9-95F0-717594D6C4FE}"/>
              </a:ext>
            </a:extLst>
          </p:cNvPr>
          <p:cNvSpPr txBox="1"/>
          <p:nvPr/>
        </p:nvSpPr>
        <p:spPr>
          <a:xfrm>
            <a:off x="1459224" y="3182542"/>
            <a:ext cx="1847125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497B72-84EA-4DD4-AA46-A9AAC109E8E9}"/>
              </a:ext>
            </a:extLst>
          </p:cNvPr>
          <p:cNvSpPr txBox="1"/>
          <p:nvPr/>
        </p:nvSpPr>
        <p:spPr>
          <a:xfrm>
            <a:off x="4435825" y="3577491"/>
            <a:ext cx="3110215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aphic 18" descr="Clock">
            <a:extLst>
              <a:ext uri="{FF2B5EF4-FFF2-40B4-BE49-F238E27FC236}">
                <a16:creationId xmlns:a16="http://schemas.microsoft.com/office/drawing/2014/main" id="{340C6489-6BE4-430A-94EE-470316208495}"/>
              </a:ext>
            </a:extLst>
          </p:cNvPr>
          <p:cNvGrpSpPr/>
          <p:nvPr/>
        </p:nvGrpSpPr>
        <p:grpSpPr>
          <a:xfrm>
            <a:off x="715268" y="3181096"/>
            <a:ext cx="507552" cy="507552"/>
            <a:chOff x="926454" y="3151484"/>
            <a:chExt cx="517139" cy="517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1849017-9C02-4237-AFF7-E44CC1EB68B7}"/>
                </a:ext>
              </a:extLst>
            </p:cNvPr>
            <p:cNvSpPr/>
            <p:nvPr/>
          </p:nvSpPr>
          <p:spPr>
            <a:xfrm>
              <a:off x="980322" y="3205352"/>
              <a:ext cx="409401" cy="409401"/>
            </a:xfrm>
            <a:custGeom>
              <a:avLst/>
              <a:gdLst>
                <a:gd name="connsiteX0" fmla="*/ 204701 w 409401"/>
                <a:gd name="connsiteY0" fmla="*/ 377081 h 409401"/>
                <a:gd name="connsiteX1" fmla="*/ 32321 w 409401"/>
                <a:gd name="connsiteY1" fmla="*/ 204701 h 409401"/>
                <a:gd name="connsiteX2" fmla="*/ 204701 w 409401"/>
                <a:gd name="connsiteY2" fmla="*/ 32321 h 409401"/>
                <a:gd name="connsiteX3" fmla="*/ 377081 w 409401"/>
                <a:gd name="connsiteY3" fmla="*/ 204701 h 409401"/>
                <a:gd name="connsiteX4" fmla="*/ 204701 w 409401"/>
                <a:gd name="connsiteY4" fmla="*/ 377081 h 409401"/>
                <a:gd name="connsiteX5" fmla="*/ 204701 w 409401"/>
                <a:gd name="connsiteY5" fmla="*/ 0 h 409401"/>
                <a:gd name="connsiteX6" fmla="*/ 0 w 409401"/>
                <a:gd name="connsiteY6" fmla="*/ 204701 h 409401"/>
                <a:gd name="connsiteX7" fmla="*/ 204701 w 409401"/>
                <a:gd name="connsiteY7" fmla="*/ 409402 h 409401"/>
                <a:gd name="connsiteX8" fmla="*/ 409402 w 409401"/>
                <a:gd name="connsiteY8" fmla="*/ 204701 h 409401"/>
                <a:gd name="connsiteX9" fmla="*/ 204701 w 409401"/>
                <a:gd name="connsiteY9" fmla="*/ 0 h 40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01" h="409401">
                  <a:moveTo>
                    <a:pt x="204701" y="377081"/>
                  </a:moveTo>
                  <a:cubicBezTo>
                    <a:pt x="109892" y="377081"/>
                    <a:pt x="32321" y="299510"/>
                    <a:pt x="32321" y="204701"/>
                  </a:cubicBezTo>
                  <a:cubicBezTo>
                    <a:pt x="32321" y="109892"/>
                    <a:pt x="109892" y="32321"/>
                    <a:pt x="204701" y="32321"/>
                  </a:cubicBezTo>
                  <a:cubicBezTo>
                    <a:pt x="299510" y="32321"/>
                    <a:pt x="377081" y="109892"/>
                    <a:pt x="377081" y="204701"/>
                  </a:cubicBezTo>
                  <a:cubicBezTo>
                    <a:pt x="377081" y="299510"/>
                    <a:pt x="299510" y="377081"/>
                    <a:pt x="204701" y="377081"/>
                  </a:cubicBezTo>
                  <a:close/>
                  <a:moveTo>
                    <a:pt x="204701" y="0"/>
                  </a:moveTo>
                  <a:cubicBezTo>
                    <a:pt x="91577" y="0"/>
                    <a:pt x="0" y="91577"/>
                    <a:pt x="0" y="204701"/>
                  </a:cubicBezTo>
                  <a:cubicBezTo>
                    <a:pt x="0" y="317825"/>
                    <a:pt x="91577" y="409402"/>
                    <a:pt x="204701" y="409402"/>
                  </a:cubicBezTo>
                  <a:cubicBezTo>
                    <a:pt x="317825" y="409402"/>
                    <a:pt x="409402" y="317825"/>
                    <a:pt x="409402" y="204701"/>
                  </a:cubicBezTo>
                  <a:cubicBezTo>
                    <a:pt x="409402" y="91577"/>
                    <a:pt x="317825" y="0"/>
                    <a:pt x="204701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073344-6981-48F6-BB4B-CB852A45A076}"/>
                </a:ext>
              </a:extLst>
            </p:cNvPr>
            <p:cNvSpPr/>
            <p:nvPr/>
          </p:nvSpPr>
          <p:spPr>
            <a:xfrm>
              <a:off x="1174249" y="3302316"/>
              <a:ext cx="94270" cy="191233"/>
            </a:xfrm>
            <a:custGeom>
              <a:avLst/>
              <a:gdLst>
                <a:gd name="connsiteX0" fmla="*/ 21547 w 94270"/>
                <a:gd name="connsiteY0" fmla="*/ 0 h 191233"/>
                <a:gd name="connsiteX1" fmla="*/ 0 w 94270"/>
                <a:gd name="connsiteY1" fmla="*/ 0 h 191233"/>
                <a:gd name="connsiteX2" fmla="*/ 0 w 94270"/>
                <a:gd name="connsiteY2" fmla="*/ 107737 h 191233"/>
                <a:gd name="connsiteX3" fmla="*/ 3232 w 94270"/>
                <a:gd name="connsiteY3" fmla="*/ 115279 h 191233"/>
                <a:gd name="connsiteX4" fmla="*/ 79187 w 94270"/>
                <a:gd name="connsiteY4" fmla="*/ 191234 h 191233"/>
                <a:gd name="connsiteX5" fmla="*/ 94270 w 94270"/>
                <a:gd name="connsiteY5" fmla="*/ 176150 h 191233"/>
                <a:gd name="connsiteX6" fmla="*/ 21547 w 94270"/>
                <a:gd name="connsiteY6" fmla="*/ 103428 h 191233"/>
                <a:gd name="connsiteX7" fmla="*/ 21547 w 94270"/>
                <a:gd name="connsiteY7" fmla="*/ 0 h 19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70" h="191233">
                  <a:moveTo>
                    <a:pt x="21547" y="0"/>
                  </a:moveTo>
                  <a:lnTo>
                    <a:pt x="0" y="0"/>
                  </a:lnTo>
                  <a:lnTo>
                    <a:pt x="0" y="107737"/>
                  </a:lnTo>
                  <a:cubicBezTo>
                    <a:pt x="0" y="110969"/>
                    <a:pt x="1077" y="113663"/>
                    <a:pt x="3232" y="115279"/>
                  </a:cubicBezTo>
                  <a:lnTo>
                    <a:pt x="79187" y="191234"/>
                  </a:lnTo>
                  <a:lnTo>
                    <a:pt x="94270" y="176150"/>
                  </a:lnTo>
                  <a:lnTo>
                    <a:pt x="21547" y="103428"/>
                  </a:lnTo>
                  <a:lnTo>
                    <a:pt x="21547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A2CDED7-CEDF-41CA-8B7C-632C70C68C44}"/>
                </a:ext>
              </a:extLst>
            </p:cNvPr>
            <p:cNvSpPr/>
            <p:nvPr/>
          </p:nvSpPr>
          <p:spPr>
            <a:xfrm>
              <a:off x="1174249" y="3259221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08085A-725E-49C4-B922-DEE10118702F}"/>
                </a:ext>
              </a:extLst>
            </p:cNvPr>
            <p:cNvSpPr/>
            <p:nvPr/>
          </p:nvSpPr>
          <p:spPr>
            <a:xfrm>
              <a:off x="1174249" y="3539338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08B8FB0-5C7B-4C34-AEEB-497A467462AA}"/>
                </a:ext>
              </a:extLst>
            </p:cNvPr>
            <p:cNvSpPr/>
            <p:nvPr/>
          </p:nvSpPr>
          <p:spPr>
            <a:xfrm>
              <a:off x="1034191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5CC5A5-69C2-4BDE-BB6E-F0F25BF2A45B}"/>
                </a:ext>
              </a:extLst>
            </p:cNvPr>
            <p:cNvSpPr/>
            <p:nvPr/>
          </p:nvSpPr>
          <p:spPr>
            <a:xfrm>
              <a:off x="1314308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97F3AAE-6DD3-462D-BBFA-0E5EDAB94D7D}"/>
              </a:ext>
            </a:extLst>
          </p:cNvPr>
          <p:cNvSpPr/>
          <p:nvPr/>
        </p:nvSpPr>
        <p:spPr>
          <a:xfrm>
            <a:off x="4346434" y="1849390"/>
            <a:ext cx="3338341" cy="133890"/>
          </a:xfrm>
          <a:custGeom>
            <a:avLst/>
            <a:gdLst>
              <a:gd name="connsiteX0" fmla="*/ 0 w 3338341"/>
              <a:gd name="connsiteY0" fmla="*/ 0 h 133890"/>
              <a:gd name="connsiteX1" fmla="*/ 3338341 w 3338341"/>
              <a:gd name="connsiteY1" fmla="*/ 0 h 133890"/>
              <a:gd name="connsiteX2" fmla="*/ 3276475 w 3338341"/>
              <a:gd name="connsiteY2" fmla="*/ 133890 h 133890"/>
              <a:gd name="connsiteX3" fmla="*/ 0 w 3338341"/>
              <a:gd name="connsiteY3" fmla="*/ 133890 h 1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341" h="133890">
                <a:moveTo>
                  <a:pt x="0" y="0"/>
                </a:moveTo>
                <a:lnTo>
                  <a:pt x="3338341" y="0"/>
                </a:lnTo>
                <a:lnTo>
                  <a:pt x="3276475" y="133890"/>
                </a:lnTo>
                <a:lnTo>
                  <a:pt x="0" y="13389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B2CAC44-D983-4483-885E-AB8A9A43ED8E}"/>
              </a:ext>
            </a:extLst>
          </p:cNvPr>
          <p:cNvSpPr/>
          <p:nvPr/>
        </p:nvSpPr>
        <p:spPr>
          <a:xfrm>
            <a:off x="628650" y="1452698"/>
            <a:ext cx="2680182" cy="961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4"/>
              </a:gs>
              <a:gs pos="20000">
                <a:schemeClr val="accent4"/>
              </a:gs>
              <a:gs pos="6200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95000"/>
                  <a:lumOff val="5000"/>
                </a:schemeClr>
              </a:gs>
              <a:gs pos="94000">
                <a:schemeClr val="accent4">
                  <a:lumMod val="6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F11BD8-59AB-4F93-BAAC-8A907175F078}"/>
              </a:ext>
            </a:extLst>
          </p:cNvPr>
          <p:cNvSpPr/>
          <p:nvPr/>
        </p:nvSpPr>
        <p:spPr>
          <a:xfrm>
            <a:off x="4174120" y="1849390"/>
            <a:ext cx="344629" cy="13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2B648A-220E-42DC-8190-B0A4759F0224}"/>
              </a:ext>
            </a:extLst>
          </p:cNvPr>
          <p:cNvSpPr/>
          <p:nvPr/>
        </p:nvSpPr>
        <p:spPr>
          <a:xfrm>
            <a:off x="3306349" y="1403109"/>
            <a:ext cx="1001660" cy="1063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7EC61E-F535-4BCB-8F6E-A7F717F2E7D1}"/>
              </a:ext>
            </a:extLst>
          </p:cNvPr>
          <p:cNvSpPr/>
          <p:nvPr/>
        </p:nvSpPr>
        <p:spPr>
          <a:xfrm>
            <a:off x="3405521" y="1527076"/>
            <a:ext cx="840502" cy="448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8C329-2B7B-436C-BD2F-94AAFD66722F}"/>
              </a:ext>
            </a:extLst>
          </p:cNvPr>
          <p:cNvSpPr txBox="1"/>
          <p:nvPr/>
        </p:nvSpPr>
        <p:spPr>
          <a:xfrm>
            <a:off x="1459225" y="1654000"/>
            <a:ext cx="1847124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D20F21-E4E8-4FCD-8AF6-DADAD6322CEA}"/>
              </a:ext>
            </a:extLst>
          </p:cNvPr>
          <p:cNvSpPr txBox="1"/>
          <p:nvPr/>
        </p:nvSpPr>
        <p:spPr>
          <a:xfrm>
            <a:off x="4435825" y="2066243"/>
            <a:ext cx="3110214" cy="76944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Graphic 17" descr="Books">
            <a:extLst>
              <a:ext uri="{FF2B5EF4-FFF2-40B4-BE49-F238E27FC236}">
                <a16:creationId xmlns:a16="http://schemas.microsoft.com/office/drawing/2014/main" id="{1DD7784B-B456-4D0E-8056-355141776383}"/>
              </a:ext>
            </a:extLst>
          </p:cNvPr>
          <p:cNvSpPr/>
          <p:nvPr/>
        </p:nvSpPr>
        <p:spPr>
          <a:xfrm>
            <a:off x="773065" y="1723271"/>
            <a:ext cx="450452" cy="420316"/>
          </a:xfrm>
          <a:custGeom>
            <a:avLst/>
            <a:gdLst>
              <a:gd name="connsiteX0" fmla="*/ 458961 w 458960"/>
              <a:gd name="connsiteY0" fmla="*/ 150832 h 428255"/>
              <a:gd name="connsiteX1" fmla="*/ 430949 w 458960"/>
              <a:gd name="connsiteY1" fmla="*/ 140597 h 428255"/>
              <a:gd name="connsiteX2" fmla="*/ 430949 w 458960"/>
              <a:gd name="connsiteY2" fmla="*/ 81880 h 428255"/>
              <a:gd name="connsiteX3" fmla="*/ 458961 w 458960"/>
              <a:gd name="connsiteY3" fmla="*/ 70029 h 428255"/>
              <a:gd name="connsiteX4" fmla="*/ 269343 w 458960"/>
              <a:gd name="connsiteY4" fmla="*/ 0 h 428255"/>
              <a:gd name="connsiteX5" fmla="*/ 38785 w 458960"/>
              <a:gd name="connsiteY5" fmla="*/ 80803 h 428255"/>
              <a:gd name="connsiteX6" fmla="*/ 16161 w 458960"/>
              <a:gd name="connsiteY6" fmla="*/ 145445 h 428255"/>
              <a:gd name="connsiteX7" fmla="*/ 18854 w 458960"/>
              <a:gd name="connsiteY7" fmla="*/ 169148 h 428255"/>
              <a:gd name="connsiteX8" fmla="*/ 0 w 458960"/>
              <a:gd name="connsiteY8" fmla="*/ 231635 h 428255"/>
              <a:gd name="connsiteX9" fmla="*/ 16161 w 458960"/>
              <a:gd name="connsiteY9" fmla="*/ 278501 h 428255"/>
              <a:gd name="connsiteX10" fmla="*/ 15083 w 458960"/>
              <a:gd name="connsiteY10" fmla="*/ 312438 h 428255"/>
              <a:gd name="connsiteX11" fmla="*/ 43095 w 458960"/>
              <a:gd name="connsiteY11" fmla="*/ 366307 h 428255"/>
              <a:gd name="connsiteX12" fmla="*/ 192850 w 458960"/>
              <a:gd name="connsiteY12" fmla="*/ 428256 h 428255"/>
              <a:gd name="connsiteX13" fmla="*/ 457884 w 458960"/>
              <a:gd name="connsiteY13" fmla="*/ 318364 h 428255"/>
              <a:gd name="connsiteX14" fmla="*/ 429872 w 458960"/>
              <a:gd name="connsiteY14" fmla="*/ 308129 h 428255"/>
              <a:gd name="connsiteX15" fmla="*/ 429872 w 458960"/>
              <a:gd name="connsiteY15" fmla="*/ 248873 h 428255"/>
              <a:gd name="connsiteX16" fmla="*/ 457884 w 458960"/>
              <a:gd name="connsiteY16" fmla="*/ 237022 h 428255"/>
              <a:gd name="connsiteX17" fmla="*/ 414789 w 458960"/>
              <a:gd name="connsiteY17" fmla="*/ 220861 h 428255"/>
              <a:gd name="connsiteX18" fmla="*/ 414789 w 458960"/>
              <a:gd name="connsiteY18" fmla="*/ 169148 h 428255"/>
              <a:gd name="connsiteX19" fmla="*/ 458961 w 458960"/>
              <a:gd name="connsiteY19" fmla="*/ 150832 h 428255"/>
              <a:gd name="connsiteX20" fmla="*/ 45250 w 458960"/>
              <a:gd name="connsiteY20" fmla="*/ 118511 h 428255"/>
              <a:gd name="connsiteX21" fmla="*/ 195004 w 458960"/>
              <a:gd name="connsiteY21" fmla="*/ 177228 h 428255"/>
              <a:gd name="connsiteX22" fmla="*/ 409940 w 458960"/>
              <a:gd name="connsiteY22" fmla="*/ 90499 h 428255"/>
              <a:gd name="connsiteX23" fmla="*/ 409940 w 458960"/>
              <a:gd name="connsiteY23" fmla="*/ 136826 h 428255"/>
              <a:gd name="connsiteX24" fmla="*/ 195004 w 458960"/>
              <a:gd name="connsiteY24" fmla="*/ 226248 h 428255"/>
              <a:gd name="connsiteX25" fmla="*/ 45250 w 458960"/>
              <a:gd name="connsiteY25" fmla="*/ 166993 h 428255"/>
              <a:gd name="connsiteX26" fmla="*/ 45250 w 458960"/>
              <a:gd name="connsiteY26" fmla="*/ 118511 h 428255"/>
              <a:gd name="connsiteX27" fmla="*/ 408863 w 458960"/>
              <a:gd name="connsiteY27" fmla="*/ 304358 h 428255"/>
              <a:gd name="connsiteX28" fmla="*/ 193927 w 458960"/>
              <a:gd name="connsiteY28" fmla="*/ 393241 h 428255"/>
              <a:gd name="connsiteX29" fmla="*/ 43634 w 458960"/>
              <a:gd name="connsiteY29" fmla="*/ 333986 h 428255"/>
              <a:gd name="connsiteX30" fmla="*/ 43634 w 458960"/>
              <a:gd name="connsiteY30" fmla="*/ 291968 h 428255"/>
              <a:gd name="connsiteX31" fmla="*/ 177767 w 458960"/>
              <a:gd name="connsiteY31" fmla="*/ 346914 h 428255"/>
              <a:gd name="connsiteX32" fmla="*/ 409402 w 458960"/>
              <a:gd name="connsiteY32" fmla="*/ 255337 h 428255"/>
              <a:gd name="connsiteX33" fmla="*/ 408863 w 458960"/>
              <a:gd name="connsiteY33" fmla="*/ 304358 h 428255"/>
              <a:gd name="connsiteX34" fmla="*/ 393780 w 458960"/>
              <a:gd name="connsiteY34" fmla="*/ 223555 h 428255"/>
              <a:gd name="connsiteX35" fmla="*/ 178844 w 458960"/>
              <a:gd name="connsiteY35" fmla="*/ 312438 h 428255"/>
              <a:gd name="connsiteX36" fmla="*/ 29089 w 458960"/>
              <a:gd name="connsiteY36" fmla="*/ 253183 h 428255"/>
              <a:gd name="connsiteX37" fmla="*/ 29089 w 458960"/>
              <a:gd name="connsiteY37" fmla="*/ 204701 h 428255"/>
              <a:gd name="connsiteX38" fmla="*/ 183153 w 458960"/>
              <a:gd name="connsiteY38" fmla="*/ 266111 h 428255"/>
              <a:gd name="connsiteX39" fmla="*/ 394318 w 458960"/>
              <a:gd name="connsiteY39" fmla="*/ 177767 h 428255"/>
              <a:gd name="connsiteX40" fmla="*/ 394318 w 458960"/>
              <a:gd name="connsiteY40" fmla="*/ 223555 h 4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58960" h="428255">
                <a:moveTo>
                  <a:pt x="458961" y="150832"/>
                </a:moveTo>
                <a:lnTo>
                  <a:pt x="430949" y="140597"/>
                </a:lnTo>
                <a:lnTo>
                  <a:pt x="430949" y="81880"/>
                </a:lnTo>
                <a:lnTo>
                  <a:pt x="458961" y="70029"/>
                </a:lnTo>
                <a:lnTo>
                  <a:pt x="269343" y="0"/>
                </a:lnTo>
                <a:lnTo>
                  <a:pt x="38785" y="80803"/>
                </a:lnTo>
                <a:cubicBezTo>
                  <a:pt x="16699" y="91577"/>
                  <a:pt x="16161" y="121204"/>
                  <a:pt x="16161" y="145445"/>
                </a:cubicBezTo>
                <a:cubicBezTo>
                  <a:pt x="16161" y="153526"/>
                  <a:pt x="17238" y="161606"/>
                  <a:pt x="18854" y="169148"/>
                </a:cubicBezTo>
                <a:cubicBezTo>
                  <a:pt x="539" y="180999"/>
                  <a:pt x="0" y="208472"/>
                  <a:pt x="0" y="231635"/>
                </a:cubicBezTo>
                <a:cubicBezTo>
                  <a:pt x="0" y="250489"/>
                  <a:pt x="4309" y="267727"/>
                  <a:pt x="16161" y="278501"/>
                </a:cubicBezTo>
                <a:cubicBezTo>
                  <a:pt x="13467" y="287659"/>
                  <a:pt x="15083" y="298971"/>
                  <a:pt x="15083" y="312438"/>
                </a:cubicBezTo>
                <a:cubicBezTo>
                  <a:pt x="15083" y="336679"/>
                  <a:pt x="21547" y="358765"/>
                  <a:pt x="43095" y="366307"/>
                </a:cubicBezTo>
                <a:lnTo>
                  <a:pt x="192850" y="428256"/>
                </a:lnTo>
                <a:lnTo>
                  <a:pt x="457884" y="318364"/>
                </a:lnTo>
                <a:lnTo>
                  <a:pt x="429872" y="308129"/>
                </a:lnTo>
                <a:lnTo>
                  <a:pt x="429872" y="248873"/>
                </a:lnTo>
                <a:lnTo>
                  <a:pt x="457884" y="237022"/>
                </a:lnTo>
                <a:lnTo>
                  <a:pt x="414789" y="220861"/>
                </a:lnTo>
                <a:lnTo>
                  <a:pt x="414789" y="169148"/>
                </a:lnTo>
                <a:lnTo>
                  <a:pt x="458961" y="150832"/>
                </a:lnTo>
                <a:close/>
                <a:moveTo>
                  <a:pt x="45250" y="118511"/>
                </a:moveTo>
                <a:lnTo>
                  <a:pt x="195004" y="177228"/>
                </a:lnTo>
                <a:lnTo>
                  <a:pt x="409940" y="90499"/>
                </a:lnTo>
                <a:lnTo>
                  <a:pt x="409940" y="136826"/>
                </a:lnTo>
                <a:lnTo>
                  <a:pt x="195004" y="226248"/>
                </a:lnTo>
                <a:lnTo>
                  <a:pt x="45250" y="166993"/>
                </a:lnTo>
                <a:lnTo>
                  <a:pt x="45250" y="118511"/>
                </a:lnTo>
                <a:close/>
                <a:moveTo>
                  <a:pt x="408863" y="304358"/>
                </a:moveTo>
                <a:lnTo>
                  <a:pt x="193927" y="393241"/>
                </a:lnTo>
                <a:lnTo>
                  <a:pt x="43634" y="333986"/>
                </a:lnTo>
                <a:lnTo>
                  <a:pt x="43634" y="291968"/>
                </a:lnTo>
                <a:lnTo>
                  <a:pt x="177767" y="346914"/>
                </a:lnTo>
                <a:lnTo>
                  <a:pt x="409402" y="255337"/>
                </a:lnTo>
                <a:lnTo>
                  <a:pt x="408863" y="304358"/>
                </a:lnTo>
                <a:close/>
                <a:moveTo>
                  <a:pt x="393780" y="223555"/>
                </a:moveTo>
                <a:lnTo>
                  <a:pt x="178844" y="312438"/>
                </a:lnTo>
                <a:lnTo>
                  <a:pt x="29089" y="253183"/>
                </a:lnTo>
                <a:lnTo>
                  <a:pt x="29089" y="204701"/>
                </a:lnTo>
                <a:lnTo>
                  <a:pt x="183153" y="266111"/>
                </a:lnTo>
                <a:lnTo>
                  <a:pt x="394318" y="177767"/>
                </a:lnTo>
                <a:lnTo>
                  <a:pt x="394318" y="223555"/>
                </a:lnTo>
                <a:close/>
              </a:path>
            </a:pathLst>
          </a:custGeom>
          <a:solidFill>
            <a:srgbClr val="000000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1473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287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Highlighters – Slide Template</vt:lpstr>
      <vt:lpstr>Highlighters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Highlighters</dc:title>
  <dc:creator>PresentationGO.com</dc:creator>
  <dc:description>© Copyright PresentationGO.com</dc:description>
  <dcterms:created xsi:type="dcterms:W3CDTF">2014-11-26T05:14:11Z</dcterms:created>
  <dcterms:modified xsi:type="dcterms:W3CDTF">2020-03-31T00:29:41Z</dcterms:modified>
  <cp:category>Graphics &amp; Metaphors</cp:category>
</cp:coreProperties>
</file>