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3" r:id="rId4"/>
    <p:sldId id="354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70" d="100"/>
          <a:sy n="70" d="100"/>
        </p:scale>
        <p:origin x="774" y="16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5460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2408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Highlighters – Slide Template</a:t>
            </a: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925D4554-8CDF-4C8F-AD93-2923EFD967B2}"/>
              </a:ext>
            </a:extLst>
          </p:cNvPr>
          <p:cNvSpPr/>
          <p:nvPr/>
        </p:nvSpPr>
        <p:spPr>
          <a:xfrm>
            <a:off x="4627468" y="1952446"/>
            <a:ext cx="5256986" cy="1364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341" y="21600"/>
                </a:moveTo>
                <a:lnTo>
                  <a:pt x="0" y="21600"/>
                </a:lnTo>
                <a:lnTo>
                  <a:pt x="0" y="0"/>
                </a:lnTo>
                <a:lnTo>
                  <a:pt x="21600" y="0"/>
                </a:ln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181231A5-2C2C-4864-8EB3-67D1CC1D5DDA}"/>
              </a:ext>
            </a:extLst>
          </p:cNvPr>
          <p:cNvSpPr/>
          <p:nvPr/>
        </p:nvSpPr>
        <p:spPr>
          <a:xfrm>
            <a:off x="4627470" y="3341845"/>
            <a:ext cx="3258772" cy="1364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181" y="21600"/>
                </a:moveTo>
                <a:lnTo>
                  <a:pt x="0" y="21600"/>
                </a:lnTo>
                <a:lnTo>
                  <a:pt x="0" y="0"/>
                </a:lnTo>
                <a:lnTo>
                  <a:pt x="21600" y="0"/>
                </a:ln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DCF7A52D-A0FA-4095-8A20-899B0689B075}"/>
              </a:ext>
            </a:extLst>
          </p:cNvPr>
          <p:cNvSpPr/>
          <p:nvPr/>
        </p:nvSpPr>
        <p:spPr>
          <a:xfrm>
            <a:off x="4627470" y="4731244"/>
            <a:ext cx="6808054" cy="1364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400" y="21600"/>
                </a:moveTo>
                <a:lnTo>
                  <a:pt x="0" y="21600"/>
                </a:lnTo>
                <a:lnTo>
                  <a:pt x="0" y="0"/>
                </a:lnTo>
                <a:lnTo>
                  <a:pt x="21600" y="0"/>
                </a:ln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8B2CAC44-D983-4483-885E-AB8A9A43ED8E}"/>
              </a:ext>
            </a:extLst>
          </p:cNvPr>
          <p:cNvSpPr/>
          <p:nvPr/>
        </p:nvSpPr>
        <p:spPr>
          <a:xfrm>
            <a:off x="838200" y="1548260"/>
            <a:ext cx="2730804" cy="98015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lnTo>
                  <a:pt x="1359" y="19596"/>
                </a:lnTo>
                <a:cubicBezTo>
                  <a:pt x="599" y="19540"/>
                  <a:pt x="0" y="17759"/>
                  <a:pt x="0" y="15643"/>
                </a:cubicBezTo>
                <a:lnTo>
                  <a:pt x="0" y="5957"/>
                </a:lnTo>
                <a:cubicBezTo>
                  <a:pt x="0" y="3841"/>
                  <a:pt x="599" y="2115"/>
                  <a:pt x="1359" y="2004"/>
                </a:cubicBezTo>
                <a:lnTo>
                  <a:pt x="21580" y="0"/>
                </a:lnTo>
                <a:lnTo>
                  <a:pt x="21580" y="21600"/>
                </a:lnTo>
                <a:close/>
              </a:path>
            </a:pathLst>
          </a:custGeom>
          <a:gradFill flip="none" rotWithShape="1">
            <a:gsLst>
              <a:gs pos="9000">
                <a:schemeClr val="accent4"/>
              </a:gs>
              <a:gs pos="20000">
                <a:schemeClr val="accent4"/>
              </a:gs>
              <a:gs pos="62000">
                <a:schemeClr val="accent4">
                  <a:lumMod val="60000"/>
                  <a:lumOff val="40000"/>
                </a:schemeClr>
              </a:gs>
              <a:gs pos="80000">
                <a:schemeClr val="accent4">
                  <a:lumMod val="95000"/>
                  <a:lumOff val="5000"/>
                </a:schemeClr>
              </a:gs>
              <a:gs pos="94000">
                <a:schemeClr val="accent4">
                  <a:lumMod val="60000"/>
                </a:schemeClr>
              </a:gs>
            </a:gsLst>
            <a:lin ang="16200000" scaled="1"/>
            <a:tileRect/>
          </a:gra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B8F11BD8-59AB-4F93-BAAC-8A907175F078}"/>
              </a:ext>
            </a:extLst>
          </p:cNvPr>
          <p:cNvSpPr/>
          <p:nvPr/>
        </p:nvSpPr>
        <p:spPr>
          <a:xfrm>
            <a:off x="4450635" y="1952446"/>
            <a:ext cx="351139" cy="1364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715" y="21600"/>
                </a:moveTo>
                <a:lnTo>
                  <a:pt x="0" y="21600"/>
                </a:lnTo>
                <a:lnTo>
                  <a:pt x="0" y="0"/>
                </a:lnTo>
                <a:lnTo>
                  <a:pt x="21600" y="0"/>
                </a:lnTo>
                <a:close/>
              </a:path>
            </a:pathLst>
          </a:custGeom>
          <a:solidFill>
            <a:schemeClr val="accent4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D82B648A-220E-42DC-8190-B0A4759F0224}"/>
              </a:ext>
            </a:extLst>
          </p:cNvPr>
          <p:cNvSpPr/>
          <p:nvPr/>
        </p:nvSpPr>
        <p:spPr>
          <a:xfrm>
            <a:off x="3566474" y="1497734"/>
            <a:ext cx="1020579" cy="10837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3527" y="6797"/>
                </a:moveTo>
                <a:cubicBezTo>
                  <a:pt x="8822" y="5186"/>
                  <a:pt x="4919" y="3122"/>
                  <a:pt x="2459" y="1158"/>
                </a:cubicBezTo>
                <a:lnTo>
                  <a:pt x="2459" y="1057"/>
                </a:lnTo>
                <a:cubicBezTo>
                  <a:pt x="2459" y="503"/>
                  <a:pt x="1978" y="0"/>
                  <a:pt x="1337" y="0"/>
                </a:cubicBezTo>
                <a:lnTo>
                  <a:pt x="1123" y="0"/>
                </a:lnTo>
                <a:cubicBezTo>
                  <a:pt x="535" y="0"/>
                  <a:pt x="0" y="453"/>
                  <a:pt x="0" y="1057"/>
                </a:cubicBezTo>
                <a:lnTo>
                  <a:pt x="0" y="20543"/>
                </a:lnTo>
                <a:cubicBezTo>
                  <a:pt x="0" y="21097"/>
                  <a:pt x="481" y="21600"/>
                  <a:pt x="1123" y="21600"/>
                </a:cubicBezTo>
                <a:lnTo>
                  <a:pt x="1337" y="21600"/>
                </a:lnTo>
                <a:cubicBezTo>
                  <a:pt x="1925" y="21600"/>
                  <a:pt x="2459" y="21147"/>
                  <a:pt x="2459" y="20543"/>
                </a:cubicBezTo>
                <a:lnTo>
                  <a:pt x="2459" y="20241"/>
                </a:lnTo>
                <a:cubicBezTo>
                  <a:pt x="4919" y="18277"/>
                  <a:pt x="8875" y="16263"/>
                  <a:pt x="13580" y="14702"/>
                </a:cubicBezTo>
                <a:cubicBezTo>
                  <a:pt x="16200" y="13846"/>
                  <a:pt x="18766" y="13192"/>
                  <a:pt x="21065" y="12839"/>
                </a:cubicBezTo>
                <a:cubicBezTo>
                  <a:pt x="21386" y="12789"/>
                  <a:pt x="21600" y="12537"/>
                  <a:pt x="21600" y="12235"/>
                </a:cubicBezTo>
                <a:lnTo>
                  <a:pt x="21600" y="9264"/>
                </a:lnTo>
                <a:cubicBezTo>
                  <a:pt x="21600" y="8962"/>
                  <a:pt x="21386" y="8710"/>
                  <a:pt x="21065" y="8660"/>
                </a:cubicBezTo>
                <a:cubicBezTo>
                  <a:pt x="18766" y="8358"/>
                  <a:pt x="16146" y="7703"/>
                  <a:pt x="13527" y="6797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727EC61E-F535-4BCB-8F6E-A7F717F2E7D1}"/>
              </a:ext>
            </a:extLst>
          </p:cNvPr>
          <p:cNvSpPr/>
          <p:nvPr/>
        </p:nvSpPr>
        <p:spPr>
          <a:xfrm>
            <a:off x="3667519" y="1624043"/>
            <a:ext cx="856377" cy="45739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9266" extrusionOk="0">
                <a:moveTo>
                  <a:pt x="0" y="0"/>
                </a:moveTo>
                <a:cubicBezTo>
                  <a:pt x="0" y="0"/>
                  <a:pt x="8219" y="11172"/>
                  <a:pt x="21600" y="15003"/>
                </a:cubicBezTo>
                <a:lnTo>
                  <a:pt x="21600" y="18089"/>
                </a:lnTo>
                <a:cubicBezTo>
                  <a:pt x="21600" y="18089"/>
                  <a:pt x="10577" y="21600"/>
                  <a:pt x="0" y="16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1">
              <a:alpha val="4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0" name="Shape">
            <a:extLst>
              <a:ext uri="{FF2B5EF4-FFF2-40B4-BE49-F238E27FC236}">
                <a16:creationId xmlns:a16="http://schemas.microsoft.com/office/drawing/2014/main" id="{4A2BB94F-C980-4F74-A89E-109A9053BCE3}"/>
              </a:ext>
            </a:extLst>
          </p:cNvPr>
          <p:cNvSpPr/>
          <p:nvPr/>
        </p:nvSpPr>
        <p:spPr>
          <a:xfrm>
            <a:off x="838200" y="2937659"/>
            <a:ext cx="2730804" cy="98015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lnTo>
                  <a:pt x="1359" y="19596"/>
                </a:lnTo>
                <a:cubicBezTo>
                  <a:pt x="599" y="19540"/>
                  <a:pt x="0" y="17759"/>
                  <a:pt x="0" y="15643"/>
                </a:cubicBezTo>
                <a:lnTo>
                  <a:pt x="0" y="5957"/>
                </a:lnTo>
                <a:cubicBezTo>
                  <a:pt x="0" y="3841"/>
                  <a:pt x="599" y="2115"/>
                  <a:pt x="1359" y="2004"/>
                </a:cubicBezTo>
                <a:lnTo>
                  <a:pt x="21580" y="0"/>
                </a:lnTo>
                <a:lnTo>
                  <a:pt x="21580" y="21600"/>
                </a:lnTo>
                <a:close/>
              </a:path>
            </a:pathLst>
          </a:custGeom>
          <a:gradFill flip="none" rotWithShape="1">
            <a:gsLst>
              <a:gs pos="9000">
                <a:schemeClr val="accent6"/>
              </a:gs>
              <a:gs pos="20000">
                <a:schemeClr val="accent6"/>
              </a:gs>
              <a:gs pos="62000">
                <a:schemeClr val="accent6">
                  <a:lumMod val="60000"/>
                  <a:lumOff val="40000"/>
                </a:schemeClr>
              </a:gs>
              <a:gs pos="80000">
                <a:schemeClr val="accent6"/>
              </a:gs>
              <a:gs pos="94000">
                <a:schemeClr val="accent6">
                  <a:lumMod val="75000"/>
                </a:schemeClr>
              </a:gs>
            </a:gsLst>
            <a:lin ang="16200000" scaled="1"/>
            <a:tileRect/>
          </a:gradFill>
          <a:ln w="12700">
            <a:miter lim="400000"/>
          </a:ln>
        </p:spPr>
        <p:txBody>
          <a:bodyPr lIns="38100" tIns="38100" rIns="38100" bIns="38100" anchor="ctr"/>
          <a:lstStyle/>
          <a:p>
            <a:endParaRPr sz="3000">
              <a:solidFill>
                <a:srgbClr val="FFFFFF"/>
              </a:solidFill>
            </a:endParaRPr>
          </a:p>
        </p:txBody>
      </p:sp>
      <p:sp>
        <p:nvSpPr>
          <p:cNvPr id="11" name="Shape">
            <a:extLst>
              <a:ext uri="{FF2B5EF4-FFF2-40B4-BE49-F238E27FC236}">
                <a16:creationId xmlns:a16="http://schemas.microsoft.com/office/drawing/2014/main" id="{58312336-3B1D-4EDE-AA0C-BFB25447F64B}"/>
              </a:ext>
            </a:extLst>
          </p:cNvPr>
          <p:cNvSpPr/>
          <p:nvPr/>
        </p:nvSpPr>
        <p:spPr>
          <a:xfrm>
            <a:off x="4450635" y="3341845"/>
            <a:ext cx="351139" cy="1364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715" y="21600"/>
                </a:moveTo>
                <a:lnTo>
                  <a:pt x="0" y="21600"/>
                </a:lnTo>
                <a:lnTo>
                  <a:pt x="0" y="0"/>
                </a:lnTo>
                <a:lnTo>
                  <a:pt x="21600" y="0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2" name="Shape">
            <a:extLst>
              <a:ext uri="{FF2B5EF4-FFF2-40B4-BE49-F238E27FC236}">
                <a16:creationId xmlns:a16="http://schemas.microsoft.com/office/drawing/2014/main" id="{FE55EB4E-AA50-4053-B620-37DC679B740C}"/>
              </a:ext>
            </a:extLst>
          </p:cNvPr>
          <p:cNvSpPr/>
          <p:nvPr/>
        </p:nvSpPr>
        <p:spPr>
          <a:xfrm>
            <a:off x="3566474" y="2887133"/>
            <a:ext cx="1020579" cy="10837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3527" y="6797"/>
                </a:moveTo>
                <a:cubicBezTo>
                  <a:pt x="8822" y="5186"/>
                  <a:pt x="4919" y="3122"/>
                  <a:pt x="2459" y="1158"/>
                </a:cubicBezTo>
                <a:lnTo>
                  <a:pt x="2459" y="1057"/>
                </a:lnTo>
                <a:cubicBezTo>
                  <a:pt x="2459" y="503"/>
                  <a:pt x="1978" y="0"/>
                  <a:pt x="1337" y="0"/>
                </a:cubicBezTo>
                <a:lnTo>
                  <a:pt x="1123" y="0"/>
                </a:lnTo>
                <a:cubicBezTo>
                  <a:pt x="535" y="0"/>
                  <a:pt x="0" y="453"/>
                  <a:pt x="0" y="1057"/>
                </a:cubicBezTo>
                <a:lnTo>
                  <a:pt x="0" y="20543"/>
                </a:lnTo>
                <a:cubicBezTo>
                  <a:pt x="0" y="21097"/>
                  <a:pt x="481" y="21600"/>
                  <a:pt x="1123" y="21600"/>
                </a:cubicBezTo>
                <a:lnTo>
                  <a:pt x="1337" y="21600"/>
                </a:lnTo>
                <a:cubicBezTo>
                  <a:pt x="1925" y="21600"/>
                  <a:pt x="2459" y="21147"/>
                  <a:pt x="2459" y="20543"/>
                </a:cubicBezTo>
                <a:lnTo>
                  <a:pt x="2459" y="20241"/>
                </a:lnTo>
                <a:cubicBezTo>
                  <a:pt x="4919" y="18277"/>
                  <a:pt x="8875" y="16263"/>
                  <a:pt x="13580" y="14702"/>
                </a:cubicBezTo>
                <a:cubicBezTo>
                  <a:pt x="16200" y="13846"/>
                  <a:pt x="18766" y="13192"/>
                  <a:pt x="21065" y="12839"/>
                </a:cubicBezTo>
                <a:cubicBezTo>
                  <a:pt x="21386" y="12789"/>
                  <a:pt x="21600" y="12537"/>
                  <a:pt x="21600" y="12235"/>
                </a:cubicBezTo>
                <a:lnTo>
                  <a:pt x="21600" y="9264"/>
                </a:lnTo>
                <a:cubicBezTo>
                  <a:pt x="21600" y="8962"/>
                  <a:pt x="21386" y="8710"/>
                  <a:pt x="21065" y="8660"/>
                </a:cubicBezTo>
                <a:cubicBezTo>
                  <a:pt x="18766" y="8358"/>
                  <a:pt x="16146" y="7703"/>
                  <a:pt x="13527" y="6797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3" name="Shape">
            <a:extLst>
              <a:ext uri="{FF2B5EF4-FFF2-40B4-BE49-F238E27FC236}">
                <a16:creationId xmlns:a16="http://schemas.microsoft.com/office/drawing/2014/main" id="{88725889-FD77-421F-8D05-407F0D2513F0}"/>
              </a:ext>
            </a:extLst>
          </p:cNvPr>
          <p:cNvSpPr/>
          <p:nvPr/>
        </p:nvSpPr>
        <p:spPr>
          <a:xfrm>
            <a:off x="3667519" y="3013442"/>
            <a:ext cx="856377" cy="45739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9266" extrusionOk="0">
                <a:moveTo>
                  <a:pt x="0" y="0"/>
                </a:moveTo>
                <a:cubicBezTo>
                  <a:pt x="0" y="0"/>
                  <a:pt x="8219" y="11172"/>
                  <a:pt x="21600" y="15003"/>
                </a:cubicBezTo>
                <a:lnTo>
                  <a:pt x="21600" y="18089"/>
                </a:lnTo>
                <a:cubicBezTo>
                  <a:pt x="21600" y="18089"/>
                  <a:pt x="10577" y="21600"/>
                  <a:pt x="0" y="16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1">
              <a:alpha val="4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4" name="Shape">
            <a:extLst>
              <a:ext uri="{FF2B5EF4-FFF2-40B4-BE49-F238E27FC236}">
                <a16:creationId xmlns:a16="http://schemas.microsoft.com/office/drawing/2014/main" id="{6935947B-3217-4D00-A1FA-FA9F3934F43B}"/>
              </a:ext>
            </a:extLst>
          </p:cNvPr>
          <p:cNvSpPr/>
          <p:nvPr/>
        </p:nvSpPr>
        <p:spPr>
          <a:xfrm>
            <a:off x="838200" y="4327057"/>
            <a:ext cx="2730804" cy="98015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lnTo>
                  <a:pt x="1359" y="19596"/>
                </a:lnTo>
                <a:cubicBezTo>
                  <a:pt x="599" y="19540"/>
                  <a:pt x="0" y="17759"/>
                  <a:pt x="0" y="15643"/>
                </a:cubicBezTo>
                <a:lnTo>
                  <a:pt x="0" y="5957"/>
                </a:lnTo>
                <a:cubicBezTo>
                  <a:pt x="0" y="3841"/>
                  <a:pt x="599" y="2115"/>
                  <a:pt x="1359" y="2004"/>
                </a:cubicBezTo>
                <a:lnTo>
                  <a:pt x="21580" y="0"/>
                </a:lnTo>
                <a:lnTo>
                  <a:pt x="21580" y="21600"/>
                </a:lnTo>
                <a:close/>
              </a:path>
            </a:pathLst>
          </a:custGeom>
          <a:gradFill flip="none" rotWithShape="1">
            <a:gsLst>
              <a:gs pos="9000">
                <a:schemeClr val="accent3"/>
              </a:gs>
              <a:gs pos="20000">
                <a:schemeClr val="accent3"/>
              </a:gs>
              <a:gs pos="62000">
                <a:schemeClr val="accent3">
                  <a:lumMod val="60000"/>
                  <a:lumOff val="40000"/>
                </a:schemeClr>
              </a:gs>
              <a:gs pos="80000">
                <a:schemeClr val="accent3"/>
              </a:gs>
              <a:gs pos="94000">
                <a:schemeClr val="accent3">
                  <a:lumMod val="75000"/>
                </a:schemeClr>
              </a:gs>
            </a:gsLst>
            <a:lin ang="16200000" scaled="1"/>
            <a:tileRect/>
          </a:gradFill>
          <a:ln w="12700">
            <a:miter lim="400000"/>
          </a:ln>
        </p:spPr>
        <p:txBody>
          <a:bodyPr lIns="38100" tIns="38100" rIns="38100" bIns="38100" anchor="ctr"/>
          <a:lstStyle/>
          <a:p>
            <a:endParaRPr sz="3000">
              <a:solidFill>
                <a:srgbClr val="FFFFFF"/>
              </a:solidFill>
            </a:endParaRPr>
          </a:p>
        </p:txBody>
      </p:sp>
      <p:sp>
        <p:nvSpPr>
          <p:cNvPr id="15" name="Shape">
            <a:extLst>
              <a:ext uri="{FF2B5EF4-FFF2-40B4-BE49-F238E27FC236}">
                <a16:creationId xmlns:a16="http://schemas.microsoft.com/office/drawing/2014/main" id="{F3B26FE9-8B05-47A2-B3ED-344747EEBAD0}"/>
              </a:ext>
            </a:extLst>
          </p:cNvPr>
          <p:cNvSpPr/>
          <p:nvPr/>
        </p:nvSpPr>
        <p:spPr>
          <a:xfrm>
            <a:off x="4450635" y="4731244"/>
            <a:ext cx="351139" cy="1364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715" y="21600"/>
                </a:moveTo>
                <a:lnTo>
                  <a:pt x="0" y="21600"/>
                </a:lnTo>
                <a:lnTo>
                  <a:pt x="0" y="0"/>
                </a:lnTo>
                <a:lnTo>
                  <a:pt x="2160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6" name="Shape">
            <a:extLst>
              <a:ext uri="{FF2B5EF4-FFF2-40B4-BE49-F238E27FC236}">
                <a16:creationId xmlns:a16="http://schemas.microsoft.com/office/drawing/2014/main" id="{1FD178D5-0A6C-41A4-B5F6-AB34E1C36605}"/>
              </a:ext>
            </a:extLst>
          </p:cNvPr>
          <p:cNvSpPr/>
          <p:nvPr/>
        </p:nvSpPr>
        <p:spPr>
          <a:xfrm>
            <a:off x="3566474" y="4276532"/>
            <a:ext cx="1020579" cy="10837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3527" y="6797"/>
                </a:moveTo>
                <a:cubicBezTo>
                  <a:pt x="8822" y="5186"/>
                  <a:pt x="4919" y="3122"/>
                  <a:pt x="2459" y="1158"/>
                </a:cubicBezTo>
                <a:lnTo>
                  <a:pt x="2459" y="1057"/>
                </a:lnTo>
                <a:cubicBezTo>
                  <a:pt x="2459" y="503"/>
                  <a:pt x="1978" y="0"/>
                  <a:pt x="1337" y="0"/>
                </a:cubicBezTo>
                <a:lnTo>
                  <a:pt x="1123" y="0"/>
                </a:lnTo>
                <a:cubicBezTo>
                  <a:pt x="535" y="0"/>
                  <a:pt x="0" y="453"/>
                  <a:pt x="0" y="1057"/>
                </a:cubicBezTo>
                <a:lnTo>
                  <a:pt x="0" y="20543"/>
                </a:lnTo>
                <a:cubicBezTo>
                  <a:pt x="0" y="21097"/>
                  <a:pt x="481" y="21600"/>
                  <a:pt x="1123" y="21600"/>
                </a:cubicBezTo>
                <a:lnTo>
                  <a:pt x="1337" y="21600"/>
                </a:lnTo>
                <a:cubicBezTo>
                  <a:pt x="1925" y="21600"/>
                  <a:pt x="2459" y="21147"/>
                  <a:pt x="2459" y="20543"/>
                </a:cubicBezTo>
                <a:lnTo>
                  <a:pt x="2459" y="20241"/>
                </a:lnTo>
                <a:cubicBezTo>
                  <a:pt x="4919" y="18277"/>
                  <a:pt x="8875" y="16263"/>
                  <a:pt x="13580" y="14702"/>
                </a:cubicBezTo>
                <a:cubicBezTo>
                  <a:pt x="16200" y="13846"/>
                  <a:pt x="18766" y="13192"/>
                  <a:pt x="21065" y="12839"/>
                </a:cubicBezTo>
                <a:cubicBezTo>
                  <a:pt x="21386" y="12789"/>
                  <a:pt x="21600" y="12537"/>
                  <a:pt x="21600" y="12235"/>
                </a:cubicBezTo>
                <a:lnTo>
                  <a:pt x="21600" y="9264"/>
                </a:lnTo>
                <a:cubicBezTo>
                  <a:pt x="21600" y="8962"/>
                  <a:pt x="21386" y="8710"/>
                  <a:pt x="21065" y="8660"/>
                </a:cubicBezTo>
                <a:cubicBezTo>
                  <a:pt x="18766" y="8358"/>
                  <a:pt x="16146" y="7653"/>
                  <a:pt x="13527" y="6797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7" name="Shape">
            <a:extLst>
              <a:ext uri="{FF2B5EF4-FFF2-40B4-BE49-F238E27FC236}">
                <a16:creationId xmlns:a16="http://schemas.microsoft.com/office/drawing/2014/main" id="{7BF160DB-83C4-46BE-A6A3-0145516C2477}"/>
              </a:ext>
            </a:extLst>
          </p:cNvPr>
          <p:cNvSpPr/>
          <p:nvPr/>
        </p:nvSpPr>
        <p:spPr>
          <a:xfrm>
            <a:off x="3667519" y="4402841"/>
            <a:ext cx="856377" cy="45739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9266" extrusionOk="0">
                <a:moveTo>
                  <a:pt x="0" y="0"/>
                </a:moveTo>
                <a:cubicBezTo>
                  <a:pt x="0" y="0"/>
                  <a:pt x="8219" y="11172"/>
                  <a:pt x="21600" y="15003"/>
                </a:cubicBezTo>
                <a:lnTo>
                  <a:pt x="21600" y="18089"/>
                </a:lnTo>
                <a:cubicBezTo>
                  <a:pt x="21600" y="18089"/>
                  <a:pt x="10577" y="21600"/>
                  <a:pt x="0" y="16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1">
              <a:alpha val="4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3F98C329-2B7B-436C-BD2F-94AAFD66722F}"/>
              </a:ext>
            </a:extLst>
          </p:cNvPr>
          <p:cNvSpPr txBox="1"/>
          <p:nvPr/>
        </p:nvSpPr>
        <p:spPr>
          <a:xfrm>
            <a:off x="1684462" y="1762085"/>
            <a:ext cx="1882012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r>
              <a:rPr lang="en-US" sz="2400" b="1" noProof="1"/>
              <a:t>Lorem Ipsum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7F0CE498-388A-4AC9-95F0-717594D6C4FE}"/>
              </a:ext>
            </a:extLst>
          </p:cNvPr>
          <p:cNvSpPr txBox="1"/>
          <p:nvPr/>
        </p:nvSpPr>
        <p:spPr>
          <a:xfrm>
            <a:off x="1684462" y="3161677"/>
            <a:ext cx="1882012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r>
              <a:rPr lang="en-US" sz="2400" b="1" noProof="1"/>
              <a:t>Lorem Ipsum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57440B68-FCAE-4AB7-A960-B1BBC4D6CBA7}"/>
              </a:ext>
            </a:extLst>
          </p:cNvPr>
          <p:cNvSpPr txBox="1"/>
          <p:nvPr/>
        </p:nvSpPr>
        <p:spPr>
          <a:xfrm>
            <a:off x="1684462" y="4551938"/>
            <a:ext cx="1882012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r>
              <a:rPr lang="en-US" sz="2400" b="1" noProof="1"/>
              <a:t>Lorem Ipsum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30497B72-84EA-4DD4-AA46-A9AAC109E8E9}"/>
              </a:ext>
            </a:extLst>
          </p:cNvPr>
          <p:cNvSpPr txBox="1"/>
          <p:nvPr/>
        </p:nvSpPr>
        <p:spPr>
          <a:xfrm>
            <a:off x="4717284" y="3555367"/>
            <a:ext cx="3168958" cy="830997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2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67D20F21-E4E8-4FCD-8AF6-DADAD6322CEA}"/>
              </a:ext>
            </a:extLst>
          </p:cNvPr>
          <p:cNvSpPr txBox="1"/>
          <p:nvPr/>
        </p:nvSpPr>
        <p:spPr>
          <a:xfrm>
            <a:off x="4717284" y="2173393"/>
            <a:ext cx="3168958" cy="830997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2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D8E7F51A-9550-47DA-A12D-6130C0243E31}"/>
              </a:ext>
            </a:extLst>
          </p:cNvPr>
          <p:cNvSpPr txBox="1"/>
          <p:nvPr/>
        </p:nvSpPr>
        <p:spPr>
          <a:xfrm>
            <a:off x="4717284" y="4944766"/>
            <a:ext cx="3168958" cy="830997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2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grpSp>
        <p:nvGrpSpPr>
          <p:cNvPr id="24" name="Graphic 19" descr="Pencil">
            <a:extLst>
              <a:ext uri="{FF2B5EF4-FFF2-40B4-BE49-F238E27FC236}">
                <a16:creationId xmlns:a16="http://schemas.microsoft.com/office/drawing/2014/main" id="{E095F55B-73D9-4AE4-B1C8-AD2E8203944E}"/>
              </a:ext>
            </a:extLst>
          </p:cNvPr>
          <p:cNvGrpSpPr/>
          <p:nvPr/>
        </p:nvGrpSpPr>
        <p:grpSpPr>
          <a:xfrm>
            <a:off x="937339" y="4540883"/>
            <a:ext cx="517139" cy="517139"/>
            <a:chOff x="937339" y="4540883"/>
            <a:chExt cx="517139" cy="517139"/>
          </a:xfrm>
        </p:grpSpPr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B53B1DBB-3DB5-4DA7-84AD-5E7DEE957FF6}"/>
                </a:ext>
              </a:extLst>
            </p:cNvPr>
            <p:cNvSpPr/>
            <p:nvPr/>
          </p:nvSpPr>
          <p:spPr>
            <a:xfrm>
              <a:off x="980433" y="4642694"/>
              <a:ext cx="372232" cy="372232"/>
            </a:xfrm>
            <a:custGeom>
              <a:avLst/>
              <a:gdLst>
                <a:gd name="connsiteX0" fmla="*/ 91577 w 372232"/>
                <a:gd name="connsiteY0" fmla="*/ 281194 h 372232"/>
                <a:gd name="connsiteX1" fmla="*/ 91577 w 372232"/>
                <a:gd name="connsiteY1" fmla="*/ 319441 h 372232"/>
                <a:gd name="connsiteX2" fmla="*/ 45788 w 372232"/>
                <a:gd name="connsiteY2" fmla="*/ 334524 h 372232"/>
                <a:gd name="connsiteX3" fmla="*/ 37708 w 372232"/>
                <a:gd name="connsiteY3" fmla="*/ 326444 h 372232"/>
                <a:gd name="connsiteX4" fmla="*/ 52791 w 372232"/>
                <a:gd name="connsiteY4" fmla="*/ 280656 h 372232"/>
                <a:gd name="connsiteX5" fmla="*/ 91577 w 372232"/>
                <a:gd name="connsiteY5" fmla="*/ 281194 h 372232"/>
                <a:gd name="connsiteX6" fmla="*/ 303281 w 372232"/>
                <a:gd name="connsiteY6" fmla="*/ 0 h 372232"/>
                <a:gd name="connsiteX7" fmla="*/ 33937 w 372232"/>
                <a:gd name="connsiteY7" fmla="*/ 269882 h 372232"/>
                <a:gd name="connsiteX8" fmla="*/ 0 w 372232"/>
                <a:gd name="connsiteY8" fmla="*/ 372232 h 372232"/>
                <a:gd name="connsiteX9" fmla="*/ 102889 w 372232"/>
                <a:gd name="connsiteY9" fmla="*/ 338295 h 372232"/>
                <a:gd name="connsiteX10" fmla="*/ 372232 w 372232"/>
                <a:gd name="connsiteY10" fmla="*/ 68952 h 3722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72232" h="372232">
                  <a:moveTo>
                    <a:pt x="91577" y="281194"/>
                  </a:moveTo>
                  <a:cubicBezTo>
                    <a:pt x="102350" y="291968"/>
                    <a:pt x="102350" y="308667"/>
                    <a:pt x="91577" y="319441"/>
                  </a:cubicBezTo>
                  <a:lnTo>
                    <a:pt x="45788" y="334524"/>
                  </a:lnTo>
                  <a:lnTo>
                    <a:pt x="37708" y="326444"/>
                  </a:lnTo>
                  <a:lnTo>
                    <a:pt x="52791" y="280656"/>
                  </a:lnTo>
                  <a:cubicBezTo>
                    <a:pt x="64104" y="270421"/>
                    <a:pt x="80803" y="270421"/>
                    <a:pt x="91577" y="281194"/>
                  </a:cubicBezTo>
                  <a:close/>
                  <a:moveTo>
                    <a:pt x="303281" y="0"/>
                  </a:moveTo>
                  <a:lnTo>
                    <a:pt x="33937" y="269882"/>
                  </a:lnTo>
                  <a:lnTo>
                    <a:pt x="0" y="372232"/>
                  </a:lnTo>
                  <a:lnTo>
                    <a:pt x="102889" y="338295"/>
                  </a:lnTo>
                  <a:lnTo>
                    <a:pt x="372232" y="68952"/>
                  </a:lnTo>
                </a:path>
              </a:pathLst>
            </a:custGeom>
            <a:solidFill>
              <a:srgbClr val="000000"/>
            </a:solidFill>
            <a:ln w="535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2829E3A6-32AB-4CAF-B1A6-65C3F1376930}"/>
                </a:ext>
              </a:extLst>
            </p:cNvPr>
            <p:cNvSpPr/>
            <p:nvPr/>
          </p:nvSpPr>
          <p:spPr>
            <a:xfrm>
              <a:off x="1298797" y="4583439"/>
              <a:ext cx="113058" cy="112585"/>
            </a:xfrm>
            <a:custGeom>
              <a:avLst/>
              <a:gdLst>
                <a:gd name="connsiteX0" fmla="*/ 106660 w 113058"/>
                <a:gd name="connsiteY0" fmla="*/ 44711 h 112585"/>
                <a:gd name="connsiteX1" fmla="*/ 68413 w 113058"/>
                <a:gd name="connsiteY1" fmla="*/ 6464 h 112585"/>
                <a:gd name="connsiteX2" fmla="*/ 37708 w 113058"/>
                <a:gd name="connsiteY2" fmla="*/ 6464 h 112585"/>
                <a:gd name="connsiteX3" fmla="*/ 0 w 113058"/>
                <a:gd name="connsiteY3" fmla="*/ 44172 h 112585"/>
                <a:gd name="connsiteX4" fmla="*/ 68413 w 113058"/>
                <a:gd name="connsiteY4" fmla="*/ 112585 h 112585"/>
                <a:gd name="connsiteX5" fmla="*/ 106121 w 113058"/>
                <a:gd name="connsiteY5" fmla="*/ 74877 h 112585"/>
                <a:gd name="connsiteX6" fmla="*/ 106660 w 113058"/>
                <a:gd name="connsiteY6" fmla="*/ 44711 h 1125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3058" h="112585">
                  <a:moveTo>
                    <a:pt x="106660" y="44711"/>
                  </a:moveTo>
                  <a:lnTo>
                    <a:pt x="68413" y="6464"/>
                  </a:lnTo>
                  <a:cubicBezTo>
                    <a:pt x="59794" y="-2155"/>
                    <a:pt x="46327" y="-2155"/>
                    <a:pt x="37708" y="6464"/>
                  </a:cubicBezTo>
                  <a:lnTo>
                    <a:pt x="0" y="44172"/>
                  </a:lnTo>
                  <a:lnTo>
                    <a:pt x="68413" y="112585"/>
                  </a:lnTo>
                  <a:lnTo>
                    <a:pt x="106121" y="74877"/>
                  </a:lnTo>
                  <a:cubicBezTo>
                    <a:pt x="115279" y="66797"/>
                    <a:pt x="115279" y="53330"/>
                    <a:pt x="106660" y="44711"/>
                  </a:cubicBezTo>
                  <a:close/>
                </a:path>
              </a:pathLst>
            </a:custGeom>
            <a:solidFill>
              <a:srgbClr val="000000"/>
            </a:solidFill>
            <a:ln w="535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30" name="Graphic 18" descr="Clock">
            <a:extLst>
              <a:ext uri="{FF2B5EF4-FFF2-40B4-BE49-F238E27FC236}">
                <a16:creationId xmlns:a16="http://schemas.microsoft.com/office/drawing/2014/main" id="{340C6489-6BE4-430A-94EE-470316208495}"/>
              </a:ext>
            </a:extLst>
          </p:cNvPr>
          <p:cNvGrpSpPr/>
          <p:nvPr/>
        </p:nvGrpSpPr>
        <p:grpSpPr>
          <a:xfrm>
            <a:off x="926454" y="3151484"/>
            <a:ext cx="517139" cy="517139"/>
            <a:chOff x="926454" y="3151484"/>
            <a:chExt cx="517139" cy="517139"/>
          </a:xfrm>
        </p:grpSpPr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41849017-9C02-4237-AFF7-E44CC1EB68B7}"/>
                </a:ext>
              </a:extLst>
            </p:cNvPr>
            <p:cNvSpPr/>
            <p:nvPr/>
          </p:nvSpPr>
          <p:spPr>
            <a:xfrm>
              <a:off x="980322" y="3205352"/>
              <a:ext cx="409401" cy="409401"/>
            </a:xfrm>
            <a:custGeom>
              <a:avLst/>
              <a:gdLst>
                <a:gd name="connsiteX0" fmla="*/ 204701 w 409401"/>
                <a:gd name="connsiteY0" fmla="*/ 377081 h 409401"/>
                <a:gd name="connsiteX1" fmla="*/ 32321 w 409401"/>
                <a:gd name="connsiteY1" fmla="*/ 204701 h 409401"/>
                <a:gd name="connsiteX2" fmla="*/ 204701 w 409401"/>
                <a:gd name="connsiteY2" fmla="*/ 32321 h 409401"/>
                <a:gd name="connsiteX3" fmla="*/ 377081 w 409401"/>
                <a:gd name="connsiteY3" fmla="*/ 204701 h 409401"/>
                <a:gd name="connsiteX4" fmla="*/ 204701 w 409401"/>
                <a:gd name="connsiteY4" fmla="*/ 377081 h 409401"/>
                <a:gd name="connsiteX5" fmla="*/ 204701 w 409401"/>
                <a:gd name="connsiteY5" fmla="*/ 0 h 409401"/>
                <a:gd name="connsiteX6" fmla="*/ 0 w 409401"/>
                <a:gd name="connsiteY6" fmla="*/ 204701 h 409401"/>
                <a:gd name="connsiteX7" fmla="*/ 204701 w 409401"/>
                <a:gd name="connsiteY7" fmla="*/ 409402 h 409401"/>
                <a:gd name="connsiteX8" fmla="*/ 409402 w 409401"/>
                <a:gd name="connsiteY8" fmla="*/ 204701 h 409401"/>
                <a:gd name="connsiteX9" fmla="*/ 204701 w 409401"/>
                <a:gd name="connsiteY9" fmla="*/ 0 h 4094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09401" h="409401">
                  <a:moveTo>
                    <a:pt x="204701" y="377081"/>
                  </a:moveTo>
                  <a:cubicBezTo>
                    <a:pt x="109892" y="377081"/>
                    <a:pt x="32321" y="299510"/>
                    <a:pt x="32321" y="204701"/>
                  </a:cubicBezTo>
                  <a:cubicBezTo>
                    <a:pt x="32321" y="109892"/>
                    <a:pt x="109892" y="32321"/>
                    <a:pt x="204701" y="32321"/>
                  </a:cubicBezTo>
                  <a:cubicBezTo>
                    <a:pt x="299510" y="32321"/>
                    <a:pt x="377081" y="109892"/>
                    <a:pt x="377081" y="204701"/>
                  </a:cubicBezTo>
                  <a:cubicBezTo>
                    <a:pt x="377081" y="299510"/>
                    <a:pt x="299510" y="377081"/>
                    <a:pt x="204701" y="377081"/>
                  </a:cubicBezTo>
                  <a:close/>
                  <a:moveTo>
                    <a:pt x="204701" y="0"/>
                  </a:moveTo>
                  <a:cubicBezTo>
                    <a:pt x="91577" y="0"/>
                    <a:pt x="0" y="91577"/>
                    <a:pt x="0" y="204701"/>
                  </a:cubicBezTo>
                  <a:cubicBezTo>
                    <a:pt x="0" y="317825"/>
                    <a:pt x="91577" y="409402"/>
                    <a:pt x="204701" y="409402"/>
                  </a:cubicBezTo>
                  <a:cubicBezTo>
                    <a:pt x="317825" y="409402"/>
                    <a:pt x="409402" y="317825"/>
                    <a:pt x="409402" y="204701"/>
                  </a:cubicBezTo>
                  <a:cubicBezTo>
                    <a:pt x="409402" y="91577"/>
                    <a:pt x="317825" y="0"/>
                    <a:pt x="204701" y="0"/>
                  </a:cubicBezTo>
                  <a:close/>
                </a:path>
              </a:pathLst>
            </a:custGeom>
            <a:solidFill>
              <a:srgbClr val="000000"/>
            </a:solidFill>
            <a:ln w="535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7C073344-6981-48F6-BB4B-CB852A45A076}"/>
                </a:ext>
              </a:extLst>
            </p:cNvPr>
            <p:cNvSpPr/>
            <p:nvPr/>
          </p:nvSpPr>
          <p:spPr>
            <a:xfrm>
              <a:off x="1174249" y="3302316"/>
              <a:ext cx="94270" cy="191233"/>
            </a:xfrm>
            <a:custGeom>
              <a:avLst/>
              <a:gdLst>
                <a:gd name="connsiteX0" fmla="*/ 21547 w 94270"/>
                <a:gd name="connsiteY0" fmla="*/ 0 h 191233"/>
                <a:gd name="connsiteX1" fmla="*/ 0 w 94270"/>
                <a:gd name="connsiteY1" fmla="*/ 0 h 191233"/>
                <a:gd name="connsiteX2" fmla="*/ 0 w 94270"/>
                <a:gd name="connsiteY2" fmla="*/ 107737 h 191233"/>
                <a:gd name="connsiteX3" fmla="*/ 3232 w 94270"/>
                <a:gd name="connsiteY3" fmla="*/ 115279 h 191233"/>
                <a:gd name="connsiteX4" fmla="*/ 79187 w 94270"/>
                <a:gd name="connsiteY4" fmla="*/ 191234 h 191233"/>
                <a:gd name="connsiteX5" fmla="*/ 94270 w 94270"/>
                <a:gd name="connsiteY5" fmla="*/ 176150 h 191233"/>
                <a:gd name="connsiteX6" fmla="*/ 21547 w 94270"/>
                <a:gd name="connsiteY6" fmla="*/ 103428 h 191233"/>
                <a:gd name="connsiteX7" fmla="*/ 21547 w 94270"/>
                <a:gd name="connsiteY7" fmla="*/ 0 h 1912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94270" h="191233">
                  <a:moveTo>
                    <a:pt x="21547" y="0"/>
                  </a:moveTo>
                  <a:lnTo>
                    <a:pt x="0" y="0"/>
                  </a:lnTo>
                  <a:lnTo>
                    <a:pt x="0" y="107737"/>
                  </a:lnTo>
                  <a:cubicBezTo>
                    <a:pt x="0" y="110969"/>
                    <a:pt x="1077" y="113663"/>
                    <a:pt x="3232" y="115279"/>
                  </a:cubicBezTo>
                  <a:lnTo>
                    <a:pt x="79187" y="191234"/>
                  </a:lnTo>
                  <a:lnTo>
                    <a:pt x="94270" y="176150"/>
                  </a:lnTo>
                  <a:lnTo>
                    <a:pt x="21547" y="103428"/>
                  </a:lnTo>
                  <a:lnTo>
                    <a:pt x="21547" y="0"/>
                  </a:lnTo>
                  <a:close/>
                </a:path>
              </a:pathLst>
            </a:custGeom>
            <a:solidFill>
              <a:srgbClr val="000000"/>
            </a:solidFill>
            <a:ln w="535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3A2CDED7-CEDF-41CA-8B7C-632C70C68C44}"/>
                </a:ext>
              </a:extLst>
            </p:cNvPr>
            <p:cNvSpPr/>
            <p:nvPr/>
          </p:nvSpPr>
          <p:spPr>
            <a:xfrm>
              <a:off x="1174249" y="3259221"/>
              <a:ext cx="21547" cy="21547"/>
            </a:xfrm>
            <a:custGeom>
              <a:avLst/>
              <a:gdLst>
                <a:gd name="connsiteX0" fmla="*/ 21547 w 21547"/>
                <a:gd name="connsiteY0" fmla="*/ 10774 h 21547"/>
                <a:gd name="connsiteX1" fmla="*/ 10774 w 21547"/>
                <a:gd name="connsiteY1" fmla="*/ 21547 h 21547"/>
                <a:gd name="connsiteX2" fmla="*/ 0 w 21547"/>
                <a:gd name="connsiteY2" fmla="*/ 10774 h 21547"/>
                <a:gd name="connsiteX3" fmla="*/ 10774 w 21547"/>
                <a:gd name="connsiteY3" fmla="*/ 0 h 21547"/>
                <a:gd name="connsiteX4" fmla="*/ 21547 w 21547"/>
                <a:gd name="connsiteY4" fmla="*/ 10774 h 215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547" h="21547">
                  <a:moveTo>
                    <a:pt x="21547" y="10774"/>
                  </a:moveTo>
                  <a:cubicBezTo>
                    <a:pt x="21547" y="16724"/>
                    <a:pt x="16724" y="21547"/>
                    <a:pt x="10774" y="21547"/>
                  </a:cubicBezTo>
                  <a:cubicBezTo>
                    <a:pt x="4824" y="21547"/>
                    <a:pt x="0" y="16724"/>
                    <a:pt x="0" y="10774"/>
                  </a:cubicBezTo>
                  <a:cubicBezTo>
                    <a:pt x="0" y="4824"/>
                    <a:pt x="4824" y="0"/>
                    <a:pt x="10774" y="0"/>
                  </a:cubicBezTo>
                  <a:cubicBezTo>
                    <a:pt x="16724" y="0"/>
                    <a:pt x="21547" y="4824"/>
                    <a:pt x="21547" y="10774"/>
                  </a:cubicBezTo>
                  <a:close/>
                </a:path>
              </a:pathLst>
            </a:custGeom>
            <a:solidFill>
              <a:srgbClr val="000000"/>
            </a:solidFill>
            <a:ln w="535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F208085A-725E-49C4-B922-DEE10118702F}"/>
                </a:ext>
              </a:extLst>
            </p:cNvPr>
            <p:cNvSpPr/>
            <p:nvPr/>
          </p:nvSpPr>
          <p:spPr>
            <a:xfrm>
              <a:off x="1174249" y="3539338"/>
              <a:ext cx="21547" cy="21547"/>
            </a:xfrm>
            <a:custGeom>
              <a:avLst/>
              <a:gdLst>
                <a:gd name="connsiteX0" fmla="*/ 21547 w 21547"/>
                <a:gd name="connsiteY0" fmla="*/ 10774 h 21547"/>
                <a:gd name="connsiteX1" fmla="*/ 10774 w 21547"/>
                <a:gd name="connsiteY1" fmla="*/ 21547 h 21547"/>
                <a:gd name="connsiteX2" fmla="*/ 0 w 21547"/>
                <a:gd name="connsiteY2" fmla="*/ 10774 h 21547"/>
                <a:gd name="connsiteX3" fmla="*/ 10774 w 21547"/>
                <a:gd name="connsiteY3" fmla="*/ 0 h 21547"/>
                <a:gd name="connsiteX4" fmla="*/ 21547 w 21547"/>
                <a:gd name="connsiteY4" fmla="*/ 10774 h 215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547" h="21547">
                  <a:moveTo>
                    <a:pt x="21547" y="10774"/>
                  </a:moveTo>
                  <a:cubicBezTo>
                    <a:pt x="21547" y="16724"/>
                    <a:pt x="16724" y="21547"/>
                    <a:pt x="10774" y="21547"/>
                  </a:cubicBezTo>
                  <a:cubicBezTo>
                    <a:pt x="4824" y="21547"/>
                    <a:pt x="0" y="16724"/>
                    <a:pt x="0" y="10774"/>
                  </a:cubicBezTo>
                  <a:cubicBezTo>
                    <a:pt x="0" y="4824"/>
                    <a:pt x="4824" y="0"/>
                    <a:pt x="10774" y="0"/>
                  </a:cubicBezTo>
                  <a:cubicBezTo>
                    <a:pt x="16724" y="0"/>
                    <a:pt x="21547" y="4824"/>
                    <a:pt x="21547" y="10774"/>
                  </a:cubicBezTo>
                  <a:close/>
                </a:path>
              </a:pathLst>
            </a:custGeom>
            <a:solidFill>
              <a:srgbClr val="000000"/>
            </a:solidFill>
            <a:ln w="535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808B8FB0-5C7B-4C34-AEEB-497A467462AA}"/>
                </a:ext>
              </a:extLst>
            </p:cNvPr>
            <p:cNvSpPr/>
            <p:nvPr/>
          </p:nvSpPr>
          <p:spPr>
            <a:xfrm>
              <a:off x="1034191" y="3399279"/>
              <a:ext cx="21547" cy="21547"/>
            </a:xfrm>
            <a:custGeom>
              <a:avLst/>
              <a:gdLst>
                <a:gd name="connsiteX0" fmla="*/ 21547 w 21547"/>
                <a:gd name="connsiteY0" fmla="*/ 10774 h 21547"/>
                <a:gd name="connsiteX1" fmla="*/ 10774 w 21547"/>
                <a:gd name="connsiteY1" fmla="*/ 21547 h 21547"/>
                <a:gd name="connsiteX2" fmla="*/ 0 w 21547"/>
                <a:gd name="connsiteY2" fmla="*/ 10774 h 21547"/>
                <a:gd name="connsiteX3" fmla="*/ 10774 w 21547"/>
                <a:gd name="connsiteY3" fmla="*/ 0 h 21547"/>
                <a:gd name="connsiteX4" fmla="*/ 21547 w 21547"/>
                <a:gd name="connsiteY4" fmla="*/ 10774 h 215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547" h="21547">
                  <a:moveTo>
                    <a:pt x="21547" y="10774"/>
                  </a:moveTo>
                  <a:cubicBezTo>
                    <a:pt x="21547" y="16724"/>
                    <a:pt x="16724" y="21547"/>
                    <a:pt x="10774" y="21547"/>
                  </a:cubicBezTo>
                  <a:cubicBezTo>
                    <a:pt x="4824" y="21547"/>
                    <a:pt x="0" y="16724"/>
                    <a:pt x="0" y="10774"/>
                  </a:cubicBezTo>
                  <a:cubicBezTo>
                    <a:pt x="0" y="4824"/>
                    <a:pt x="4824" y="0"/>
                    <a:pt x="10774" y="0"/>
                  </a:cubicBezTo>
                  <a:cubicBezTo>
                    <a:pt x="16724" y="0"/>
                    <a:pt x="21547" y="4824"/>
                    <a:pt x="21547" y="10774"/>
                  </a:cubicBezTo>
                  <a:close/>
                </a:path>
              </a:pathLst>
            </a:custGeom>
            <a:solidFill>
              <a:srgbClr val="000000"/>
            </a:solidFill>
            <a:ln w="535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0E5CC5A5-69C2-4BDE-BB6E-F0F25BF2A45B}"/>
                </a:ext>
              </a:extLst>
            </p:cNvPr>
            <p:cNvSpPr/>
            <p:nvPr/>
          </p:nvSpPr>
          <p:spPr>
            <a:xfrm>
              <a:off x="1314308" y="3399279"/>
              <a:ext cx="21547" cy="21547"/>
            </a:xfrm>
            <a:custGeom>
              <a:avLst/>
              <a:gdLst>
                <a:gd name="connsiteX0" fmla="*/ 21547 w 21547"/>
                <a:gd name="connsiteY0" fmla="*/ 10774 h 21547"/>
                <a:gd name="connsiteX1" fmla="*/ 10774 w 21547"/>
                <a:gd name="connsiteY1" fmla="*/ 21547 h 21547"/>
                <a:gd name="connsiteX2" fmla="*/ 0 w 21547"/>
                <a:gd name="connsiteY2" fmla="*/ 10774 h 21547"/>
                <a:gd name="connsiteX3" fmla="*/ 10774 w 21547"/>
                <a:gd name="connsiteY3" fmla="*/ 0 h 21547"/>
                <a:gd name="connsiteX4" fmla="*/ 21547 w 21547"/>
                <a:gd name="connsiteY4" fmla="*/ 10774 h 215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547" h="21547">
                  <a:moveTo>
                    <a:pt x="21547" y="10774"/>
                  </a:moveTo>
                  <a:cubicBezTo>
                    <a:pt x="21547" y="16724"/>
                    <a:pt x="16724" y="21547"/>
                    <a:pt x="10774" y="21547"/>
                  </a:cubicBezTo>
                  <a:cubicBezTo>
                    <a:pt x="4824" y="21547"/>
                    <a:pt x="0" y="16724"/>
                    <a:pt x="0" y="10774"/>
                  </a:cubicBezTo>
                  <a:cubicBezTo>
                    <a:pt x="0" y="4824"/>
                    <a:pt x="4824" y="0"/>
                    <a:pt x="10774" y="0"/>
                  </a:cubicBezTo>
                  <a:cubicBezTo>
                    <a:pt x="16724" y="0"/>
                    <a:pt x="21547" y="4824"/>
                    <a:pt x="21547" y="10774"/>
                  </a:cubicBezTo>
                  <a:close/>
                </a:path>
              </a:pathLst>
            </a:custGeom>
            <a:solidFill>
              <a:srgbClr val="000000"/>
            </a:solidFill>
            <a:ln w="535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37" name="Graphic 17" descr="Books">
            <a:extLst>
              <a:ext uri="{FF2B5EF4-FFF2-40B4-BE49-F238E27FC236}">
                <a16:creationId xmlns:a16="http://schemas.microsoft.com/office/drawing/2014/main" id="{1DD7784B-B456-4D0E-8056-355141776383}"/>
              </a:ext>
            </a:extLst>
          </p:cNvPr>
          <p:cNvSpPr/>
          <p:nvPr/>
        </p:nvSpPr>
        <p:spPr>
          <a:xfrm>
            <a:off x="985343" y="1823943"/>
            <a:ext cx="458960" cy="428255"/>
          </a:xfrm>
          <a:custGeom>
            <a:avLst/>
            <a:gdLst>
              <a:gd name="connsiteX0" fmla="*/ 458961 w 458960"/>
              <a:gd name="connsiteY0" fmla="*/ 150832 h 428255"/>
              <a:gd name="connsiteX1" fmla="*/ 430949 w 458960"/>
              <a:gd name="connsiteY1" fmla="*/ 140597 h 428255"/>
              <a:gd name="connsiteX2" fmla="*/ 430949 w 458960"/>
              <a:gd name="connsiteY2" fmla="*/ 81880 h 428255"/>
              <a:gd name="connsiteX3" fmla="*/ 458961 w 458960"/>
              <a:gd name="connsiteY3" fmla="*/ 70029 h 428255"/>
              <a:gd name="connsiteX4" fmla="*/ 269343 w 458960"/>
              <a:gd name="connsiteY4" fmla="*/ 0 h 428255"/>
              <a:gd name="connsiteX5" fmla="*/ 38785 w 458960"/>
              <a:gd name="connsiteY5" fmla="*/ 80803 h 428255"/>
              <a:gd name="connsiteX6" fmla="*/ 16161 w 458960"/>
              <a:gd name="connsiteY6" fmla="*/ 145445 h 428255"/>
              <a:gd name="connsiteX7" fmla="*/ 18854 w 458960"/>
              <a:gd name="connsiteY7" fmla="*/ 169148 h 428255"/>
              <a:gd name="connsiteX8" fmla="*/ 0 w 458960"/>
              <a:gd name="connsiteY8" fmla="*/ 231635 h 428255"/>
              <a:gd name="connsiteX9" fmla="*/ 16161 w 458960"/>
              <a:gd name="connsiteY9" fmla="*/ 278501 h 428255"/>
              <a:gd name="connsiteX10" fmla="*/ 15083 w 458960"/>
              <a:gd name="connsiteY10" fmla="*/ 312438 h 428255"/>
              <a:gd name="connsiteX11" fmla="*/ 43095 w 458960"/>
              <a:gd name="connsiteY11" fmla="*/ 366307 h 428255"/>
              <a:gd name="connsiteX12" fmla="*/ 192850 w 458960"/>
              <a:gd name="connsiteY12" fmla="*/ 428256 h 428255"/>
              <a:gd name="connsiteX13" fmla="*/ 457884 w 458960"/>
              <a:gd name="connsiteY13" fmla="*/ 318364 h 428255"/>
              <a:gd name="connsiteX14" fmla="*/ 429872 w 458960"/>
              <a:gd name="connsiteY14" fmla="*/ 308129 h 428255"/>
              <a:gd name="connsiteX15" fmla="*/ 429872 w 458960"/>
              <a:gd name="connsiteY15" fmla="*/ 248873 h 428255"/>
              <a:gd name="connsiteX16" fmla="*/ 457884 w 458960"/>
              <a:gd name="connsiteY16" fmla="*/ 237022 h 428255"/>
              <a:gd name="connsiteX17" fmla="*/ 414789 w 458960"/>
              <a:gd name="connsiteY17" fmla="*/ 220861 h 428255"/>
              <a:gd name="connsiteX18" fmla="*/ 414789 w 458960"/>
              <a:gd name="connsiteY18" fmla="*/ 169148 h 428255"/>
              <a:gd name="connsiteX19" fmla="*/ 458961 w 458960"/>
              <a:gd name="connsiteY19" fmla="*/ 150832 h 428255"/>
              <a:gd name="connsiteX20" fmla="*/ 45250 w 458960"/>
              <a:gd name="connsiteY20" fmla="*/ 118511 h 428255"/>
              <a:gd name="connsiteX21" fmla="*/ 195004 w 458960"/>
              <a:gd name="connsiteY21" fmla="*/ 177228 h 428255"/>
              <a:gd name="connsiteX22" fmla="*/ 409940 w 458960"/>
              <a:gd name="connsiteY22" fmla="*/ 90499 h 428255"/>
              <a:gd name="connsiteX23" fmla="*/ 409940 w 458960"/>
              <a:gd name="connsiteY23" fmla="*/ 136826 h 428255"/>
              <a:gd name="connsiteX24" fmla="*/ 195004 w 458960"/>
              <a:gd name="connsiteY24" fmla="*/ 226248 h 428255"/>
              <a:gd name="connsiteX25" fmla="*/ 45250 w 458960"/>
              <a:gd name="connsiteY25" fmla="*/ 166993 h 428255"/>
              <a:gd name="connsiteX26" fmla="*/ 45250 w 458960"/>
              <a:gd name="connsiteY26" fmla="*/ 118511 h 428255"/>
              <a:gd name="connsiteX27" fmla="*/ 408863 w 458960"/>
              <a:gd name="connsiteY27" fmla="*/ 304358 h 428255"/>
              <a:gd name="connsiteX28" fmla="*/ 193927 w 458960"/>
              <a:gd name="connsiteY28" fmla="*/ 393241 h 428255"/>
              <a:gd name="connsiteX29" fmla="*/ 43634 w 458960"/>
              <a:gd name="connsiteY29" fmla="*/ 333986 h 428255"/>
              <a:gd name="connsiteX30" fmla="*/ 43634 w 458960"/>
              <a:gd name="connsiteY30" fmla="*/ 291968 h 428255"/>
              <a:gd name="connsiteX31" fmla="*/ 177767 w 458960"/>
              <a:gd name="connsiteY31" fmla="*/ 346914 h 428255"/>
              <a:gd name="connsiteX32" fmla="*/ 409402 w 458960"/>
              <a:gd name="connsiteY32" fmla="*/ 255337 h 428255"/>
              <a:gd name="connsiteX33" fmla="*/ 408863 w 458960"/>
              <a:gd name="connsiteY33" fmla="*/ 304358 h 428255"/>
              <a:gd name="connsiteX34" fmla="*/ 393780 w 458960"/>
              <a:gd name="connsiteY34" fmla="*/ 223555 h 428255"/>
              <a:gd name="connsiteX35" fmla="*/ 178844 w 458960"/>
              <a:gd name="connsiteY35" fmla="*/ 312438 h 428255"/>
              <a:gd name="connsiteX36" fmla="*/ 29089 w 458960"/>
              <a:gd name="connsiteY36" fmla="*/ 253183 h 428255"/>
              <a:gd name="connsiteX37" fmla="*/ 29089 w 458960"/>
              <a:gd name="connsiteY37" fmla="*/ 204701 h 428255"/>
              <a:gd name="connsiteX38" fmla="*/ 183153 w 458960"/>
              <a:gd name="connsiteY38" fmla="*/ 266111 h 428255"/>
              <a:gd name="connsiteX39" fmla="*/ 394318 w 458960"/>
              <a:gd name="connsiteY39" fmla="*/ 177767 h 428255"/>
              <a:gd name="connsiteX40" fmla="*/ 394318 w 458960"/>
              <a:gd name="connsiteY40" fmla="*/ 223555 h 4282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458960" h="428255">
                <a:moveTo>
                  <a:pt x="458961" y="150832"/>
                </a:moveTo>
                <a:lnTo>
                  <a:pt x="430949" y="140597"/>
                </a:lnTo>
                <a:lnTo>
                  <a:pt x="430949" y="81880"/>
                </a:lnTo>
                <a:lnTo>
                  <a:pt x="458961" y="70029"/>
                </a:lnTo>
                <a:lnTo>
                  <a:pt x="269343" y="0"/>
                </a:lnTo>
                <a:lnTo>
                  <a:pt x="38785" y="80803"/>
                </a:lnTo>
                <a:cubicBezTo>
                  <a:pt x="16699" y="91577"/>
                  <a:pt x="16161" y="121204"/>
                  <a:pt x="16161" y="145445"/>
                </a:cubicBezTo>
                <a:cubicBezTo>
                  <a:pt x="16161" y="153526"/>
                  <a:pt x="17238" y="161606"/>
                  <a:pt x="18854" y="169148"/>
                </a:cubicBezTo>
                <a:cubicBezTo>
                  <a:pt x="539" y="180999"/>
                  <a:pt x="0" y="208472"/>
                  <a:pt x="0" y="231635"/>
                </a:cubicBezTo>
                <a:cubicBezTo>
                  <a:pt x="0" y="250489"/>
                  <a:pt x="4309" y="267727"/>
                  <a:pt x="16161" y="278501"/>
                </a:cubicBezTo>
                <a:cubicBezTo>
                  <a:pt x="13467" y="287659"/>
                  <a:pt x="15083" y="298971"/>
                  <a:pt x="15083" y="312438"/>
                </a:cubicBezTo>
                <a:cubicBezTo>
                  <a:pt x="15083" y="336679"/>
                  <a:pt x="21547" y="358765"/>
                  <a:pt x="43095" y="366307"/>
                </a:cubicBezTo>
                <a:lnTo>
                  <a:pt x="192850" y="428256"/>
                </a:lnTo>
                <a:lnTo>
                  <a:pt x="457884" y="318364"/>
                </a:lnTo>
                <a:lnTo>
                  <a:pt x="429872" y="308129"/>
                </a:lnTo>
                <a:lnTo>
                  <a:pt x="429872" y="248873"/>
                </a:lnTo>
                <a:lnTo>
                  <a:pt x="457884" y="237022"/>
                </a:lnTo>
                <a:lnTo>
                  <a:pt x="414789" y="220861"/>
                </a:lnTo>
                <a:lnTo>
                  <a:pt x="414789" y="169148"/>
                </a:lnTo>
                <a:lnTo>
                  <a:pt x="458961" y="150832"/>
                </a:lnTo>
                <a:close/>
                <a:moveTo>
                  <a:pt x="45250" y="118511"/>
                </a:moveTo>
                <a:lnTo>
                  <a:pt x="195004" y="177228"/>
                </a:lnTo>
                <a:lnTo>
                  <a:pt x="409940" y="90499"/>
                </a:lnTo>
                <a:lnTo>
                  <a:pt x="409940" y="136826"/>
                </a:lnTo>
                <a:lnTo>
                  <a:pt x="195004" y="226248"/>
                </a:lnTo>
                <a:lnTo>
                  <a:pt x="45250" y="166993"/>
                </a:lnTo>
                <a:lnTo>
                  <a:pt x="45250" y="118511"/>
                </a:lnTo>
                <a:close/>
                <a:moveTo>
                  <a:pt x="408863" y="304358"/>
                </a:moveTo>
                <a:lnTo>
                  <a:pt x="193927" y="393241"/>
                </a:lnTo>
                <a:lnTo>
                  <a:pt x="43634" y="333986"/>
                </a:lnTo>
                <a:lnTo>
                  <a:pt x="43634" y="291968"/>
                </a:lnTo>
                <a:lnTo>
                  <a:pt x="177767" y="346914"/>
                </a:lnTo>
                <a:lnTo>
                  <a:pt x="409402" y="255337"/>
                </a:lnTo>
                <a:lnTo>
                  <a:pt x="408863" y="304358"/>
                </a:lnTo>
                <a:close/>
                <a:moveTo>
                  <a:pt x="393780" y="223555"/>
                </a:moveTo>
                <a:lnTo>
                  <a:pt x="178844" y="312438"/>
                </a:lnTo>
                <a:lnTo>
                  <a:pt x="29089" y="253183"/>
                </a:lnTo>
                <a:lnTo>
                  <a:pt x="29089" y="204701"/>
                </a:lnTo>
                <a:lnTo>
                  <a:pt x="183153" y="266111"/>
                </a:lnTo>
                <a:lnTo>
                  <a:pt x="394318" y="177767"/>
                </a:lnTo>
                <a:lnTo>
                  <a:pt x="394318" y="223555"/>
                </a:lnTo>
                <a:close/>
              </a:path>
            </a:pathLst>
          </a:custGeom>
          <a:solidFill>
            <a:srgbClr val="000000"/>
          </a:solidFill>
          <a:ln w="5358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1663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Highlighters – Slide Template</a:t>
            </a: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925D4554-8CDF-4C8F-AD93-2923EFD967B2}"/>
              </a:ext>
            </a:extLst>
          </p:cNvPr>
          <p:cNvSpPr/>
          <p:nvPr/>
        </p:nvSpPr>
        <p:spPr>
          <a:xfrm>
            <a:off x="4627468" y="1952446"/>
            <a:ext cx="5256986" cy="1364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341" y="21600"/>
                </a:moveTo>
                <a:lnTo>
                  <a:pt x="0" y="21600"/>
                </a:lnTo>
                <a:lnTo>
                  <a:pt x="0" y="0"/>
                </a:lnTo>
                <a:lnTo>
                  <a:pt x="21600" y="0"/>
                </a:ln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181231A5-2C2C-4864-8EB3-67D1CC1D5DDA}"/>
              </a:ext>
            </a:extLst>
          </p:cNvPr>
          <p:cNvSpPr/>
          <p:nvPr/>
        </p:nvSpPr>
        <p:spPr>
          <a:xfrm>
            <a:off x="4627470" y="3341845"/>
            <a:ext cx="3258772" cy="1364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181" y="21600"/>
                </a:moveTo>
                <a:lnTo>
                  <a:pt x="0" y="21600"/>
                </a:lnTo>
                <a:lnTo>
                  <a:pt x="0" y="0"/>
                </a:lnTo>
                <a:lnTo>
                  <a:pt x="21600" y="0"/>
                </a:ln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DCF7A52D-A0FA-4095-8A20-899B0689B075}"/>
              </a:ext>
            </a:extLst>
          </p:cNvPr>
          <p:cNvSpPr/>
          <p:nvPr/>
        </p:nvSpPr>
        <p:spPr>
          <a:xfrm>
            <a:off x="4627470" y="4731244"/>
            <a:ext cx="6808054" cy="1364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400" y="21600"/>
                </a:moveTo>
                <a:lnTo>
                  <a:pt x="0" y="21600"/>
                </a:lnTo>
                <a:lnTo>
                  <a:pt x="0" y="0"/>
                </a:lnTo>
                <a:lnTo>
                  <a:pt x="21600" y="0"/>
                </a:ln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8B2CAC44-D983-4483-885E-AB8A9A43ED8E}"/>
              </a:ext>
            </a:extLst>
          </p:cNvPr>
          <p:cNvSpPr/>
          <p:nvPr/>
        </p:nvSpPr>
        <p:spPr>
          <a:xfrm>
            <a:off x="838200" y="1548260"/>
            <a:ext cx="2730804" cy="98015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lnTo>
                  <a:pt x="1359" y="19596"/>
                </a:lnTo>
                <a:cubicBezTo>
                  <a:pt x="599" y="19540"/>
                  <a:pt x="0" y="17759"/>
                  <a:pt x="0" y="15643"/>
                </a:cubicBezTo>
                <a:lnTo>
                  <a:pt x="0" y="5957"/>
                </a:lnTo>
                <a:cubicBezTo>
                  <a:pt x="0" y="3841"/>
                  <a:pt x="599" y="2115"/>
                  <a:pt x="1359" y="2004"/>
                </a:cubicBezTo>
                <a:lnTo>
                  <a:pt x="21580" y="0"/>
                </a:lnTo>
                <a:lnTo>
                  <a:pt x="21580" y="21600"/>
                </a:lnTo>
                <a:close/>
              </a:path>
            </a:pathLst>
          </a:custGeom>
          <a:gradFill flip="none" rotWithShape="1">
            <a:gsLst>
              <a:gs pos="9000">
                <a:schemeClr val="accent4"/>
              </a:gs>
              <a:gs pos="20000">
                <a:schemeClr val="accent4"/>
              </a:gs>
              <a:gs pos="62000">
                <a:schemeClr val="accent4">
                  <a:lumMod val="60000"/>
                  <a:lumOff val="40000"/>
                </a:schemeClr>
              </a:gs>
              <a:gs pos="80000">
                <a:schemeClr val="accent4">
                  <a:lumMod val="95000"/>
                  <a:lumOff val="5000"/>
                </a:schemeClr>
              </a:gs>
              <a:gs pos="94000">
                <a:schemeClr val="accent4">
                  <a:lumMod val="60000"/>
                </a:schemeClr>
              </a:gs>
            </a:gsLst>
            <a:lin ang="16200000" scaled="1"/>
            <a:tileRect/>
          </a:gra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B8F11BD8-59AB-4F93-BAAC-8A907175F078}"/>
              </a:ext>
            </a:extLst>
          </p:cNvPr>
          <p:cNvSpPr/>
          <p:nvPr/>
        </p:nvSpPr>
        <p:spPr>
          <a:xfrm>
            <a:off x="4450635" y="1952446"/>
            <a:ext cx="351139" cy="1364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715" y="21600"/>
                </a:moveTo>
                <a:lnTo>
                  <a:pt x="0" y="21600"/>
                </a:lnTo>
                <a:lnTo>
                  <a:pt x="0" y="0"/>
                </a:lnTo>
                <a:lnTo>
                  <a:pt x="21600" y="0"/>
                </a:lnTo>
                <a:close/>
              </a:path>
            </a:pathLst>
          </a:custGeom>
          <a:solidFill>
            <a:schemeClr val="accent4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D82B648A-220E-42DC-8190-B0A4759F0224}"/>
              </a:ext>
            </a:extLst>
          </p:cNvPr>
          <p:cNvSpPr/>
          <p:nvPr/>
        </p:nvSpPr>
        <p:spPr>
          <a:xfrm>
            <a:off x="3566474" y="1497734"/>
            <a:ext cx="1020579" cy="10837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3527" y="6797"/>
                </a:moveTo>
                <a:cubicBezTo>
                  <a:pt x="8822" y="5186"/>
                  <a:pt x="4919" y="3122"/>
                  <a:pt x="2459" y="1158"/>
                </a:cubicBezTo>
                <a:lnTo>
                  <a:pt x="2459" y="1057"/>
                </a:lnTo>
                <a:cubicBezTo>
                  <a:pt x="2459" y="503"/>
                  <a:pt x="1978" y="0"/>
                  <a:pt x="1337" y="0"/>
                </a:cubicBezTo>
                <a:lnTo>
                  <a:pt x="1123" y="0"/>
                </a:lnTo>
                <a:cubicBezTo>
                  <a:pt x="535" y="0"/>
                  <a:pt x="0" y="453"/>
                  <a:pt x="0" y="1057"/>
                </a:cubicBezTo>
                <a:lnTo>
                  <a:pt x="0" y="20543"/>
                </a:lnTo>
                <a:cubicBezTo>
                  <a:pt x="0" y="21097"/>
                  <a:pt x="481" y="21600"/>
                  <a:pt x="1123" y="21600"/>
                </a:cubicBezTo>
                <a:lnTo>
                  <a:pt x="1337" y="21600"/>
                </a:lnTo>
                <a:cubicBezTo>
                  <a:pt x="1925" y="21600"/>
                  <a:pt x="2459" y="21147"/>
                  <a:pt x="2459" y="20543"/>
                </a:cubicBezTo>
                <a:lnTo>
                  <a:pt x="2459" y="20241"/>
                </a:lnTo>
                <a:cubicBezTo>
                  <a:pt x="4919" y="18277"/>
                  <a:pt x="8875" y="16263"/>
                  <a:pt x="13580" y="14702"/>
                </a:cubicBezTo>
                <a:cubicBezTo>
                  <a:pt x="16200" y="13846"/>
                  <a:pt x="18766" y="13192"/>
                  <a:pt x="21065" y="12839"/>
                </a:cubicBezTo>
                <a:cubicBezTo>
                  <a:pt x="21386" y="12789"/>
                  <a:pt x="21600" y="12537"/>
                  <a:pt x="21600" y="12235"/>
                </a:cubicBezTo>
                <a:lnTo>
                  <a:pt x="21600" y="9264"/>
                </a:lnTo>
                <a:cubicBezTo>
                  <a:pt x="21600" y="8962"/>
                  <a:pt x="21386" y="8710"/>
                  <a:pt x="21065" y="8660"/>
                </a:cubicBezTo>
                <a:cubicBezTo>
                  <a:pt x="18766" y="8358"/>
                  <a:pt x="16146" y="7703"/>
                  <a:pt x="13527" y="6797"/>
                </a:cubicBezTo>
                <a:close/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727EC61E-F535-4BCB-8F6E-A7F717F2E7D1}"/>
              </a:ext>
            </a:extLst>
          </p:cNvPr>
          <p:cNvSpPr/>
          <p:nvPr/>
        </p:nvSpPr>
        <p:spPr>
          <a:xfrm>
            <a:off x="3667519" y="1624043"/>
            <a:ext cx="856377" cy="45739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9266" extrusionOk="0">
                <a:moveTo>
                  <a:pt x="0" y="0"/>
                </a:moveTo>
                <a:cubicBezTo>
                  <a:pt x="0" y="0"/>
                  <a:pt x="8219" y="11172"/>
                  <a:pt x="21600" y="15003"/>
                </a:cubicBezTo>
                <a:lnTo>
                  <a:pt x="21600" y="18089"/>
                </a:lnTo>
                <a:cubicBezTo>
                  <a:pt x="21600" y="18089"/>
                  <a:pt x="10577" y="21600"/>
                  <a:pt x="0" y="16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1">
              <a:alpha val="4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endParaRPr sz="3000">
              <a:solidFill>
                <a:srgbClr val="FFFFFF"/>
              </a:solidFill>
            </a:endParaRPr>
          </a:p>
        </p:txBody>
      </p:sp>
      <p:sp>
        <p:nvSpPr>
          <p:cNvPr id="10" name="Shape">
            <a:extLst>
              <a:ext uri="{FF2B5EF4-FFF2-40B4-BE49-F238E27FC236}">
                <a16:creationId xmlns:a16="http://schemas.microsoft.com/office/drawing/2014/main" id="{4A2BB94F-C980-4F74-A89E-109A9053BCE3}"/>
              </a:ext>
            </a:extLst>
          </p:cNvPr>
          <p:cNvSpPr/>
          <p:nvPr/>
        </p:nvSpPr>
        <p:spPr>
          <a:xfrm>
            <a:off x="838200" y="2937659"/>
            <a:ext cx="2730804" cy="98015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lnTo>
                  <a:pt x="1359" y="19596"/>
                </a:lnTo>
                <a:cubicBezTo>
                  <a:pt x="599" y="19540"/>
                  <a:pt x="0" y="17759"/>
                  <a:pt x="0" y="15643"/>
                </a:cubicBezTo>
                <a:lnTo>
                  <a:pt x="0" y="5957"/>
                </a:lnTo>
                <a:cubicBezTo>
                  <a:pt x="0" y="3841"/>
                  <a:pt x="599" y="2115"/>
                  <a:pt x="1359" y="2004"/>
                </a:cubicBezTo>
                <a:lnTo>
                  <a:pt x="21580" y="0"/>
                </a:lnTo>
                <a:lnTo>
                  <a:pt x="21580" y="21600"/>
                </a:lnTo>
                <a:close/>
              </a:path>
            </a:pathLst>
          </a:custGeom>
          <a:gradFill flip="none" rotWithShape="1">
            <a:gsLst>
              <a:gs pos="9000">
                <a:schemeClr val="accent6"/>
              </a:gs>
              <a:gs pos="20000">
                <a:schemeClr val="accent6"/>
              </a:gs>
              <a:gs pos="62000">
                <a:schemeClr val="accent6">
                  <a:lumMod val="60000"/>
                  <a:lumOff val="40000"/>
                </a:schemeClr>
              </a:gs>
              <a:gs pos="80000">
                <a:schemeClr val="accent6"/>
              </a:gs>
              <a:gs pos="94000">
                <a:schemeClr val="accent6">
                  <a:lumMod val="75000"/>
                </a:schemeClr>
              </a:gs>
            </a:gsLst>
            <a:lin ang="16200000" scaled="1"/>
            <a:tileRect/>
          </a:gradFill>
          <a:ln w="12700">
            <a:miter lim="400000"/>
          </a:ln>
        </p:spPr>
        <p:txBody>
          <a:bodyPr lIns="38100" tIns="38100" rIns="38100" bIns="38100" anchor="ctr"/>
          <a:lstStyle/>
          <a:p>
            <a:endParaRPr sz="3000">
              <a:solidFill>
                <a:srgbClr val="FFFFFF"/>
              </a:solidFill>
            </a:endParaRPr>
          </a:p>
        </p:txBody>
      </p:sp>
      <p:sp>
        <p:nvSpPr>
          <p:cNvPr id="11" name="Shape">
            <a:extLst>
              <a:ext uri="{FF2B5EF4-FFF2-40B4-BE49-F238E27FC236}">
                <a16:creationId xmlns:a16="http://schemas.microsoft.com/office/drawing/2014/main" id="{58312336-3B1D-4EDE-AA0C-BFB25447F64B}"/>
              </a:ext>
            </a:extLst>
          </p:cNvPr>
          <p:cNvSpPr/>
          <p:nvPr/>
        </p:nvSpPr>
        <p:spPr>
          <a:xfrm>
            <a:off x="4450635" y="3341845"/>
            <a:ext cx="351139" cy="1364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715" y="21600"/>
                </a:moveTo>
                <a:lnTo>
                  <a:pt x="0" y="21600"/>
                </a:lnTo>
                <a:lnTo>
                  <a:pt x="0" y="0"/>
                </a:lnTo>
                <a:lnTo>
                  <a:pt x="21600" y="0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2" name="Shape">
            <a:extLst>
              <a:ext uri="{FF2B5EF4-FFF2-40B4-BE49-F238E27FC236}">
                <a16:creationId xmlns:a16="http://schemas.microsoft.com/office/drawing/2014/main" id="{FE55EB4E-AA50-4053-B620-37DC679B740C}"/>
              </a:ext>
            </a:extLst>
          </p:cNvPr>
          <p:cNvSpPr/>
          <p:nvPr/>
        </p:nvSpPr>
        <p:spPr>
          <a:xfrm>
            <a:off x="3566474" y="2887133"/>
            <a:ext cx="1020579" cy="10837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3527" y="6797"/>
                </a:moveTo>
                <a:cubicBezTo>
                  <a:pt x="8822" y="5186"/>
                  <a:pt x="4919" y="3122"/>
                  <a:pt x="2459" y="1158"/>
                </a:cubicBezTo>
                <a:lnTo>
                  <a:pt x="2459" y="1057"/>
                </a:lnTo>
                <a:cubicBezTo>
                  <a:pt x="2459" y="503"/>
                  <a:pt x="1978" y="0"/>
                  <a:pt x="1337" y="0"/>
                </a:cubicBezTo>
                <a:lnTo>
                  <a:pt x="1123" y="0"/>
                </a:lnTo>
                <a:cubicBezTo>
                  <a:pt x="535" y="0"/>
                  <a:pt x="0" y="453"/>
                  <a:pt x="0" y="1057"/>
                </a:cubicBezTo>
                <a:lnTo>
                  <a:pt x="0" y="20543"/>
                </a:lnTo>
                <a:cubicBezTo>
                  <a:pt x="0" y="21097"/>
                  <a:pt x="481" y="21600"/>
                  <a:pt x="1123" y="21600"/>
                </a:cubicBezTo>
                <a:lnTo>
                  <a:pt x="1337" y="21600"/>
                </a:lnTo>
                <a:cubicBezTo>
                  <a:pt x="1925" y="21600"/>
                  <a:pt x="2459" y="21147"/>
                  <a:pt x="2459" y="20543"/>
                </a:cubicBezTo>
                <a:lnTo>
                  <a:pt x="2459" y="20241"/>
                </a:lnTo>
                <a:cubicBezTo>
                  <a:pt x="4919" y="18277"/>
                  <a:pt x="8875" y="16263"/>
                  <a:pt x="13580" y="14702"/>
                </a:cubicBezTo>
                <a:cubicBezTo>
                  <a:pt x="16200" y="13846"/>
                  <a:pt x="18766" y="13192"/>
                  <a:pt x="21065" y="12839"/>
                </a:cubicBezTo>
                <a:cubicBezTo>
                  <a:pt x="21386" y="12789"/>
                  <a:pt x="21600" y="12537"/>
                  <a:pt x="21600" y="12235"/>
                </a:cubicBezTo>
                <a:lnTo>
                  <a:pt x="21600" y="9264"/>
                </a:lnTo>
                <a:cubicBezTo>
                  <a:pt x="21600" y="8962"/>
                  <a:pt x="21386" y="8710"/>
                  <a:pt x="21065" y="8660"/>
                </a:cubicBezTo>
                <a:cubicBezTo>
                  <a:pt x="18766" y="8358"/>
                  <a:pt x="16146" y="7703"/>
                  <a:pt x="13527" y="6797"/>
                </a:cubicBezTo>
                <a:close/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3" name="Shape">
            <a:extLst>
              <a:ext uri="{FF2B5EF4-FFF2-40B4-BE49-F238E27FC236}">
                <a16:creationId xmlns:a16="http://schemas.microsoft.com/office/drawing/2014/main" id="{88725889-FD77-421F-8D05-407F0D2513F0}"/>
              </a:ext>
            </a:extLst>
          </p:cNvPr>
          <p:cNvSpPr/>
          <p:nvPr/>
        </p:nvSpPr>
        <p:spPr>
          <a:xfrm>
            <a:off x="3667519" y="3013442"/>
            <a:ext cx="856377" cy="45739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9266" extrusionOk="0">
                <a:moveTo>
                  <a:pt x="0" y="0"/>
                </a:moveTo>
                <a:cubicBezTo>
                  <a:pt x="0" y="0"/>
                  <a:pt x="8219" y="11172"/>
                  <a:pt x="21600" y="15003"/>
                </a:cubicBezTo>
                <a:lnTo>
                  <a:pt x="21600" y="18089"/>
                </a:lnTo>
                <a:cubicBezTo>
                  <a:pt x="21600" y="18089"/>
                  <a:pt x="10577" y="21600"/>
                  <a:pt x="0" y="16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1">
              <a:alpha val="4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endParaRPr sz="3000">
              <a:solidFill>
                <a:srgbClr val="FFFFFF"/>
              </a:solidFill>
            </a:endParaRPr>
          </a:p>
        </p:txBody>
      </p:sp>
      <p:sp>
        <p:nvSpPr>
          <p:cNvPr id="14" name="Shape">
            <a:extLst>
              <a:ext uri="{FF2B5EF4-FFF2-40B4-BE49-F238E27FC236}">
                <a16:creationId xmlns:a16="http://schemas.microsoft.com/office/drawing/2014/main" id="{6935947B-3217-4D00-A1FA-FA9F3934F43B}"/>
              </a:ext>
            </a:extLst>
          </p:cNvPr>
          <p:cNvSpPr/>
          <p:nvPr/>
        </p:nvSpPr>
        <p:spPr>
          <a:xfrm>
            <a:off x="838200" y="4327057"/>
            <a:ext cx="2730804" cy="98015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lnTo>
                  <a:pt x="1359" y="19596"/>
                </a:lnTo>
                <a:cubicBezTo>
                  <a:pt x="599" y="19540"/>
                  <a:pt x="0" y="17759"/>
                  <a:pt x="0" y="15643"/>
                </a:cubicBezTo>
                <a:lnTo>
                  <a:pt x="0" y="5957"/>
                </a:lnTo>
                <a:cubicBezTo>
                  <a:pt x="0" y="3841"/>
                  <a:pt x="599" y="2115"/>
                  <a:pt x="1359" y="2004"/>
                </a:cubicBezTo>
                <a:lnTo>
                  <a:pt x="21580" y="0"/>
                </a:lnTo>
                <a:lnTo>
                  <a:pt x="21580" y="21600"/>
                </a:lnTo>
                <a:close/>
              </a:path>
            </a:pathLst>
          </a:custGeom>
          <a:gradFill flip="none" rotWithShape="1">
            <a:gsLst>
              <a:gs pos="9000">
                <a:schemeClr val="accent3"/>
              </a:gs>
              <a:gs pos="20000">
                <a:schemeClr val="accent3"/>
              </a:gs>
              <a:gs pos="62000">
                <a:schemeClr val="accent3">
                  <a:lumMod val="60000"/>
                  <a:lumOff val="40000"/>
                </a:schemeClr>
              </a:gs>
              <a:gs pos="80000">
                <a:schemeClr val="accent3"/>
              </a:gs>
              <a:gs pos="94000">
                <a:schemeClr val="accent3">
                  <a:lumMod val="75000"/>
                </a:schemeClr>
              </a:gs>
            </a:gsLst>
            <a:lin ang="16200000" scaled="1"/>
            <a:tileRect/>
          </a:gradFill>
          <a:ln w="12700">
            <a:miter lim="400000"/>
          </a:ln>
        </p:spPr>
        <p:txBody>
          <a:bodyPr lIns="38100" tIns="38100" rIns="38100" bIns="38100" anchor="ctr"/>
          <a:lstStyle/>
          <a:p>
            <a:endParaRPr sz="3000">
              <a:solidFill>
                <a:srgbClr val="FFFFFF"/>
              </a:solidFill>
            </a:endParaRPr>
          </a:p>
        </p:txBody>
      </p:sp>
      <p:sp>
        <p:nvSpPr>
          <p:cNvPr id="15" name="Shape">
            <a:extLst>
              <a:ext uri="{FF2B5EF4-FFF2-40B4-BE49-F238E27FC236}">
                <a16:creationId xmlns:a16="http://schemas.microsoft.com/office/drawing/2014/main" id="{F3B26FE9-8B05-47A2-B3ED-344747EEBAD0}"/>
              </a:ext>
            </a:extLst>
          </p:cNvPr>
          <p:cNvSpPr/>
          <p:nvPr/>
        </p:nvSpPr>
        <p:spPr>
          <a:xfrm>
            <a:off x="4450635" y="4731244"/>
            <a:ext cx="351139" cy="1364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715" y="21600"/>
                </a:moveTo>
                <a:lnTo>
                  <a:pt x="0" y="21600"/>
                </a:lnTo>
                <a:lnTo>
                  <a:pt x="0" y="0"/>
                </a:lnTo>
                <a:lnTo>
                  <a:pt x="2160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6" name="Shape">
            <a:extLst>
              <a:ext uri="{FF2B5EF4-FFF2-40B4-BE49-F238E27FC236}">
                <a16:creationId xmlns:a16="http://schemas.microsoft.com/office/drawing/2014/main" id="{1FD178D5-0A6C-41A4-B5F6-AB34E1C36605}"/>
              </a:ext>
            </a:extLst>
          </p:cNvPr>
          <p:cNvSpPr/>
          <p:nvPr/>
        </p:nvSpPr>
        <p:spPr>
          <a:xfrm>
            <a:off x="3566474" y="4276532"/>
            <a:ext cx="1020579" cy="10837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3527" y="6797"/>
                </a:moveTo>
                <a:cubicBezTo>
                  <a:pt x="8822" y="5186"/>
                  <a:pt x="4919" y="3122"/>
                  <a:pt x="2459" y="1158"/>
                </a:cubicBezTo>
                <a:lnTo>
                  <a:pt x="2459" y="1057"/>
                </a:lnTo>
                <a:cubicBezTo>
                  <a:pt x="2459" y="503"/>
                  <a:pt x="1978" y="0"/>
                  <a:pt x="1337" y="0"/>
                </a:cubicBezTo>
                <a:lnTo>
                  <a:pt x="1123" y="0"/>
                </a:lnTo>
                <a:cubicBezTo>
                  <a:pt x="535" y="0"/>
                  <a:pt x="0" y="453"/>
                  <a:pt x="0" y="1057"/>
                </a:cubicBezTo>
                <a:lnTo>
                  <a:pt x="0" y="20543"/>
                </a:lnTo>
                <a:cubicBezTo>
                  <a:pt x="0" y="21097"/>
                  <a:pt x="481" y="21600"/>
                  <a:pt x="1123" y="21600"/>
                </a:cubicBezTo>
                <a:lnTo>
                  <a:pt x="1337" y="21600"/>
                </a:lnTo>
                <a:cubicBezTo>
                  <a:pt x="1925" y="21600"/>
                  <a:pt x="2459" y="21147"/>
                  <a:pt x="2459" y="20543"/>
                </a:cubicBezTo>
                <a:lnTo>
                  <a:pt x="2459" y="20241"/>
                </a:lnTo>
                <a:cubicBezTo>
                  <a:pt x="4919" y="18277"/>
                  <a:pt x="8875" y="16263"/>
                  <a:pt x="13580" y="14702"/>
                </a:cubicBezTo>
                <a:cubicBezTo>
                  <a:pt x="16200" y="13846"/>
                  <a:pt x="18766" y="13192"/>
                  <a:pt x="21065" y="12839"/>
                </a:cubicBezTo>
                <a:cubicBezTo>
                  <a:pt x="21386" y="12789"/>
                  <a:pt x="21600" y="12537"/>
                  <a:pt x="21600" y="12235"/>
                </a:cubicBezTo>
                <a:lnTo>
                  <a:pt x="21600" y="9264"/>
                </a:lnTo>
                <a:cubicBezTo>
                  <a:pt x="21600" y="8962"/>
                  <a:pt x="21386" y="8710"/>
                  <a:pt x="21065" y="8660"/>
                </a:cubicBezTo>
                <a:cubicBezTo>
                  <a:pt x="18766" y="8358"/>
                  <a:pt x="16146" y="7653"/>
                  <a:pt x="13527" y="6797"/>
                </a:cubicBezTo>
                <a:close/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7" name="Shape">
            <a:extLst>
              <a:ext uri="{FF2B5EF4-FFF2-40B4-BE49-F238E27FC236}">
                <a16:creationId xmlns:a16="http://schemas.microsoft.com/office/drawing/2014/main" id="{7BF160DB-83C4-46BE-A6A3-0145516C2477}"/>
              </a:ext>
            </a:extLst>
          </p:cNvPr>
          <p:cNvSpPr/>
          <p:nvPr/>
        </p:nvSpPr>
        <p:spPr>
          <a:xfrm>
            <a:off x="3667519" y="4402841"/>
            <a:ext cx="856377" cy="45739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9266" extrusionOk="0">
                <a:moveTo>
                  <a:pt x="0" y="0"/>
                </a:moveTo>
                <a:cubicBezTo>
                  <a:pt x="0" y="0"/>
                  <a:pt x="8219" y="11172"/>
                  <a:pt x="21600" y="15003"/>
                </a:cubicBezTo>
                <a:lnTo>
                  <a:pt x="21600" y="18089"/>
                </a:lnTo>
                <a:cubicBezTo>
                  <a:pt x="21600" y="18089"/>
                  <a:pt x="10577" y="21600"/>
                  <a:pt x="0" y="16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1">
              <a:alpha val="4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endParaRPr sz="3000">
              <a:solidFill>
                <a:srgbClr val="FFFFFF"/>
              </a:solidFill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3F98C329-2B7B-436C-BD2F-94AAFD66722F}"/>
              </a:ext>
            </a:extLst>
          </p:cNvPr>
          <p:cNvSpPr txBox="1"/>
          <p:nvPr/>
        </p:nvSpPr>
        <p:spPr>
          <a:xfrm>
            <a:off x="1684462" y="1762085"/>
            <a:ext cx="1882012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r>
              <a:rPr lang="en-US" sz="2400" b="1" noProof="1"/>
              <a:t>Lorem Ipsum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7F0CE498-388A-4AC9-95F0-717594D6C4FE}"/>
              </a:ext>
            </a:extLst>
          </p:cNvPr>
          <p:cNvSpPr txBox="1"/>
          <p:nvPr/>
        </p:nvSpPr>
        <p:spPr>
          <a:xfrm>
            <a:off x="1684462" y="3161677"/>
            <a:ext cx="1882012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r>
              <a:rPr lang="en-US" sz="2400" b="1" noProof="1"/>
              <a:t>Lorem Ipsum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57440B68-FCAE-4AB7-A960-B1BBC4D6CBA7}"/>
              </a:ext>
            </a:extLst>
          </p:cNvPr>
          <p:cNvSpPr txBox="1"/>
          <p:nvPr/>
        </p:nvSpPr>
        <p:spPr>
          <a:xfrm>
            <a:off x="1684462" y="4551938"/>
            <a:ext cx="1882012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r>
              <a:rPr lang="en-US" sz="2400" b="1" noProof="1"/>
              <a:t>Lorem Ipsum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30497B72-84EA-4DD4-AA46-A9AAC109E8E9}"/>
              </a:ext>
            </a:extLst>
          </p:cNvPr>
          <p:cNvSpPr txBox="1"/>
          <p:nvPr/>
        </p:nvSpPr>
        <p:spPr>
          <a:xfrm>
            <a:off x="4717284" y="3555367"/>
            <a:ext cx="3168958" cy="830997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20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67D20F21-E4E8-4FCD-8AF6-DADAD6322CEA}"/>
              </a:ext>
            </a:extLst>
          </p:cNvPr>
          <p:cNvSpPr txBox="1"/>
          <p:nvPr/>
        </p:nvSpPr>
        <p:spPr>
          <a:xfrm>
            <a:off x="4717284" y="2173393"/>
            <a:ext cx="3168958" cy="830997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20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D8E7F51A-9550-47DA-A12D-6130C0243E31}"/>
              </a:ext>
            </a:extLst>
          </p:cNvPr>
          <p:cNvSpPr txBox="1"/>
          <p:nvPr/>
        </p:nvSpPr>
        <p:spPr>
          <a:xfrm>
            <a:off x="4717284" y="4944766"/>
            <a:ext cx="3168958" cy="830997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20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grpSp>
        <p:nvGrpSpPr>
          <p:cNvPr id="24" name="Graphic 19" descr="Pencil">
            <a:extLst>
              <a:ext uri="{FF2B5EF4-FFF2-40B4-BE49-F238E27FC236}">
                <a16:creationId xmlns:a16="http://schemas.microsoft.com/office/drawing/2014/main" id="{E095F55B-73D9-4AE4-B1C8-AD2E8203944E}"/>
              </a:ext>
            </a:extLst>
          </p:cNvPr>
          <p:cNvGrpSpPr/>
          <p:nvPr/>
        </p:nvGrpSpPr>
        <p:grpSpPr>
          <a:xfrm>
            <a:off x="937339" y="4540883"/>
            <a:ext cx="517139" cy="517139"/>
            <a:chOff x="937339" y="4540883"/>
            <a:chExt cx="517139" cy="517139"/>
          </a:xfrm>
        </p:grpSpPr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B53B1DBB-3DB5-4DA7-84AD-5E7DEE957FF6}"/>
                </a:ext>
              </a:extLst>
            </p:cNvPr>
            <p:cNvSpPr/>
            <p:nvPr/>
          </p:nvSpPr>
          <p:spPr>
            <a:xfrm>
              <a:off x="980433" y="4642694"/>
              <a:ext cx="372232" cy="372232"/>
            </a:xfrm>
            <a:custGeom>
              <a:avLst/>
              <a:gdLst>
                <a:gd name="connsiteX0" fmla="*/ 91577 w 372232"/>
                <a:gd name="connsiteY0" fmla="*/ 281194 h 372232"/>
                <a:gd name="connsiteX1" fmla="*/ 91577 w 372232"/>
                <a:gd name="connsiteY1" fmla="*/ 319441 h 372232"/>
                <a:gd name="connsiteX2" fmla="*/ 45788 w 372232"/>
                <a:gd name="connsiteY2" fmla="*/ 334524 h 372232"/>
                <a:gd name="connsiteX3" fmla="*/ 37708 w 372232"/>
                <a:gd name="connsiteY3" fmla="*/ 326444 h 372232"/>
                <a:gd name="connsiteX4" fmla="*/ 52791 w 372232"/>
                <a:gd name="connsiteY4" fmla="*/ 280656 h 372232"/>
                <a:gd name="connsiteX5" fmla="*/ 91577 w 372232"/>
                <a:gd name="connsiteY5" fmla="*/ 281194 h 372232"/>
                <a:gd name="connsiteX6" fmla="*/ 303281 w 372232"/>
                <a:gd name="connsiteY6" fmla="*/ 0 h 372232"/>
                <a:gd name="connsiteX7" fmla="*/ 33937 w 372232"/>
                <a:gd name="connsiteY7" fmla="*/ 269882 h 372232"/>
                <a:gd name="connsiteX8" fmla="*/ 0 w 372232"/>
                <a:gd name="connsiteY8" fmla="*/ 372232 h 372232"/>
                <a:gd name="connsiteX9" fmla="*/ 102889 w 372232"/>
                <a:gd name="connsiteY9" fmla="*/ 338295 h 372232"/>
                <a:gd name="connsiteX10" fmla="*/ 372232 w 372232"/>
                <a:gd name="connsiteY10" fmla="*/ 68952 h 3722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72232" h="372232">
                  <a:moveTo>
                    <a:pt x="91577" y="281194"/>
                  </a:moveTo>
                  <a:cubicBezTo>
                    <a:pt x="102350" y="291968"/>
                    <a:pt x="102350" y="308667"/>
                    <a:pt x="91577" y="319441"/>
                  </a:cubicBezTo>
                  <a:lnTo>
                    <a:pt x="45788" y="334524"/>
                  </a:lnTo>
                  <a:lnTo>
                    <a:pt x="37708" y="326444"/>
                  </a:lnTo>
                  <a:lnTo>
                    <a:pt x="52791" y="280656"/>
                  </a:lnTo>
                  <a:cubicBezTo>
                    <a:pt x="64104" y="270421"/>
                    <a:pt x="80803" y="270421"/>
                    <a:pt x="91577" y="281194"/>
                  </a:cubicBezTo>
                  <a:close/>
                  <a:moveTo>
                    <a:pt x="303281" y="0"/>
                  </a:moveTo>
                  <a:lnTo>
                    <a:pt x="33937" y="269882"/>
                  </a:lnTo>
                  <a:lnTo>
                    <a:pt x="0" y="372232"/>
                  </a:lnTo>
                  <a:lnTo>
                    <a:pt x="102889" y="338295"/>
                  </a:lnTo>
                  <a:lnTo>
                    <a:pt x="372232" y="68952"/>
                  </a:lnTo>
                </a:path>
              </a:pathLst>
            </a:custGeom>
            <a:solidFill>
              <a:srgbClr val="000000"/>
            </a:solidFill>
            <a:ln w="535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2829E3A6-32AB-4CAF-B1A6-65C3F1376930}"/>
                </a:ext>
              </a:extLst>
            </p:cNvPr>
            <p:cNvSpPr/>
            <p:nvPr/>
          </p:nvSpPr>
          <p:spPr>
            <a:xfrm>
              <a:off x="1298797" y="4583439"/>
              <a:ext cx="113058" cy="112585"/>
            </a:xfrm>
            <a:custGeom>
              <a:avLst/>
              <a:gdLst>
                <a:gd name="connsiteX0" fmla="*/ 106660 w 113058"/>
                <a:gd name="connsiteY0" fmla="*/ 44711 h 112585"/>
                <a:gd name="connsiteX1" fmla="*/ 68413 w 113058"/>
                <a:gd name="connsiteY1" fmla="*/ 6464 h 112585"/>
                <a:gd name="connsiteX2" fmla="*/ 37708 w 113058"/>
                <a:gd name="connsiteY2" fmla="*/ 6464 h 112585"/>
                <a:gd name="connsiteX3" fmla="*/ 0 w 113058"/>
                <a:gd name="connsiteY3" fmla="*/ 44172 h 112585"/>
                <a:gd name="connsiteX4" fmla="*/ 68413 w 113058"/>
                <a:gd name="connsiteY4" fmla="*/ 112585 h 112585"/>
                <a:gd name="connsiteX5" fmla="*/ 106121 w 113058"/>
                <a:gd name="connsiteY5" fmla="*/ 74877 h 112585"/>
                <a:gd name="connsiteX6" fmla="*/ 106660 w 113058"/>
                <a:gd name="connsiteY6" fmla="*/ 44711 h 1125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3058" h="112585">
                  <a:moveTo>
                    <a:pt x="106660" y="44711"/>
                  </a:moveTo>
                  <a:lnTo>
                    <a:pt x="68413" y="6464"/>
                  </a:lnTo>
                  <a:cubicBezTo>
                    <a:pt x="59794" y="-2155"/>
                    <a:pt x="46327" y="-2155"/>
                    <a:pt x="37708" y="6464"/>
                  </a:cubicBezTo>
                  <a:lnTo>
                    <a:pt x="0" y="44172"/>
                  </a:lnTo>
                  <a:lnTo>
                    <a:pt x="68413" y="112585"/>
                  </a:lnTo>
                  <a:lnTo>
                    <a:pt x="106121" y="74877"/>
                  </a:lnTo>
                  <a:cubicBezTo>
                    <a:pt x="115279" y="66797"/>
                    <a:pt x="115279" y="53330"/>
                    <a:pt x="106660" y="44711"/>
                  </a:cubicBezTo>
                  <a:close/>
                </a:path>
              </a:pathLst>
            </a:custGeom>
            <a:solidFill>
              <a:srgbClr val="000000"/>
            </a:solidFill>
            <a:ln w="535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30" name="Graphic 18" descr="Clock">
            <a:extLst>
              <a:ext uri="{FF2B5EF4-FFF2-40B4-BE49-F238E27FC236}">
                <a16:creationId xmlns:a16="http://schemas.microsoft.com/office/drawing/2014/main" id="{340C6489-6BE4-430A-94EE-470316208495}"/>
              </a:ext>
            </a:extLst>
          </p:cNvPr>
          <p:cNvGrpSpPr/>
          <p:nvPr/>
        </p:nvGrpSpPr>
        <p:grpSpPr>
          <a:xfrm>
            <a:off x="926454" y="3151484"/>
            <a:ext cx="517139" cy="517139"/>
            <a:chOff x="926454" y="3151484"/>
            <a:chExt cx="517139" cy="517139"/>
          </a:xfrm>
        </p:grpSpPr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41849017-9C02-4237-AFF7-E44CC1EB68B7}"/>
                </a:ext>
              </a:extLst>
            </p:cNvPr>
            <p:cNvSpPr/>
            <p:nvPr/>
          </p:nvSpPr>
          <p:spPr>
            <a:xfrm>
              <a:off x="980322" y="3205352"/>
              <a:ext cx="409401" cy="409401"/>
            </a:xfrm>
            <a:custGeom>
              <a:avLst/>
              <a:gdLst>
                <a:gd name="connsiteX0" fmla="*/ 204701 w 409401"/>
                <a:gd name="connsiteY0" fmla="*/ 377081 h 409401"/>
                <a:gd name="connsiteX1" fmla="*/ 32321 w 409401"/>
                <a:gd name="connsiteY1" fmla="*/ 204701 h 409401"/>
                <a:gd name="connsiteX2" fmla="*/ 204701 w 409401"/>
                <a:gd name="connsiteY2" fmla="*/ 32321 h 409401"/>
                <a:gd name="connsiteX3" fmla="*/ 377081 w 409401"/>
                <a:gd name="connsiteY3" fmla="*/ 204701 h 409401"/>
                <a:gd name="connsiteX4" fmla="*/ 204701 w 409401"/>
                <a:gd name="connsiteY4" fmla="*/ 377081 h 409401"/>
                <a:gd name="connsiteX5" fmla="*/ 204701 w 409401"/>
                <a:gd name="connsiteY5" fmla="*/ 0 h 409401"/>
                <a:gd name="connsiteX6" fmla="*/ 0 w 409401"/>
                <a:gd name="connsiteY6" fmla="*/ 204701 h 409401"/>
                <a:gd name="connsiteX7" fmla="*/ 204701 w 409401"/>
                <a:gd name="connsiteY7" fmla="*/ 409402 h 409401"/>
                <a:gd name="connsiteX8" fmla="*/ 409402 w 409401"/>
                <a:gd name="connsiteY8" fmla="*/ 204701 h 409401"/>
                <a:gd name="connsiteX9" fmla="*/ 204701 w 409401"/>
                <a:gd name="connsiteY9" fmla="*/ 0 h 4094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09401" h="409401">
                  <a:moveTo>
                    <a:pt x="204701" y="377081"/>
                  </a:moveTo>
                  <a:cubicBezTo>
                    <a:pt x="109892" y="377081"/>
                    <a:pt x="32321" y="299510"/>
                    <a:pt x="32321" y="204701"/>
                  </a:cubicBezTo>
                  <a:cubicBezTo>
                    <a:pt x="32321" y="109892"/>
                    <a:pt x="109892" y="32321"/>
                    <a:pt x="204701" y="32321"/>
                  </a:cubicBezTo>
                  <a:cubicBezTo>
                    <a:pt x="299510" y="32321"/>
                    <a:pt x="377081" y="109892"/>
                    <a:pt x="377081" y="204701"/>
                  </a:cubicBezTo>
                  <a:cubicBezTo>
                    <a:pt x="377081" y="299510"/>
                    <a:pt x="299510" y="377081"/>
                    <a:pt x="204701" y="377081"/>
                  </a:cubicBezTo>
                  <a:close/>
                  <a:moveTo>
                    <a:pt x="204701" y="0"/>
                  </a:moveTo>
                  <a:cubicBezTo>
                    <a:pt x="91577" y="0"/>
                    <a:pt x="0" y="91577"/>
                    <a:pt x="0" y="204701"/>
                  </a:cubicBezTo>
                  <a:cubicBezTo>
                    <a:pt x="0" y="317825"/>
                    <a:pt x="91577" y="409402"/>
                    <a:pt x="204701" y="409402"/>
                  </a:cubicBezTo>
                  <a:cubicBezTo>
                    <a:pt x="317825" y="409402"/>
                    <a:pt x="409402" y="317825"/>
                    <a:pt x="409402" y="204701"/>
                  </a:cubicBezTo>
                  <a:cubicBezTo>
                    <a:pt x="409402" y="91577"/>
                    <a:pt x="317825" y="0"/>
                    <a:pt x="204701" y="0"/>
                  </a:cubicBezTo>
                  <a:close/>
                </a:path>
              </a:pathLst>
            </a:custGeom>
            <a:solidFill>
              <a:srgbClr val="000000"/>
            </a:solidFill>
            <a:ln w="535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7C073344-6981-48F6-BB4B-CB852A45A076}"/>
                </a:ext>
              </a:extLst>
            </p:cNvPr>
            <p:cNvSpPr/>
            <p:nvPr/>
          </p:nvSpPr>
          <p:spPr>
            <a:xfrm>
              <a:off x="1174249" y="3302316"/>
              <a:ext cx="94270" cy="191233"/>
            </a:xfrm>
            <a:custGeom>
              <a:avLst/>
              <a:gdLst>
                <a:gd name="connsiteX0" fmla="*/ 21547 w 94270"/>
                <a:gd name="connsiteY0" fmla="*/ 0 h 191233"/>
                <a:gd name="connsiteX1" fmla="*/ 0 w 94270"/>
                <a:gd name="connsiteY1" fmla="*/ 0 h 191233"/>
                <a:gd name="connsiteX2" fmla="*/ 0 w 94270"/>
                <a:gd name="connsiteY2" fmla="*/ 107737 h 191233"/>
                <a:gd name="connsiteX3" fmla="*/ 3232 w 94270"/>
                <a:gd name="connsiteY3" fmla="*/ 115279 h 191233"/>
                <a:gd name="connsiteX4" fmla="*/ 79187 w 94270"/>
                <a:gd name="connsiteY4" fmla="*/ 191234 h 191233"/>
                <a:gd name="connsiteX5" fmla="*/ 94270 w 94270"/>
                <a:gd name="connsiteY5" fmla="*/ 176150 h 191233"/>
                <a:gd name="connsiteX6" fmla="*/ 21547 w 94270"/>
                <a:gd name="connsiteY6" fmla="*/ 103428 h 191233"/>
                <a:gd name="connsiteX7" fmla="*/ 21547 w 94270"/>
                <a:gd name="connsiteY7" fmla="*/ 0 h 1912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94270" h="191233">
                  <a:moveTo>
                    <a:pt x="21547" y="0"/>
                  </a:moveTo>
                  <a:lnTo>
                    <a:pt x="0" y="0"/>
                  </a:lnTo>
                  <a:lnTo>
                    <a:pt x="0" y="107737"/>
                  </a:lnTo>
                  <a:cubicBezTo>
                    <a:pt x="0" y="110969"/>
                    <a:pt x="1077" y="113663"/>
                    <a:pt x="3232" y="115279"/>
                  </a:cubicBezTo>
                  <a:lnTo>
                    <a:pt x="79187" y="191234"/>
                  </a:lnTo>
                  <a:lnTo>
                    <a:pt x="94270" y="176150"/>
                  </a:lnTo>
                  <a:lnTo>
                    <a:pt x="21547" y="103428"/>
                  </a:lnTo>
                  <a:lnTo>
                    <a:pt x="21547" y="0"/>
                  </a:lnTo>
                  <a:close/>
                </a:path>
              </a:pathLst>
            </a:custGeom>
            <a:solidFill>
              <a:srgbClr val="000000"/>
            </a:solidFill>
            <a:ln w="535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3A2CDED7-CEDF-41CA-8B7C-632C70C68C44}"/>
                </a:ext>
              </a:extLst>
            </p:cNvPr>
            <p:cNvSpPr/>
            <p:nvPr/>
          </p:nvSpPr>
          <p:spPr>
            <a:xfrm>
              <a:off x="1174249" y="3259221"/>
              <a:ext cx="21547" cy="21547"/>
            </a:xfrm>
            <a:custGeom>
              <a:avLst/>
              <a:gdLst>
                <a:gd name="connsiteX0" fmla="*/ 21547 w 21547"/>
                <a:gd name="connsiteY0" fmla="*/ 10774 h 21547"/>
                <a:gd name="connsiteX1" fmla="*/ 10774 w 21547"/>
                <a:gd name="connsiteY1" fmla="*/ 21547 h 21547"/>
                <a:gd name="connsiteX2" fmla="*/ 0 w 21547"/>
                <a:gd name="connsiteY2" fmla="*/ 10774 h 21547"/>
                <a:gd name="connsiteX3" fmla="*/ 10774 w 21547"/>
                <a:gd name="connsiteY3" fmla="*/ 0 h 21547"/>
                <a:gd name="connsiteX4" fmla="*/ 21547 w 21547"/>
                <a:gd name="connsiteY4" fmla="*/ 10774 h 215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547" h="21547">
                  <a:moveTo>
                    <a:pt x="21547" y="10774"/>
                  </a:moveTo>
                  <a:cubicBezTo>
                    <a:pt x="21547" y="16724"/>
                    <a:pt x="16724" y="21547"/>
                    <a:pt x="10774" y="21547"/>
                  </a:cubicBezTo>
                  <a:cubicBezTo>
                    <a:pt x="4824" y="21547"/>
                    <a:pt x="0" y="16724"/>
                    <a:pt x="0" y="10774"/>
                  </a:cubicBezTo>
                  <a:cubicBezTo>
                    <a:pt x="0" y="4824"/>
                    <a:pt x="4824" y="0"/>
                    <a:pt x="10774" y="0"/>
                  </a:cubicBezTo>
                  <a:cubicBezTo>
                    <a:pt x="16724" y="0"/>
                    <a:pt x="21547" y="4824"/>
                    <a:pt x="21547" y="10774"/>
                  </a:cubicBezTo>
                  <a:close/>
                </a:path>
              </a:pathLst>
            </a:custGeom>
            <a:solidFill>
              <a:srgbClr val="000000"/>
            </a:solidFill>
            <a:ln w="535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F208085A-725E-49C4-B922-DEE10118702F}"/>
                </a:ext>
              </a:extLst>
            </p:cNvPr>
            <p:cNvSpPr/>
            <p:nvPr/>
          </p:nvSpPr>
          <p:spPr>
            <a:xfrm>
              <a:off x="1174249" y="3539338"/>
              <a:ext cx="21547" cy="21547"/>
            </a:xfrm>
            <a:custGeom>
              <a:avLst/>
              <a:gdLst>
                <a:gd name="connsiteX0" fmla="*/ 21547 w 21547"/>
                <a:gd name="connsiteY0" fmla="*/ 10774 h 21547"/>
                <a:gd name="connsiteX1" fmla="*/ 10774 w 21547"/>
                <a:gd name="connsiteY1" fmla="*/ 21547 h 21547"/>
                <a:gd name="connsiteX2" fmla="*/ 0 w 21547"/>
                <a:gd name="connsiteY2" fmla="*/ 10774 h 21547"/>
                <a:gd name="connsiteX3" fmla="*/ 10774 w 21547"/>
                <a:gd name="connsiteY3" fmla="*/ 0 h 21547"/>
                <a:gd name="connsiteX4" fmla="*/ 21547 w 21547"/>
                <a:gd name="connsiteY4" fmla="*/ 10774 h 215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547" h="21547">
                  <a:moveTo>
                    <a:pt x="21547" y="10774"/>
                  </a:moveTo>
                  <a:cubicBezTo>
                    <a:pt x="21547" y="16724"/>
                    <a:pt x="16724" y="21547"/>
                    <a:pt x="10774" y="21547"/>
                  </a:cubicBezTo>
                  <a:cubicBezTo>
                    <a:pt x="4824" y="21547"/>
                    <a:pt x="0" y="16724"/>
                    <a:pt x="0" y="10774"/>
                  </a:cubicBezTo>
                  <a:cubicBezTo>
                    <a:pt x="0" y="4824"/>
                    <a:pt x="4824" y="0"/>
                    <a:pt x="10774" y="0"/>
                  </a:cubicBezTo>
                  <a:cubicBezTo>
                    <a:pt x="16724" y="0"/>
                    <a:pt x="21547" y="4824"/>
                    <a:pt x="21547" y="10774"/>
                  </a:cubicBezTo>
                  <a:close/>
                </a:path>
              </a:pathLst>
            </a:custGeom>
            <a:solidFill>
              <a:srgbClr val="000000"/>
            </a:solidFill>
            <a:ln w="535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808B8FB0-5C7B-4C34-AEEB-497A467462AA}"/>
                </a:ext>
              </a:extLst>
            </p:cNvPr>
            <p:cNvSpPr/>
            <p:nvPr/>
          </p:nvSpPr>
          <p:spPr>
            <a:xfrm>
              <a:off x="1034191" y="3399279"/>
              <a:ext cx="21547" cy="21547"/>
            </a:xfrm>
            <a:custGeom>
              <a:avLst/>
              <a:gdLst>
                <a:gd name="connsiteX0" fmla="*/ 21547 w 21547"/>
                <a:gd name="connsiteY0" fmla="*/ 10774 h 21547"/>
                <a:gd name="connsiteX1" fmla="*/ 10774 w 21547"/>
                <a:gd name="connsiteY1" fmla="*/ 21547 h 21547"/>
                <a:gd name="connsiteX2" fmla="*/ 0 w 21547"/>
                <a:gd name="connsiteY2" fmla="*/ 10774 h 21547"/>
                <a:gd name="connsiteX3" fmla="*/ 10774 w 21547"/>
                <a:gd name="connsiteY3" fmla="*/ 0 h 21547"/>
                <a:gd name="connsiteX4" fmla="*/ 21547 w 21547"/>
                <a:gd name="connsiteY4" fmla="*/ 10774 h 215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547" h="21547">
                  <a:moveTo>
                    <a:pt x="21547" y="10774"/>
                  </a:moveTo>
                  <a:cubicBezTo>
                    <a:pt x="21547" y="16724"/>
                    <a:pt x="16724" y="21547"/>
                    <a:pt x="10774" y="21547"/>
                  </a:cubicBezTo>
                  <a:cubicBezTo>
                    <a:pt x="4824" y="21547"/>
                    <a:pt x="0" y="16724"/>
                    <a:pt x="0" y="10774"/>
                  </a:cubicBezTo>
                  <a:cubicBezTo>
                    <a:pt x="0" y="4824"/>
                    <a:pt x="4824" y="0"/>
                    <a:pt x="10774" y="0"/>
                  </a:cubicBezTo>
                  <a:cubicBezTo>
                    <a:pt x="16724" y="0"/>
                    <a:pt x="21547" y="4824"/>
                    <a:pt x="21547" y="10774"/>
                  </a:cubicBezTo>
                  <a:close/>
                </a:path>
              </a:pathLst>
            </a:custGeom>
            <a:solidFill>
              <a:srgbClr val="000000"/>
            </a:solidFill>
            <a:ln w="535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0E5CC5A5-69C2-4BDE-BB6E-F0F25BF2A45B}"/>
                </a:ext>
              </a:extLst>
            </p:cNvPr>
            <p:cNvSpPr/>
            <p:nvPr/>
          </p:nvSpPr>
          <p:spPr>
            <a:xfrm>
              <a:off x="1314308" y="3399279"/>
              <a:ext cx="21547" cy="21547"/>
            </a:xfrm>
            <a:custGeom>
              <a:avLst/>
              <a:gdLst>
                <a:gd name="connsiteX0" fmla="*/ 21547 w 21547"/>
                <a:gd name="connsiteY0" fmla="*/ 10774 h 21547"/>
                <a:gd name="connsiteX1" fmla="*/ 10774 w 21547"/>
                <a:gd name="connsiteY1" fmla="*/ 21547 h 21547"/>
                <a:gd name="connsiteX2" fmla="*/ 0 w 21547"/>
                <a:gd name="connsiteY2" fmla="*/ 10774 h 21547"/>
                <a:gd name="connsiteX3" fmla="*/ 10774 w 21547"/>
                <a:gd name="connsiteY3" fmla="*/ 0 h 21547"/>
                <a:gd name="connsiteX4" fmla="*/ 21547 w 21547"/>
                <a:gd name="connsiteY4" fmla="*/ 10774 h 215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547" h="21547">
                  <a:moveTo>
                    <a:pt x="21547" y="10774"/>
                  </a:moveTo>
                  <a:cubicBezTo>
                    <a:pt x="21547" y="16724"/>
                    <a:pt x="16724" y="21547"/>
                    <a:pt x="10774" y="21547"/>
                  </a:cubicBezTo>
                  <a:cubicBezTo>
                    <a:pt x="4824" y="21547"/>
                    <a:pt x="0" y="16724"/>
                    <a:pt x="0" y="10774"/>
                  </a:cubicBezTo>
                  <a:cubicBezTo>
                    <a:pt x="0" y="4824"/>
                    <a:pt x="4824" y="0"/>
                    <a:pt x="10774" y="0"/>
                  </a:cubicBezTo>
                  <a:cubicBezTo>
                    <a:pt x="16724" y="0"/>
                    <a:pt x="21547" y="4824"/>
                    <a:pt x="21547" y="10774"/>
                  </a:cubicBezTo>
                  <a:close/>
                </a:path>
              </a:pathLst>
            </a:custGeom>
            <a:solidFill>
              <a:srgbClr val="000000"/>
            </a:solidFill>
            <a:ln w="535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37" name="Graphic 17" descr="Books">
            <a:extLst>
              <a:ext uri="{FF2B5EF4-FFF2-40B4-BE49-F238E27FC236}">
                <a16:creationId xmlns:a16="http://schemas.microsoft.com/office/drawing/2014/main" id="{1DD7784B-B456-4D0E-8056-355141776383}"/>
              </a:ext>
            </a:extLst>
          </p:cNvPr>
          <p:cNvSpPr/>
          <p:nvPr/>
        </p:nvSpPr>
        <p:spPr>
          <a:xfrm>
            <a:off x="985343" y="1823943"/>
            <a:ext cx="458960" cy="428255"/>
          </a:xfrm>
          <a:custGeom>
            <a:avLst/>
            <a:gdLst>
              <a:gd name="connsiteX0" fmla="*/ 458961 w 458960"/>
              <a:gd name="connsiteY0" fmla="*/ 150832 h 428255"/>
              <a:gd name="connsiteX1" fmla="*/ 430949 w 458960"/>
              <a:gd name="connsiteY1" fmla="*/ 140597 h 428255"/>
              <a:gd name="connsiteX2" fmla="*/ 430949 w 458960"/>
              <a:gd name="connsiteY2" fmla="*/ 81880 h 428255"/>
              <a:gd name="connsiteX3" fmla="*/ 458961 w 458960"/>
              <a:gd name="connsiteY3" fmla="*/ 70029 h 428255"/>
              <a:gd name="connsiteX4" fmla="*/ 269343 w 458960"/>
              <a:gd name="connsiteY4" fmla="*/ 0 h 428255"/>
              <a:gd name="connsiteX5" fmla="*/ 38785 w 458960"/>
              <a:gd name="connsiteY5" fmla="*/ 80803 h 428255"/>
              <a:gd name="connsiteX6" fmla="*/ 16161 w 458960"/>
              <a:gd name="connsiteY6" fmla="*/ 145445 h 428255"/>
              <a:gd name="connsiteX7" fmla="*/ 18854 w 458960"/>
              <a:gd name="connsiteY7" fmla="*/ 169148 h 428255"/>
              <a:gd name="connsiteX8" fmla="*/ 0 w 458960"/>
              <a:gd name="connsiteY8" fmla="*/ 231635 h 428255"/>
              <a:gd name="connsiteX9" fmla="*/ 16161 w 458960"/>
              <a:gd name="connsiteY9" fmla="*/ 278501 h 428255"/>
              <a:gd name="connsiteX10" fmla="*/ 15083 w 458960"/>
              <a:gd name="connsiteY10" fmla="*/ 312438 h 428255"/>
              <a:gd name="connsiteX11" fmla="*/ 43095 w 458960"/>
              <a:gd name="connsiteY11" fmla="*/ 366307 h 428255"/>
              <a:gd name="connsiteX12" fmla="*/ 192850 w 458960"/>
              <a:gd name="connsiteY12" fmla="*/ 428256 h 428255"/>
              <a:gd name="connsiteX13" fmla="*/ 457884 w 458960"/>
              <a:gd name="connsiteY13" fmla="*/ 318364 h 428255"/>
              <a:gd name="connsiteX14" fmla="*/ 429872 w 458960"/>
              <a:gd name="connsiteY14" fmla="*/ 308129 h 428255"/>
              <a:gd name="connsiteX15" fmla="*/ 429872 w 458960"/>
              <a:gd name="connsiteY15" fmla="*/ 248873 h 428255"/>
              <a:gd name="connsiteX16" fmla="*/ 457884 w 458960"/>
              <a:gd name="connsiteY16" fmla="*/ 237022 h 428255"/>
              <a:gd name="connsiteX17" fmla="*/ 414789 w 458960"/>
              <a:gd name="connsiteY17" fmla="*/ 220861 h 428255"/>
              <a:gd name="connsiteX18" fmla="*/ 414789 w 458960"/>
              <a:gd name="connsiteY18" fmla="*/ 169148 h 428255"/>
              <a:gd name="connsiteX19" fmla="*/ 458961 w 458960"/>
              <a:gd name="connsiteY19" fmla="*/ 150832 h 428255"/>
              <a:gd name="connsiteX20" fmla="*/ 45250 w 458960"/>
              <a:gd name="connsiteY20" fmla="*/ 118511 h 428255"/>
              <a:gd name="connsiteX21" fmla="*/ 195004 w 458960"/>
              <a:gd name="connsiteY21" fmla="*/ 177228 h 428255"/>
              <a:gd name="connsiteX22" fmla="*/ 409940 w 458960"/>
              <a:gd name="connsiteY22" fmla="*/ 90499 h 428255"/>
              <a:gd name="connsiteX23" fmla="*/ 409940 w 458960"/>
              <a:gd name="connsiteY23" fmla="*/ 136826 h 428255"/>
              <a:gd name="connsiteX24" fmla="*/ 195004 w 458960"/>
              <a:gd name="connsiteY24" fmla="*/ 226248 h 428255"/>
              <a:gd name="connsiteX25" fmla="*/ 45250 w 458960"/>
              <a:gd name="connsiteY25" fmla="*/ 166993 h 428255"/>
              <a:gd name="connsiteX26" fmla="*/ 45250 w 458960"/>
              <a:gd name="connsiteY26" fmla="*/ 118511 h 428255"/>
              <a:gd name="connsiteX27" fmla="*/ 408863 w 458960"/>
              <a:gd name="connsiteY27" fmla="*/ 304358 h 428255"/>
              <a:gd name="connsiteX28" fmla="*/ 193927 w 458960"/>
              <a:gd name="connsiteY28" fmla="*/ 393241 h 428255"/>
              <a:gd name="connsiteX29" fmla="*/ 43634 w 458960"/>
              <a:gd name="connsiteY29" fmla="*/ 333986 h 428255"/>
              <a:gd name="connsiteX30" fmla="*/ 43634 w 458960"/>
              <a:gd name="connsiteY30" fmla="*/ 291968 h 428255"/>
              <a:gd name="connsiteX31" fmla="*/ 177767 w 458960"/>
              <a:gd name="connsiteY31" fmla="*/ 346914 h 428255"/>
              <a:gd name="connsiteX32" fmla="*/ 409402 w 458960"/>
              <a:gd name="connsiteY32" fmla="*/ 255337 h 428255"/>
              <a:gd name="connsiteX33" fmla="*/ 408863 w 458960"/>
              <a:gd name="connsiteY33" fmla="*/ 304358 h 428255"/>
              <a:gd name="connsiteX34" fmla="*/ 393780 w 458960"/>
              <a:gd name="connsiteY34" fmla="*/ 223555 h 428255"/>
              <a:gd name="connsiteX35" fmla="*/ 178844 w 458960"/>
              <a:gd name="connsiteY35" fmla="*/ 312438 h 428255"/>
              <a:gd name="connsiteX36" fmla="*/ 29089 w 458960"/>
              <a:gd name="connsiteY36" fmla="*/ 253183 h 428255"/>
              <a:gd name="connsiteX37" fmla="*/ 29089 w 458960"/>
              <a:gd name="connsiteY37" fmla="*/ 204701 h 428255"/>
              <a:gd name="connsiteX38" fmla="*/ 183153 w 458960"/>
              <a:gd name="connsiteY38" fmla="*/ 266111 h 428255"/>
              <a:gd name="connsiteX39" fmla="*/ 394318 w 458960"/>
              <a:gd name="connsiteY39" fmla="*/ 177767 h 428255"/>
              <a:gd name="connsiteX40" fmla="*/ 394318 w 458960"/>
              <a:gd name="connsiteY40" fmla="*/ 223555 h 4282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458960" h="428255">
                <a:moveTo>
                  <a:pt x="458961" y="150832"/>
                </a:moveTo>
                <a:lnTo>
                  <a:pt x="430949" y="140597"/>
                </a:lnTo>
                <a:lnTo>
                  <a:pt x="430949" y="81880"/>
                </a:lnTo>
                <a:lnTo>
                  <a:pt x="458961" y="70029"/>
                </a:lnTo>
                <a:lnTo>
                  <a:pt x="269343" y="0"/>
                </a:lnTo>
                <a:lnTo>
                  <a:pt x="38785" y="80803"/>
                </a:lnTo>
                <a:cubicBezTo>
                  <a:pt x="16699" y="91577"/>
                  <a:pt x="16161" y="121204"/>
                  <a:pt x="16161" y="145445"/>
                </a:cubicBezTo>
                <a:cubicBezTo>
                  <a:pt x="16161" y="153526"/>
                  <a:pt x="17238" y="161606"/>
                  <a:pt x="18854" y="169148"/>
                </a:cubicBezTo>
                <a:cubicBezTo>
                  <a:pt x="539" y="180999"/>
                  <a:pt x="0" y="208472"/>
                  <a:pt x="0" y="231635"/>
                </a:cubicBezTo>
                <a:cubicBezTo>
                  <a:pt x="0" y="250489"/>
                  <a:pt x="4309" y="267727"/>
                  <a:pt x="16161" y="278501"/>
                </a:cubicBezTo>
                <a:cubicBezTo>
                  <a:pt x="13467" y="287659"/>
                  <a:pt x="15083" y="298971"/>
                  <a:pt x="15083" y="312438"/>
                </a:cubicBezTo>
                <a:cubicBezTo>
                  <a:pt x="15083" y="336679"/>
                  <a:pt x="21547" y="358765"/>
                  <a:pt x="43095" y="366307"/>
                </a:cubicBezTo>
                <a:lnTo>
                  <a:pt x="192850" y="428256"/>
                </a:lnTo>
                <a:lnTo>
                  <a:pt x="457884" y="318364"/>
                </a:lnTo>
                <a:lnTo>
                  <a:pt x="429872" y="308129"/>
                </a:lnTo>
                <a:lnTo>
                  <a:pt x="429872" y="248873"/>
                </a:lnTo>
                <a:lnTo>
                  <a:pt x="457884" y="237022"/>
                </a:lnTo>
                <a:lnTo>
                  <a:pt x="414789" y="220861"/>
                </a:lnTo>
                <a:lnTo>
                  <a:pt x="414789" y="169148"/>
                </a:lnTo>
                <a:lnTo>
                  <a:pt x="458961" y="150832"/>
                </a:lnTo>
                <a:close/>
                <a:moveTo>
                  <a:pt x="45250" y="118511"/>
                </a:moveTo>
                <a:lnTo>
                  <a:pt x="195004" y="177228"/>
                </a:lnTo>
                <a:lnTo>
                  <a:pt x="409940" y="90499"/>
                </a:lnTo>
                <a:lnTo>
                  <a:pt x="409940" y="136826"/>
                </a:lnTo>
                <a:lnTo>
                  <a:pt x="195004" y="226248"/>
                </a:lnTo>
                <a:lnTo>
                  <a:pt x="45250" y="166993"/>
                </a:lnTo>
                <a:lnTo>
                  <a:pt x="45250" y="118511"/>
                </a:lnTo>
                <a:close/>
                <a:moveTo>
                  <a:pt x="408863" y="304358"/>
                </a:moveTo>
                <a:lnTo>
                  <a:pt x="193927" y="393241"/>
                </a:lnTo>
                <a:lnTo>
                  <a:pt x="43634" y="333986"/>
                </a:lnTo>
                <a:lnTo>
                  <a:pt x="43634" y="291968"/>
                </a:lnTo>
                <a:lnTo>
                  <a:pt x="177767" y="346914"/>
                </a:lnTo>
                <a:lnTo>
                  <a:pt x="409402" y="255337"/>
                </a:lnTo>
                <a:lnTo>
                  <a:pt x="408863" y="304358"/>
                </a:lnTo>
                <a:close/>
                <a:moveTo>
                  <a:pt x="393780" y="223555"/>
                </a:moveTo>
                <a:lnTo>
                  <a:pt x="178844" y="312438"/>
                </a:lnTo>
                <a:lnTo>
                  <a:pt x="29089" y="253183"/>
                </a:lnTo>
                <a:lnTo>
                  <a:pt x="29089" y="204701"/>
                </a:lnTo>
                <a:lnTo>
                  <a:pt x="183153" y="266111"/>
                </a:lnTo>
                <a:lnTo>
                  <a:pt x="394318" y="177767"/>
                </a:lnTo>
                <a:lnTo>
                  <a:pt x="394318" y="223555"/>
                </a:lnTo>
                <a:close/>
              </a:path>
            </a:pathLst>
          </a:custGeom>
          <a:solidFill>
            <a:srgbClr val="000000"/>
          </a:solidFill>
          <a:ln w="5358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7785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8475</TotalTime>
  <Words>287</Words>
  <PresentationFormat>Widescreen</PresentationFormat>
  <Paragraphs>20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Highlighters – Slide Template</vt:lpstr>
      <vt:lpstr>Highlighters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Highlighters</dc:title>
  <dc:creator>PresentationGO.com</dc:creator>
  <dc:description>© Copyright PresentationGO.com</dc:description>
  <dcterms:created xsi:type="dcterms:W3CDTF">2014-11-26T05:14:11Z</dcterms:created>
  <dcterms:modified xsi:type="dcterms:W3CDTF">2020-03-31T00:27:16Z</dcterms:modified>
  <cp:category>Graphics &amp; Metaphors</cp:category>
</cp:coreProperties>
</file>