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57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00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2020 Calendar – Slide Template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814620"/>
              </p:ext>
            </p:extLst>
          </p:nvPr>
        </p:nvGraphicFramePr>
        <p:xfrm>
          <a:off x="290513" y="1694655"/>
          <a:ext cx="8510592" cy="39733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30480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05644"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2020</a:t>
                      </a:r>
                      <a:endParaRPr lang="en-US" sz="1000" b="0" i="0" u="none" strike="noStrike" dirty="0"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9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We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Fr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Sa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Su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Mo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January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February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March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April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May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June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July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August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September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October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31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November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December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 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11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13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15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16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17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18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19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22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24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25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26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27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28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29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30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>
                          <a:effectLst/>
                        </a:rPr>
                        <a:t>31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solidFill>
                      <a:srgbClr val="E8EA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u="none" strike="noStrike" dirty="0">
                          <a:effectLst/>
                        </a:rPr>
                        <a:t> 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ED2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620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2020 Calendar – Slide Template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91D39A-C674-4C9F-AA3C-835F421DBB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58044"/>
              </p:ext>
            </p:extLst>
          </p:nvPr>
        </p:nvGraphicFramePr>
        <p:xfrm>
          <a:off x="290513" y="1694655"/>
          <a:ext cx="8510592" cy="397337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630480">
                  <a:extLst>
                    <a:ext uri="{9D8B030D-6E8A-4147-A177-3AD203B41FA5}">
                      <a16:colId xmlns:a16="http://schemas.microsoft.com/office/drawing/2014/main" val="99251476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12046296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59872611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55773130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744472991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03647248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7863812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08244482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17781699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241288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144267664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228773961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2568764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97457960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970511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0369316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1506144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810315748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61902216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403883328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96168084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257711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50489512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97228751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81758769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300849110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3499302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133461027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10492255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49752653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48709036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032577187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01428665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50083185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365002832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86905666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2375111873"/>
                    </a:ext>
                  </a:extLst>
                </a:gridCol>
                <a:gridCol w="212976">
                  <a:extLst>
                    <a:ext uri="{9D8B030D-6E8A-4147-A177-3AD203B41FA5}">
                      <a16:colId xmlns:a16="http://schemas.microsoft.com/office/drawing/2014/main" val="847081904"/>
                    </a:ext>
                  </a:extLst>
                </a:gridCol>
              </a:tblGrid>
              <a:tr h="30564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27432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27432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27432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27432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</a:t>
                      </a:r>
                    </a:p>
                  </a:txBody>
                  <a:tcPr marL="27432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</a:t>
                      </a: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410614415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January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38152792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February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421348850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March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1179699651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April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8376097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May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2264864422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June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24991418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July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3953700256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August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745289228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>
                          <a:effectLst/>
                        </a:rPr>
                        <a:t>September</a:t>
                      </a:r>
                      <a:endParaRPr lang="en-US" sz="800" b="1" i="0" u="none" strike="noStrike" cap="all" baseline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202929158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October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730914930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November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B6BCC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803672597"/>
                  </a:ext>
                </a:extLst>
              </a:tr>
              <a:tr h="305644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u="none" strike="noStrike" cap="all" baseline="0" dirty="0">
                          <a:effectLst/>
                        </a:rPr>
                        <a:t>December</a:t>
                      </a:r>
                      <a:endParaRPr lang="en-US" sz="800" b="1" i="0" u="none" strike="noStrike" cap="all" baseline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28823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8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7432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ED2D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US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" marR="0" marT="0" marB="0" anchor="ctr"/>
                </a:tc>
                <a:extLst>
                  <a:ext uri="{0D108BD9-81ED-4DB2-BD59-A6C34878D82A}">
                    <a16:rowId xmlns:a16="http://schemas.microsoft.com/office/drawing/2014/main" val="3336992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5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1007</Words>
  <PresentationFormat>On-screen Show (4:3)</PresentationFormat>
  <Paragraphs>958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2020 Calendar – Slide Template</vt:lpstr>
      <vt:lpstr>Horizontal 2020 Calendar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2020 Calendar</dc:title>
  <dc:creator>PresentationGO.com</dc:creator>
  <dc:description>© Copyright PresentationGO.com</dc:description>
  <dcterms:created xsi:type="dcterms:W3CDTF">2014-11-26T05:14:11Z</dcterms:created>
  <dcterms:modified xsi:type="dcterms:W3CDTF">2019-12-12T18:25:31Z</dcterms:modified>
  <cp:category>Timelines &amp; Planning</cp:category>
</cp:coreProperties>
</file>