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2D9"/>
    <a:srgbClr val="B6BCC6"/>
    <a:srgbClr val="E8EAED"/>
    <a:srgbClr val="CED2D8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2020 Calendar – Slide Template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31803"/>
              </p:ext>
            </p:extLst>
          </p:nvPr>
        </p:nvGraphicFramePr>
        <p:xfrm>
          <a:off x="387350" y="1171654"/>
          <a:ext cx="11347456" cy="48209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840640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February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March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April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May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June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July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August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September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0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2020 Calendar – Slide Template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53554"/>
              </p:ext>
            </p:extLst>
          </p:nvPr>
        </p:nvGraphicFramePr>
        <p:xfrm>
          <a:off x="387350" y="1171654"/>
          <a:ext cx="11347456" cy="48209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840640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83968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36576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36576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36576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36576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36576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January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February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March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April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May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June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July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August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>
                          <a:effectLst/>
                        </a:rPr>
                        <a:t>September</a:t>
                      </a:r>
                      <a:endParaRPr lang="en-US" sz="9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October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November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u="none" strike="noStrike" cap="all" baseline="0" dirty="0">
                          <a:effectLst/>
                        </a:rPr>
                        <a:t>December</a:t>
                      </a:r>
                      <a:endParaRPr lang="en-US" sz="9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43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576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1007</Words>
  <PresentationFormat>Widescreen</PresentationFormat>
  <Paragraphs>958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2020 Calendar – Slide Template</vt:lpstr>
      <vt:lpstr>Horizontal 2020 Calendar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2020 Calendar</dc:title>
  <dc:creator>PresentationGO.com</dc:creator>
  <dc:description>© Copyright PresentationGO.com</dc:description>
  <dcterms:created xsi:type="dcterms:W3CDTF">2014-11-26T05:14:11Z</dcterms:created>
  <dcterms:modified xsi:type="dcterms:W3CDTF">2019-12-13T03:42:32Z</dcterms:modified>
  <cp:category>Timelines &amp; Planning</cp:category>
</cp:coreProperties>
</file>