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34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>
            <a:extLst>
              <a:ext uri="{FF2B5EF4-FFF2-40B4-BE49-F238E27FC236}">
                <a16:creationId xmlns:a16="http://schemas.microsoft.com/office/drawing/2014/main" id="{5370BED3-CEC2-40DD-8D60-DF892077F2C7}"/>
              </a:ext>
            </a:extLst>
          </p:cNvPr>
          <p:cNvSpPr/>
          <p:nvPr/>
        </p:nvSpPr>
        <p:spPr>
          <a:xfrm>
            <a:off x="3843338" y="3551543"/>
            <a:ext cx="1457325" cy="77360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C16001A-351B-4E08-960B-7CB4DEE66AA0}"/>
              </a:ext>
            </a:extLst>
          </p:cNvPr>
          <p:cNvSpPr/>
          <p:nvPr/>
        </p:nvSpPr>
        <p:spPr>
          <a:xfrm>
            <a:off x="3843338" y="2385366"/>
            <a:ext cx="1457325" cy="77360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5BC6A88-CE00-4E90-B38B-D931BE001151}"/>
              </a:ext>
            </a:extLst>
          </p:cNvPr>
          <p:cNvSpPr/>
          <p:nvPr/>
        </p:nvSpPr>
        <p:spPr>
          <a:xfrm>
            <a:off x="3847956" y="4714798"/>
            <a:ext cx="1457325" cy="773604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7978666-C300-4770-AE2F-468A1D053175}"/>
              </a:ext>
            </a:extLst>
          </p:cNvPr>
          <p:cNvSpPr/>
          <p:nvPr/>
        </p:nvSpPr>
        <p:spPr>
          <a:xfrm>
            <a:off x="4395788" y="1603259"/>
            <a:ext cx="352425" cy="4701747"/>
          </a:xfrm>
          <a:custGeom>
            <a:avLst/>
            <a:gdLst>
              <a:gd name="connsiteX0" fmla="*/ 234950 w 469900"/>
              <a:gd name="connsiteY0" fmla="*/ 0 h 5308308"/>
              <a:gd name="connsiteX1" fmla="*/ 469900 w 469900"/>
              <a:gd name="connsiteY1" fmla="*/ 234950 h 5308308"/>
              <a:gd name="connsiteX2" fmla="*/ 469900 w 469900"/>
              <a:gd name="connsiteY2" fmla="*/ 5308308 h 5308308"/>
              <a:gd name="connsiteX3" fmla="*/ 0 w 469900"/>
              <a:gd name="connsiteY3" fmla="*/ 5308308 h 5308308"/>
              <a:gd name="connsiteX4" fmla="*/ 0 w 469900"/>
              <a:gd name="connsiteY4" fmla="*/ 234950 h 5308308"/>
              <a:gd name="connsiteX5" fmla="*/ 234950 w 469900"/>
              <a:gd name="connsiteY5" fmla="*/ 0 h 530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900" h="5308308">
                <a:moveTo>
                  <a:pt x="234950" y="0"/>
                </a:moveTo>
                <a:cubicBezTo>
                  <a:pt x="364709" y="0"/>
                  <a:pt x="469900" y="105191"/>
                  <a:pt x="469900" y="234950"/>
                </a:cubicBezTo>
                <a:lnTo>
                  <a:pt x="469900" y="5308308"/>
                </a:lnTo>
                <a:lnTo>
                  <a:pt x="0" y="5308308"/>
                </a:lnTo>
                <a:lnTo>
                  <a:pt x="0" y="234950"/>
                </a:lnTo>
                <a:cubicBezTo>
                  <a:pt x="0" y="105191"/>
                  <a:pt x="105191" y="0"/>
                  <a:pt x="2349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3000">
                <a:schemeClr val="accent6"/>
              </a:gs>
              <a:gs pos="69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Banners Diagram for PowerPoint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4DEECC-0F4F-4E87-95B1-E653DB1E82F5}"/>
              </a:ext>
            </a:extLst>
          </p:cNvPr>
          <p:cNvSpPr/>
          <p:nvPr/>
        </p:nvSpPr>
        <p:spPr>
          <a:xfrm>
            <a:off x="745998" y="2073915"/>
            <a:ext cx="3276601" cy="9573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459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350" b="1" cap="all" dirty="0">
                <a:solidFill>
                  <a:schemeClr val="bg1"/>
                </a:solidFill>
              </a:rPr>
              <a:t>Lorem Ipsum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nibh</a:t>
            </a:r>
            <a:r>
              <a:rPr lang="en-US" sz="1200" dirty="0">
                <a:solidFill>
                  <a:schemeClr val="bg1"/>
                </a:solidFill>
              </a:rPr>
              <a:t> est. A magna </a:t>
            </a:r>
            <a:r>
              <a:rPr lang="en-US" sz="1200" dirty="0" err="1">
                <a:solidFill>
                  <a:schemeClr val="bg1"/>
                </a:solidFill>
              </a:rPr>
              <a:t>maecenas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quam</a:t>
            </a:r>
            <a:r>
              <a:rPr lang="en-US" sz="1200" dirty="0">
                <a:solidFill>
                  <a:schemeClr val="bg1"/>
                </a:solidFill>
              </a:rPr>
              <a:t> magna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FDB0C0-C3E4-4F52-8517-DA096142EA1F}"/>
              </a:ext>
            </a:extLst>
          </p:cNvPr>
          <p:cNvSpPr/>
          <p:nvPr/>
        </p:nvSpPr>
        <p:spPr>
          <a:xfrm>
            <a:off x="762765" y="2131504"/>
            <a:ext cx="1393372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CEFE412-6818-4593-AAF3-AE876AB66B82}"/>
              </a:ext>
            </a:extLst>
          </p:cNvPr>
          <p:cNvSpPr/>
          <p:nvPr/>
        </p:nvSpPr>
        <p:spPr>
          <a:xfrm>
            <a:off x="4022599" y="1931520"/>
            <a:ext cx="1095375" cy="1099717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35000">
                <a:schemeClr val="accent1">
                  <a:lumMod val="75000"/>
                </a:schemeClr>
              </a:gs>
              <a:gs pos="6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E8AEBC2-A268-4F4A-81DC-5FAA4743586C}"/>
              </a:ext>
            </a:extLst>
          </p:cNvPr>
          <p:cNvSpPr/>
          <p:nvPr/>
        </p:nvSpPr>
        <p:spPr>
          <a:xfrm>
            <a:off x="745998" y="1534153"/>
            <a:ext cx="1612369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B57174-DAB7-4ACF-AFB6-F554F2B09694}"/>
              </a:ext>
            </a:extLst>
          </p:cNvPr>
          <p:cNvSpPr/>
          <p:nvPr/>
        </p:nvSpPr>
        <p:spPr>
          <a:xfrm>
            <a:off x="745998" y="3240932"/>
            <a:ext cx="3276601" cy="95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459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r>
              <a:rPr lang="en-US" sz="1350" b="1" cap="all" dirty="0">
                <a:solidFill>
                  <a:prstClr val="white"/>
                </a:solidFill>
              </a:rPr>
              <a:t>Lorem Ipsum</a:t>
            </a:r>
          </a:p>
          <a:p>
            <a:pPr lvl="0" algn="r"/>
            <a:r>
              <a:rPr lang="en-US" sz="1200" dirty="0">
                <a:solidFill>
                  <a:prstClr val="white"/>
                </a:solidFill>
              </a:rPr>
              <a:t>Lorem ipsum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nibh</a:t>
            </a:r>
            <a:r>
              <a:rPr lang="en-US" sz="1200" dirty="0">
                <a:solidFill>
                  <a:prstClr val="white"/>
                </a:solidFill>
              </a:rPr>
              <a:t> est. A magna </a:t>
            </a:r>
            <a:r>
              <a:rPr lang="en-US" sz="1200" dirty="0" err="1">
                <a:solidFill>
                  <a:prstClr val="white"/>
                </a:solidFill>
              </a:rPr>
              <a:t>maecenas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quam</a:t>
            </a:r>
            <a:r>
              <a:rPr lang="en-US" sz="12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060879F-C068-4B25-A003-613A5EF5B448}"/>
              </a:ext>
            </a:extLst>
          </p:cNvPr>
          <p:cNvSpPr/>
          <p:nvPr/>
        </p:nvSpPr>
        <p:spPr>
          <a:xfrm>
            <a:off x="762765" y="3298521"/>
            <a:ext cx="1393372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75E5D7-FB61-4555-AD2B-3D848EFF1EE5}"/>
              </a:ext>
            </a:extLst>
          </p:cNvPr>
          <p:cNvSpPr/>
          <p:nvPr/>
        </p:nvSpPr>
        <p:spPr>
          <a:xfrm>
            <a:off x="4022599" y="3098538"/>
            <a:ext cx="1095375" cy="1099717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5000">
                <a:schemeClr val="accent2">
                  <a:lumMod val="75000"/>
                </a:schemeClr>
              </a:gs>
              <a:gs pos="65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AFB28-919E-4BCE-A8E4-BE1633CBB749}"/>
              </a:ext>
            </a:extLst>
          </p:cNvPr>
          <p:cNvSpPr/>
          <p:nvPr/>
        </p:nvSpPr>
        <p:spPr>
          <a:xfrm>
            <a:off x="745998" y="2701170"/>
            <a:ext cx="1612369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05E18D-37D8-4C23-93FC-3B5CEB002992}"/>
              </a:ext>
            </a:extLst>
          </p:cNvPr>
          <p:cNvSpPr/>
          <p:nvPr/>
        </p:nvSpPr>
        <p:spPr>
          <a:xfrm>
            <a:off x="745998" y="4407949"/>
            <a:ext cx="3276601" cy="95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459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r>
              <a:rPr lang="en-US" sz="1350" b="1" cap="all" dirty="0">
                <a:solidFill>
                  <a:schemeClr val="tx2"/>
                </a:solidFill>
              </a:rPr>
              <a:t>Lorem Ipsum</a:t>
            </a:r>
          </a:p>
          <a:p>
            <a:pPr lvl="0" algn="r"/>
            <a:r>
              <a:rPr lang="en-US" sz="1200" dirty="0">
                <a:solidFill>
                  <a:schemeClr val="tx2"/>
                </a:solidFill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</a:rPr>
              <a:t>amet</a:t>
            </a:r>
            <a:r>
              <a:rPr lang="en-US" sz="1200" dirty="0">
                <a:solidFill>
                  <a:schemeClr val="tx2"/>
                </a:solidFill>
              </a:rPr>
              <a:t>, </a:t>
            </a:r>
            <a:r>
              <a:rPr lang="en-US" sz="1200" dirty="0" err="1">
                <a:solidFill>
                  <a:schemeClr val="tx2"/>
                </a:solidFill>
              </a:rPr>
              <a:t>nibh</a:t>
            </a:r>
            <a:r>
              <a:rPr lang="en-US" sz="1200" dirty="0">
                <a:solidFill>
                  <a:schemeClr val="tx2"/>
                </a:solidFill>
              </a:rPr>
              <a:t> est. A magna </a:t>
            </a:r>
            <a:r>
              <a:rPr lang="en-US" sz="1200" dirty="0" err="1">
                <a:solidFill>
                  <a:schemeClr val="tx2"/>
                </a:solidFill>
              </a:rPr>
              <a:t>maecenas</a:t>
            </a:r>
            <a:r>
              <a:rPr lang="en-US" sz="1200" dirty="0">
                <a:solidFill>
                  <a:schemeClr val="tx2"/>
                </a:solidFill>
              </a:rPr>
              <a:t>, </a:t>
            </a:r>
            <a:r>
              <a:rPr lang="en-US" sz="1200" dirty="0" err="1">
                <a:solidFill>
                  <a:schemeClr val="tx2"/>
                </a:solidFill>
              </a:rPr>
              <a:t>quam</a:t>
            </a:r>
            <a:r>
              <a:rPr lang="en-US" sz="1200" dirty="0">
                <a:solidFill>
                  <a:schemeClr val="tx2"/>
                </a:solidFill>
              </a:rPr>
              <a:t> magna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EC7620-F7E5-4A80-A43C-48AAD62C60F1}"/>
              </a:ext>
            </a:extLst>
          </p:cNvPr>
          <p:cNvSpPr/>
          <p:nvPr/>
        </p:nvSpPr>
        <p:spPr>
          <a:xfrm>
            <a:off x="762765" y="4465538"/>
            <a:ext cx="1393372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129B371-10DE-41E6-A3F6-3384513ABEF5}"/>
              </a:ext>
            </a:extLst>
          </p:cNvPr>
          <p:cNvSpPr/>
          <p:nvPr/>
        </p:nvSpPr>
        <p:spPr>
          <a:xfrm>
            <a:off x="4022599" y="4265555"/>
            <a:ext cx="1095375" cy="1099717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5000">
                <a:schemeClr val="accent3">
                  <a:lumMod val="75000"/>
                </a:schemeClr>
              </a:gs>
              <a:gs pos="6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3716CC-3016-417F-B348-D35CE081D314}"/>
              </a:ext>
            </a:extLst>
          </p:cNvPr>
          <p:cNvSpPr/>
          <p:nvPr/>
        </p:nvSpPr>
        <p:spPr>
          <a:xfrm>
            <a:off x="745998" y="3868187"/>
            <a:ext cx="1612369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9120ED-DF91-49D1-93F5-C72E3AB663FD}"/>
              </a:ext>
            </a:extLst>
          </p:cNvPr>
          <p:cNvSpPr/>
          <p:nvPr/>
        </p:nvSpPr>
        <p:spPr>
          <a:xfrm flipH="1">
            <a:off x="5118833" y="2073915"/>
            <a:ext cx="3279170" cy="9573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6459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350" b="1" cap="all" dirty="0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200" dirty="0">
                <a:solidFill>
                  <a:prstClr val="white"/>
                </a:solidFill>
              </a:rPr>
              <a:t>Lorem ipsum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nibh</a:t>
            </a:r>
            <a:r>
              <a:rPr lang="en-US" sz="1200" dirty="0">
                <a:solidFill>
                  <a:prstClr val="white"/>
                </a:solidFill>
              </a:rPr>
              <a:t> est. A magna </a:t>
            </a:r>
            <a:r>
              <a:rPr lang="en-US" sz="1200" dirty="0" err="1">
                <a:solidFill>
                  <a:prstClr val="white"/>
                </a:solidFill>
              </a:rPr>
              <a:t>maecenas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quam</a:t>
            </a:r>
            <a:r>
              <a:rPr lang="en-US" sz="12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B18F67D-177D-4C23-92B3-76CB20A9CCF2}"/>
              </a:ext>
            </a:extLst>
          </p:cNvPr>
          <p:cNvSpPr/>
          <p:nvPr/>
        </p:nvSpPr>
        <p:spPr>
          <a:xfrm flipH="1">
            <a:off x="6986758" y="2131504"/>
            <a:ext cx="1394465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5D4B27-8AB6-4FF3-BE56-8C25D419DC7C}"/>
              </a:ext>
            </a:extLst>
          </p:cNvPr>
          <p:cNvSpPr/>
          <p:nvPr/>
        </p:nvSpPr>
        <p:spPr>
          <a:xfrm flipH="1">
            <a:off x="6784370" y="1534153"/>
            <a:ext cx="1613633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C1FD27-FBDB-40EE-B5BD-129AC3B8A048}"/>
              </a:ext>
            </a:extLst>
          </p:cNvPr>
          <p:cNvSpPr/>
          <p:nvPr/>
        </p:nvSpPr>
        <p:spPr>
          <a:xfrm flipH="1">
            <a:off x="5117974" y="3240931"/>
            <a:ext cx="3279170" cy="95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6459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350" b="1" cap="all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200">
                <a:solidFill>
                  <a:prstClr val="white"/>
                </a:solidFill>
              </a:rPr>
              <a:t>Lorem ipsum dolor sit amet, nibh est. A magna maecenas, quam magna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11B08C5-5E87-4254-BEFB-992026A6F619}"/>
              </a:ext>
            </a:extLst>
          </p:cNvPr>
          <p:cNvSpPr/>
          <p:nvPr/>
        </p:nvSpPr>
        <p:spPr>
          <a:xfrm flipH="1">
            <a:off x="6985899" y="3298520"/>
            <a:ext cx="1394465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E1E935E-230E-41CC-9422-6E2C0E350367}"/>
              </a:ext>
            </a:extLst>
          </p:cNvPr>
          <p:cNvSpPr/>
          <p:nvPr/>
        </p:nvSpPr>
        <p:spPr>
          <a:xfrm flipH="1">
            <a:off x="6783511" y="2701169"/>
            <a:ext cx="1613633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9C09D5-7E66-4C0C-B972-D44B59F6D280}"/>
              </a:ext>
            </a:extLst>
          </p:cNvPr>
          <p:cNvSpPr/>
          <p:nvPr/>
        </p:nvSpPr>
        <p:spPr>
          <a:xfrm flipH="1">
            <a:off x="5117974" y="4407949"/>
            <a:ext cx="3279170" cy="95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6459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350" b="1" cap="all">
                <a:solidFill>
                  <a:schemeClr val="tx2"/>
                </a:solidFill>
              </a:rPr>
              <a:t>Lorem Ipsum</a:t>
            </a:r>
          </a:p>
          <a:p>
            <a:pPr lvl="0"/>
            <a:r>
              <a:rPr lang="en-US" sz="1200">
                <a:solidFill>
                  <a:schemeClr val="tx2"/>
                </a:solidFill>
              </a:rPr>
              <a:t>Lorem ipsum dolor sit amet, nibh est. A magna maecenas, quam magna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77C0A52-5FFF-4699-A3B8-90C236485618}"/>
              </a:ext>
            </a:extLst>
          </p:cNvPr>
          <p:cNvSpPr/>
          <p:nvPr/>
        </p:nvSpPr>
        <p:spPr>
          <a:xfrm flipH="1">
            <a:off x="6985900" y="4465538"/>
            <a:ext cx="1394465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7D9DB09-85C4-4B16-A67F-826040CF07A9}"/>
              </a:ext>
            </a:extLst>
          </p:cNvPr>
          <p:cNvSpPr/>
          <p:nvPr/>
        </p:nvSpPr>
        <p:spPr>
          <a:xfrm flipH="1">
            <a:off x="6783511" y="3868187"/>
            <a:ext cx="1613633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1FE15-02DA-4F31-AF02-AD2EE8B8698A}"/>
              </a:ext>
            </a:extLst>
          </p:cNvPr>
          <p:cNvSpPr txBox="1"/>
          <p:nvPr/>
        </p:nvSpPr>
        <p:spPr>
          <a:xfrm>
            <a:off x="707279" y="1877649"/>
            <a:ext cx="886782" cy="923330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971790-0F69-4478-8390-F2C0A2616EAC}"/>
              </a:ext>
            </a:extLst>
          </p:cNvPr>
          <p:cNvSpPr txBox="1"/>
          <p:nvPr/>
        </p:nvSpPr>
        <p:spPr>
          <a:xfrm>
            <a:off x="707279" y="3060976"/>
            <a:ext cx="886782" cy="923330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97C72C-25CC-47DF-8C23-53060FAF09CA}"/>
              </a:ext>
            </a:extLst>
          </p:cNvPr>
          <p:cNvSpPr txBox="1"/>
          <p:nvPr/>
        </p:nvSpPr>
        <p:spPr>
          <a:xfrm>
            <a:off x="707279" y="4244302"/>
            <a:ext cx="886782" cy="923330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97DF55-0596-4C08-9C95-F9F91F89DE34}"/>
              </a:ext>
            </a:extLst>
          </p:cNvPr>
          <p:cNvSpPr txBox="1"/>
          <p:nvPr/>
        </p:nvSpPr>
        <p:spPr>
          <a:xfrm>
            <a:off x="7537308" y="1877649"/>
            <a:ext cx="886782" cy="923330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B1E309-5E49-4F30-909E-4FA1D392E776}"/>
              </a:ext>
            </a:extLst>
          </p:cNvPr>
          <p:cNvSpPr txBox="1"/>
          <p:nvPr/>
        </p:nvSpPr>
        <p:spPr>
          <a:xfrm>
            <a:off x="7537308" y="3060976"/>
            <a:ext cx="886782" cy="923330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2F0C25-DB77-47EA-9EA6-F967617DF104}"/>
              </a:ext>
            </a:extLst>
          </p:cNvPr>
          <p:cNvSpPr txBox="1"/>
          <p:nvPr/>
        </p:nvSpPr>
        <p:spPr>
          <a:xfrm>
            <a:off x="7537308" y="4244302"/>
            <a:ext cx="886782" cy="923330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06</a:t>
            </a:r>
          </a:p>
        </p:txBody>
      </p: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4C96970D-EE2A-485E-80D2-9095CE01A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6880" y="1753934"/>
            <a:ext cx="528762" cy="528762"/>
          </a:xfrm>
          <a:prstGeom prst="rect">
            <a:avLst/>
          </a:prstGeom>
        </p:spPr>
      </p:pic>
      <p:pic>
        <p:nvPicPr>
          <p:cNvPr id="45" name="Graphic 44" descr="Chat">
            <a:extLst>
              <a:ext uri="{FF2B5EF4-FFF2-40B4-BE49-F238E27FC236}">
                <a16:creationId xmlns:a16="http://schemas.microsoft.com/office/drawing/2014/main" id="{9B36E0B8-30E9-4145-AD8E-53C9B5894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4517" y="2888784"/>
            <a:ext cx="528762" cy="528762"/>
          </a:xfrm>
          <a:prstGeom prst="rect">
            <a:avLst/>
          </a:prstGeom>
        </p:spPr>
      </p:pic>
      <p:pic>
        <p:nvPicPr>
          <p:cNvPr id="47" name="Graphic 46" descr="Download from cloud">
            <a:extLst>
              <a:ext uri="{FF2B5EF4-FFF2-40B4-BE49-F238E27FC236}">
                <a16:creationId xmlns:a16="http://schemas.microsoft.com/office/drawing/2014/main" id="{DD44A988-7233-48A9-8E1E-B2436C0D31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54517" y="4046999"/>
            <a:ext cx="528762" cy="528762"/>
          </a:xfrm>
          <a:prstGeom prst="rect">
            <a:avLst/>
          </a:prstGeom>
        </p:spPr>
      </p:pic>
      <p:pic>
        <p:nvPicPr>
          <p:cNvPr id="49" name="Graphic 48" descr="Puzzle">
            <a:extLst>
              <a:ext uri="{FF2B5EF4-FFF2-40B4-BE49-F238E27FC236}">
                <a16:creationId xmlns:a16="http://schemas.microsoft.com/office/drawing/2014/main" id="{AA89009E-7521-4854-9112-701D826425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7347" y="4129960"/>
            <a:ext cx="528762" cy="528762"/>
          </a:xfrm>
          <a:prstGeom prst="rect">
            <a:avLst/>
          </a:prstGeom>
        </p:spPr>
      </p:pic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0F112A19-F236-4BF0-B958-6BD2E617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69119" y="2966839"/>
            <a:ext cx="528762" cy="528762"/>
          </a:xfrm>
          <a:prstGeom prst="rect">
            <a:avLst/>
          </a:prstGeom>
        </p:spPr>
      </p:pic>
      <p:pic>
        <p:nvPicPr>
          <p:cNvPr id="53" name="Graphic 52" descr="Upward trend">
            <a:extLst>
              <a:ext uri="{FF2B5EF4-FFF2-40B4-BE49-F238E27FC236}">
                <a16:creationId xmlns:a16="http://schemas.microsoft.com/office/drawing/2014/main" id="{77EE9C51-B1D0-4A49-809C-702810543B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25280" y="1762275"/>
            <a:ext cx="528762" cy="52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>
            <a:extLst>
              <a:ext uri="{FF2B5EF4-FFF2-40B4-BE49-F238E27FC236}">
                <a16:creationId xmlns:a16="http://schemas.microsoft.com/office/drawing/2014/main" id="{5370BED3-CEC2-40DD-8D60-DF892077F2C7}"/>
              </a:ext>
            </a:extLst>
          </p:cNvPr>
          <p:cNvSpPr/>
          <p:nvPr/>
        </p:nvSpPr>
        <p:spPr>
          <a:xfrm>
            <a:off x="3843338" y="3551543"/>
            <a:ext cx="1457325" cy="77360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C16001A-351B-4E08-960B-7CB4DEE66AA0}"/>
              </a:ext>
            </a:extLst>
          </p:cNvPr>
          <p:cNvSpPr/>
          <p:nvPr/>
        </p:nvSpPr>
        <p:spPr>
          <a:xfrm>
            <a:off x="3843338" y="2385366"/>
            <a:ext cx="1457325" cy="77360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5BC6A88-CE00-4E90-B38B-D931BE001151}"/>
              </a:ext>
            </a:extLst>
          </p:cNvPr>
          <p:cNvSpPr/>
          <p:nvPr/>
        </p:nvSpPr>
        <p:spPr>
          <a:xfrm>
            <a:off x="3847956" y="4714798"/>
            <a:ext cx="1457325" cy="773604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7978666-C300-4770-AE2F-468A1D053175}"/>
              </a:ext>
            </a:extLst>
          </p:cNvPr>
          <p:cNvSpPr/>
          <p:nvPr/>
        </p:nvSpPr>
        <p:spPr>
          <a:xfrm>
            <a:off x="4395788" y="1603259"/>
            <a:ext cx="352425" cy="4701747"/>
          </a:xfrm>
          <a:custGeom>
            <a:avLst/>
            <a:gdLst>
              <a:gd name="connsiteX0" fmla="*/ 234950 w 469900"/>
              <a:gd name="connsiteY0" fmla="*/ 0 h 5308308"/>
              <a:gd name="connsiteX1" fmla="*/ 469900 w 469900"/>
              <a:gd name="connsiteY1" fmla="*/ 234950 h 5308308"/>
              <a:gd name="connsiteX2" fmla="*/ 469900 w 469900"/>
              <a:gd name="connsiteY2" fmla="*/ 5308308 h 5308308"/>
              <a:gd name="connsiteX3" fmla="*/ 0 w 469900"/>
              <a:gd name="connsiteY3" fmla="*/ 5308308 h 5308308"/>
              <a:gd name="connsiteX4" fmla="*/ 0 w 469900"/>
              <a:gd name="connsiteY4" fmla="*/ 234950 h 5308308"/>
              <a:gd name="connsiteX5" fmla="*/ 234950 w 469900"/>
              <a:gd name="connsiteY5" fmla="*/ 0 h 530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900" h="5308308">
                <a:moveTo>
                  <a:pt x="234950" y="0"/>
                </a:moveTo>
                <a:cubicBezTo>
                  <a:pt x="364709" y="0"/>
                  <a:pt x="469900" y="105191"/>
                  <a:pt x="469900" y="234950"/>
                </a:cubicBezTo>
                <a:lnTo>
                  <a:pt x="469900" y="5308308"/>
                </a:lnTo>
                <a:lnTo>
                  <a:pt x="0" y="5308308"/>
                </a:lnTo>
                <a:lnTo>
                  <a:pt x="0" y="234950"/>
                </a:lnTo>
                <a:cubicBezTo>
                  <a:pt x="0" y="105191"/>
                  <a:pt x="105191" y="0"/>
                  <a:pt x="2349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3000">
                <a:schemeClr val="accent6"/>
              </a:gs>
              <a:gs pos="69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Banners Diagram for PowerPoint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4DEECC-0F4F-4E87-95B1-E653DB1E82F5}"/>
              </a:ext>
            </a:extLst>
          </p:cNvPr>
          <p:cNvSpPr/>
          <p:nvPr/>
        </p:nvSpPr>
        <p:spPr>
          <a:xfrm>
            <a:off x="745998" y="2073915"/>
            <a:ext cx="3276601" cy="9573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459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350" b="1" cap="all" dirty="0">
                <a:solidFill>
                  <a:schemeClr val="bg1"/>
                </a:solidFill>
              </a:rPr>
              <a:t>Lorem Ipsum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nibh</a:t>
            </a:r>
            <a:r>
              <a:rPr lang="en-US" sz="1200" dirty="0">
                <a:solidFill>
                  <a:schemeClr val="bg1"/>
                </a:solidFill>
              </a:rPr>
              <a:t> est. A magna </a:t>
            </a:r>
            <a:r>
              <a:rPr lang="en-US" sz="1200" dirty="0" err="1">
                <a:solidFill>
                  <a:schemeClr val="bg1"/>
                </a:solidFill>
              </a:rPr>
              <a:t>maecenas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quam</a:t>
            </a:r>
            <a:r>
              <a:rPr lang="en-US" sz="1200" dirty="0">
                <a:solidFill>
                  <a:schemeClr val="bg1"/>
                </a:solidFill>
              </a:rPr>
              <a:t> magna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FDB0C0-C3E4-4F52-8517-DA096142EA1F}"/>
              </a:ext>
            </a:extLst>
          </p:cNvPr>
          <p:cNvSpPr/>
          <p:nvPr/>
        </p:nvSpPr>
        <p:spPr>
          <a:xfrm>
            <a:off x="762765" y="2131504"/>
            <a:ext cx="1393372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CEFE412-6818-4593-AAF3-AE876AB66B82}"/>
              </a:ext>
            </a:extLst>
          </p:cNvPr>
          <p:cNvSpPr/>
          <p:nvPr/>
        </p:nvSpPr>
        <p:spPr>
          <a:xfrm>
            <a:off x="4022599" y="1931520"/>
            <a:ext cx="1095375" cy="1099717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35000">
                <a:schemeClr val="accent1">
                  <a:lumMod val="75000"/>
                </a:schemeClr>
              </a:gs>
              <a:gs pos="6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E8AEBC2-A268-4F4A-81DC-5FAA4743586C}"/>
              </a:ext>
            </a:extLst>
          </p:cNvPr>
          <p:cNvSpPr/>
          <p:nvPr/>
        </p:nvSpPr>
        <p:spPr>
          <a:xfrm>
            <a:off x="745998" y="1534153"/>
            <a:ext cx="1612369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B57174-DAB7-4ACF-AFB6-F554F2B09694}"/>
              </a:ext>
            </a:extLst>
          </p:cNvPr>
          <p:cNvSpPr/>
          <p:nvPr/>
        </p:nvSpPr>
        <p:spPr>
          <a:xfrm>
            <a:off x="745998" y="3240932"/>
            <a:ext cx="3276601" cy="95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459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r>
              <a:rPr lang="en-US" sz="1350" b="1" cap="all" dirty="0">
                <a:solidFill>
                  <a:prstClr val="white"/>
                </a:solidFill>
              </a:rPr>
              <a:t>Lorem Ipsum</a:t>
            </a:r>
          </a:p>
          <a:p>
            <a:pPr lvl="0" algn="r"/>
            <a:r>
              <a:rPr lang="en-US" sz="1200" dirty="0">
                <a:solidFill>
                  <a:prstClr val="white"/>
                </a:solidFill>
              </a:rPr>
              <a:t>Lorem ipsum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nibh</a:t>
            </a:r>
            <a:r>
              <a:rPr lang="en-US" sz="1200" dirty="0">
                <a:solidFill>
                  <a:prstClr val="white"/>
                </a:solidFill>
              </a:rPr>
              <a:t> est. A magna </a:t>
            </a:r>
            <a:r>
              <a:rPr lang="en-US" sz="1200" dirty="0" err="1">
                <a:solidFill>
                  <a:prstClr val="white"/>
                </a:solidFill>
              </a:rPr>
              <a:t>maecenas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quam</a:t>
            </a:r>
            <a:r>
              <a:rPr lang="en-US" sz="12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060879F-C068-4B25-A003-613A5EF5B448}"/>
              </a:ext>
            </a:extLst>
          </p:cNvPr>
          <p:cNvSpPr/>
          <p:nvPr/>
        </p:nvSpPr>
        <p:spPr>
          <a:xfrm>
            <a:off x="762765" y="3298521"/>
            <a:ext cx="1393372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75E5D7-FB61-4555-AD2B-3D848EFF1EE5}"/>
              </a:ext>
            </a:extLst>
          </p:cNvPr>
          <p:cNvSpPr/>
          <p:nvPr/>
        </p:nvSpPr>
        <p:spPr>
          <a:xfrm>
            <a:off x="4022599" y="3098538"/>
            <a:ext cx="1095375" cy="1099717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5000">
                <a:schemeClr val="accent2">
                  <a:lumMod val="75000"/>
                </a:schemeClr>
              </a:gs>
              <a:gs pos="65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AFB28-919E-4BCE-A8E4-BE1633CBB749}"/>
              </a:ext>
            </a:extLst>
          </p:cNvPr>
          <p:cNvSpPr/>
          <p:nvPr/>
        </p:nvSpPr>
        <p:spPr>
          <a:xfrm>
            <a:off x="745998" y="2701170"/>
            <a:ext cx="1612369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05E18D-37D8-4C23-93FC-3B5CEB002992}"/>
              </a:ext>
            </a:extLst>
          </p:cNvPr>
          <p:cNvSpPr/>
          <p:nvPr/>
        </p:nvSpPr>
        <p:spPr>
          <a:xfrm>
            <a:off x="745998" y="4407949"/>
            <a:ext cx="3276601" cy="95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459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r>
              <a:rPr lang="en-US" sz="1350" b="1" cap="all" dirty="0">
                <a:solidFill>
                  <a:schemeClr val="tx2"/>
                </a:solidFill>
              </a:rPr>
              <a:t>Lorem Ipsum</a:t>
            </a:r>
          </a:p>
          <a:p>
            <a:pPr lvl="0" algn="r"/>
            <a:r>
              <a:rPr lang="en-US" sz="1200" dirty="0">
                <a:solidFill>
                  <a:schemeClr val="tx2"/>
                </a:solidFill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</a:rPr>
              <a:t>amet</a:t>
            </a:r>
            <a:r>
              <a:rPr lang="en-US" sz="1200" dirty="0">
                <a:solidFill>
                  <a:schemeClr val="tx2"/>
                </a:solidFill>
              </a:rPr>
              <a:t>, </a:t>
            </a:r>
            <a:r>
              <a:rPr lang="en-US" sz="1200" dirty="0" err="1">
                <a:solidFill>
                  <a:schemeClr val="tx2"/>
                </a:solidFill>
              </a:rPr>
              <a:t>nibh</a:t>
            </a:r>
            <a:r>
              <a:rPr lang="en-US" sz="1200" dirty="0">
                <a:solidFill>
                  <a:schemeClr val="tx2"/>
                </a:solidFill>
              </a:rPr>
              <a:t> est. A magna </a:t>
            </a:r>
            <a:r>
              <a:rPr lang="en-US" sz="1200" dirty="0" err="1">
                <a:solidFill>
                  <a:schemeClr val="tx2"/>
                </a:solidFill>
              </a:rPr>
              <a:t>maecenas</a:t>
            </a:r>
            <a:r>
              <a:rPr lang="en-US" sz="1200" dirty="0">
                <a:solidFill>
                  <a:schemeClr val="tx2"/>
                </a:solidFill>
              </a:rPr>
              <a:t>, </a:t>
            </a:r>
            <a:r>
              <a:rPr lang="en-US" sz="1200" dirty="0" err="1">
                <a:solidFill>
                  <a:schemeClr val="tx2"/>
                </a:solidFill>
              </a:rPr>
              <a:t>quam</a:t>
            </a:r>
            <a:r>
              <a:rPr lang="en-US" sz="1200" dirty="0">
                <a:solidFill>
                  <a:schemeClr val="tx2"/>
                </a:solidFill>
              </a:rPr>
              <a:t> magna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EC7620-F7E5-4A80-A43C-48AAD62C60F1}"/>
              </a:ext>
            </a:extLst>
          </p:cNvPr>
          <p:cNvSpPr/>
          <p:nvPr/>
        </p:nvSpPr>
        <p:spPr>
          <a:xfrm>
            <a:off x="762765" y="4465538"/>
            <a:ext cx="1393372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129B371-10DE-41E6-A3F6-3384513ABEF5}"/>
              </a:ext>
            </a:extLst>
          </p:cNvPr>
          <p:cNvSpPr/>
          <p:nvPr/>
        </p:nvSpPr>
        <p:spPr>
          <a:xfrm>
            <a:off x="4022599" y="4265555"/>
            <a:ext cx="1095375" cy="1099717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5000">
                <a:schemeClr val="accent3">
                  <a:lumMod val="75000"/>
                </a:schemeClr>
              </a:gs>
              <a:gs pos="6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3716CC-3016-417F-B348-D35CE081D314}"/>
              </a:ext>
            </a:extLst>
          </p:cNvPr>
          <p:cNvSpPr/>
          <p:nvPr/>
        </p:nvSpPr>
        <p:spPr>
          <a:xfrm>
            <a:off x="745998" y="3868187"/>
            <a:ext cx="1612369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9120ED-DF91-49D1-93F5-C72E3AB663FD}"/>
              </a:ext>
            </a:extLst>
          </p:cNvPr>
          <p:cNvSpPr/>
          <p:nvPr/>
        </p:nvSpPr>
        <p:spPr>
          <a:xfrm flipH="1">
            <a:off x="5118833" y="2073915"/>
            <a:ext cx="3279170" cy="9573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6459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350" b="1" cap="all" dirty="0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200" dirty="0">
                <a:solidFill>
                  <a:prstClr val="white"/>
                </a:solidFill>
              </a:rPr>
              <a:t>Lorem ipsum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nibh</a:t>
            </a:r>
            <a:r>
              <a:rPr lang="en-US" sz="1200" dirty="0">
                <a:solidFill>
                  <a:prstClr val="white"/>
                </a:solidFill>
              </a:rPr>
              <a:t> est. A magna </a:t>
            </a:r>
            <a:r>
              <a:rPr lang="en-US" sz="1200" dirty="0" err="1">
                <a:solidFill>
                  <a:prstClr val="white"/>
                </a:solidFill>
              </a:rPr>
              <a:t>maecenas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quam</a:t>
            </a:r>
            <a:r>
              <a:rPr lang="en-US" sz="12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B18F67D-177D-4C23-92B3-76CB20A9CCF2}"/>
              </a:ext>
            </a:extLst>
          </p:cNvPr>
          <p:cNvSpPr/>
          <p:nvPr/>
        </p:nvSpPr>
        <p:spPr>
          <a:xfrm flipH="1">
            <a:off x="6986758" y="2131504"/>
            <a:ext cx="1394465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5D4B27-8AB6-4FF3-BE56-8C25D419DC7C}"/>
              </a:ext>
            </a:extLst>
          </p:cNvPr>
          <p:cNvSpPr/>
          <p:nvPr/>
        </p:nvSpPr>
        <p:spPr>
          <a:xfrm flipH="1">
            <a:off x="6784370" y="1534153"/>
            <a:ext cx="1613633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C1FD27-FBDB-40EE-B5BD-129AC3B8A048}"/>
              </a:ext>
            </a:extLst>
          </p:cNvPr>
          <p:cNvSpPr/>
          <p:nvPr/>
        </p:nvSpPr>
        <p:spPr>
          <a:xfrm flipH="1">
            <a:off x="5117974" y="3240931"/>
            <a:ext cx="3279170" cy="95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6459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350" b="1" cap="all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200">
                <a:solidFill>
                  <a:prstClr val="white"/>
                </a:solidFill>
              </a:rPr>
              <a:t>Lorem ipsum dolor sit amet, nibh est. A magna maecenas, quam magna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11B08C5-5E87-4254-BEFB-992026A6F619}"/>
              </a:ext>
            </a:extLst>
          </p:cNvPr>
          <p:cNvSpPr/>
          <p:nvPr/>
        </p:nvSpPr>
        <p:spPr>
          <a:xfrm flipH="1">
            <a:off x="6985899" y="3298520"/>
            <a:ext cx="1394465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E1E935E-230E-41CC-9422-6E2C0E350367}"/>
              </a:ext>
            </a:extLst>
          </p:cNvPr>
          <p:cNvSpPr/>
          <p:nvPr/>
        </p:nvSpPr>
        <p:spPr>
          <a:xfrm flipH="1">
            <a:off x="6783511" y="2701169"/>
            <a:ext cx="1613633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9C09D5-7E66-4C0C-B972-D44B59F6D280}"/>
              </a:ext>
            </a:extLst>
          </p:cNvPr>
          <p:cNvSpPr/>
          <p:nvPr/>
        </p:nvSpPr>
        <p:spPr>
          <a:xfrm flipH="1">
            <a:off x="5117974" y="4407949"/>
            <a:ext cx="3279170" cy="95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6459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350" b="1" cap="all">
                <a:solidFill>
                  <a:schemeClr val="tx2"/>
                </a:solidFill>
              </a:rPr>
              <a:t>Lorem Ipsum</a:t>
            </a:r>
          </a:p>
          <a:p>
            <a:pPr lvl="0"/>
            <a:r>
              <a:rPr lang="en-US" sz="1200">
                <a:solidFill>
                  <a:schemeClr val="tx2"/>
                </a:solidFill>
              </a:rPr>
              <a:t>Lorem ipsum dolor sit amet, nibh est. A magna maecenas, quam magna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77C0A52-5FFF-4699-A3B8-90C236485618}"/>
              </a:ext>
            </a:extLst>
          </p:cNvPr>
          <p:cNvSpPr/>
          <p:nvPr/>
        </p:nvSpPr>
        <p:spPr>
          <a:xfrm flipH="1">
            <a:off x="6985900" y="4465538"/>
            <a:ext cx="1394465" cy="870464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7D9DB09-85C4-4B16-A67F-826040CF07A9}"/>
              </a:ext>
            </a:extLst>
          </p:cNvPr>
          <p:cNvSpPr/>
          <p:nvPr/>
        </p:nvSpPr>
        <p:spPr>
          <a:xfrm flipH="1">
            <a:off x="6783511" y="3868187"/>
            <a:ext cx="1613633" cy="1497086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95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1FE15-02DA-4F31-AF02-AD2EE8B8698A}"/>
              </a:ext>
            </a:extLst>
          </p:cNvPr>
          <p:cNvSpPr txBox="1"/>
          <p:nvPr/>
        </p:nvSpPr>
        <p:spPr>
          <a:xfrm>
            <a:off x="707279" y="1877649"/>
            <a:ext cx="886782" cy="923330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971790-0F69-4478-8390-F2C0A2616EAC}"/>
              </a:ext>
            </a:extLst>
          </p:cNvPr>
          <p:cNvSpPr txBox="1"/>
          <p:nvPr/>
        </p:nvSpPr>
        <p:spPr>
          <a:xfrm>
            <a:off x="707279" y="3060976"/>
            <a:ext cx="886782" cy="923330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97C72C-25CC-47DF-8C23-53060FAF09CA}"/>
              </a:ext>
            </a:extLst>
          </p:cNvPr>
          <p:cNvSpPr txBox="1"/>
          <p:nvPr/>
        </p:nvSpPr>
        <p:spPr>
          <a:xfrm>
            <a:off x="707279" y="4244302"/>
            <a:ext cx="886782" cy="923330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97DF55-0596-4C08-9C95-F9F91F89DE34}"/>
              </a:ext>
            </a:extLst>
          </p:cNvPr>
          <p:cNvSpPr txBox="1"/>
          <p:nvPr/>
        </p:nvSpPr>
        <p:spPr>
          <a:xfrm>
            <a:off x="7537308" y="1877649"/>
            <a:ext cx="886782" cy="923330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B1E309-5E49-4F30-909E-4FA1D392E776}"/>
              </a:ext>
            </a:extLst>
          </p:cNvPr>
          <p:cNvSpPr txBox="1"/>
          <p:nvPr/>
        </p:nvSpPr>
        <p:spPr>
          <a:xfrm>
            <a:off x="7537308" y="3060976"/>
            <a:ext cx="886782" cy="923330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2F0C25-DB77-47EA-9EA6-F967617DF104}"/>
              </a:ext>
            </a:extLst>
          </p:cNvPr>
          <p:cNvSpPr txBox="1"/>
          <p:nvPr/>
        </p:nvSpPr>
        <p:spPr>
          <a:xfrm>
            <a:off x="7537308" y="4244302"/>
            <a:ext cx="886782" cy="923330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06</a:t>
            </a:r>
          </a:p>
        </p:txBody>
      </p: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4C96970D-EE2A-485E-80D2-9095CE01A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6880" y="1753934"/>
            <a:ext cx="528762" cy="528762"/>
          </a:xfrm>
          <a:prstGeom prst="rect">
            <a:avLst/>
          </a:prstGeom>
        </p:spPr>
      </p:pic>
      <p:pic>
        <p:nvPicPr>
          <p:cNvPr id="45" name="Graphic 44" descr="Chat">
            <a:extLst>
              <a:ext uri="{FF2B5EF4-FFF2-40B4-BE49-F238E27FC236}">
                <a16:creationId xmlns:a16="http://schemas.microsoft.com/office/drawing/2014/main" id="{9B36E0B8-30E9-4145-AD8E-53C9B5894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4517" y="2888784"/>
            <a:ext cx="528762" cy="528762"/>
          </a:xfrm>
          <a:prstGeom prst="rect">
            <a:avLst/>
          </a:prstGeom>
        </p:spPr>
      </p:pic>
      <p:pic>
        <p:nvPicPr>
          <p:cNvPr id="47" name="Graphic 46" descr="Download from cloud">
            <a:extLst>
              <a:ext uri="{FF2B5EF4-FFF2-40B4-BE49-F238E27FC236}">
                <a16:creationId xmlns:a16="http://schemas.microsoft.com/office/drawing/2014/main" id="{DD44A988-7233-48A9-8E1E-B2436C0D31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54517" y="4046999"/>
            <a:ext cx="528762" cy="528762"/>
          </a:xfrm>
          <a:prstGeom prst="rect">
            <a:avLst/>
          </a:prstGeom>
        </p:spPr>
      </p:pic>
      <p:pic>
        <p:nvPicPr>
          <p:cNvPr id="49" name="Graphic 48" descr="Puzzle">
            <a:extLst>
              <a:ext uri="{FF2B5EF4-FFF2-40B4-BE49-F238E27FC236}">
                <a16:creationId xmlns:a16="http://schemas.microsoft.com/office/drawing/2014/main" id="{AA89009E-7521-4854-9112-701D826425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7347" y="4129960"/>
            <a:ext cx="528762" cy="528762"/>
          </a:xfrm>
          <a:prstGeom prst="rect">
            <a:avLst/>
          </a:prstGeom>
        </p:spPr>
      </p:pic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0F112A19-F236-4BF0-B958-6BD2E617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69119" y="2966839"/>
            <a:ext cx="528762" cy="528762"/>
          </a:xfrm>
          <a:prstGeom prst="rect">
            <a:avLst/>
          </a:prstGeom>
        </p:spPr>
      </p:pic>
      <p:pic>
        <p:nvPicPr>
          <p:cNvPr id="53" name="Graphic 52" descr="Upward trend">
            <a:extLst>
              <a:ext uri="{FF2B5EF4-FFF2-40B4-BE49-F238E27FC236}">
                <a16:creationId xmlns:a16="http://schemas.microsoft.com/office/drawing/2014/main" id="{77EE9C51-B1D0-4A49-809C-702810543B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25280" y="1762275"/>
            <a:ext cx="528762" cy="52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5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262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Banners Diagram for PowerPoint</vt:lpstr>
      <vt:lpstr>Horizontal Banners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2018-11-01T18:56:02Z</dcterms:modified>
  <cp:category>Charts &amp; Diagrams</cp:category>
</cp:coreProperties>
</file>