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60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5370BED3-CEC2-40DD-8D60-DF892077F2C7}"/>
              </a:ext>
            </a:extLst>
          </p:cNvPr>
          <p:cNvSpPr/>
          <p:nvPr/>
        </p:nvSpPr>
        <p:spPr>
          <a:xfrm>
            <a:off x="5124450" y="3592391"/>
            <a:ext cx="1943100" cy="10314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C16001A-351B-4E08-960B-7CB4DEE66AA0}"/>
              </a:ext>
            </a:extLst>
          </p:cNvPr>
          <p:cNvSpPr/>
          <p:nvPr/>
        </p:nvSpPr>
        <p:spPr>
          <a:xfrm>
            <a:off x="5124450" y="2037488"/>
            <a:ext cx="1943100" cy="103147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5BC6A88-CE00-4E90-B38B-D931BE001151}"/>
              </a:ext>
            </a:extLst>
          </p:cNvPr>
          <p:cNvSpPr/>
          <p:nvPr/>
        </p:nvSpPr>
        <p:spPr>
          <a:xfrm>
            <a:off x="5130608" y="5143397"/>
            <a:ext cx="1943100" cy="1031472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978666-C300-4770-AE2F-468A1D053175}"/>
              </a:ext>
            </a:extLst>
          </p:cNvPr>
          <p:cNvSpPr/>
          <p:nvPr/>
        </p:nvSpPr>
        <p:spPr>
          <a:xfrm>
            <a:off x="5861050" y="994679"/>
            <a:ext cx="469900" cy="5308308"/>
          </a:xfrm>
          <a:custGeom>
            <a:avLst/>
            <a:gdLst>
              <a:gd name="connsiteX0" fmla="*/ 234950 w 469900"/>
              <a:gd name="connsiteY0" fmla="*/ 0 h 5308308"/>
              <a:gd name="connsiteX1" fmla="*/ 469900 w 469900"/>
              <a:gd name="connsiteY1" fmla="*/ 234950 h 5308308"/>
              <a:gd name="connsiteX2" fmla="*/ 469900 w 469900"/>
              <a:gd name="connsiteY2" fmla="*/ 5308308 h 5308308"/>
              <a:gd name="connsiteX3" fmla="*/ 0 w 469900"/>
              <a:gd name="connsiteY3" fmla="*/ 5308308 h 5308308"/>
              <a:gd name="connsiteX4" fmla="*/ 0 w 469900"/>
              <a:gd name="connsiteY4" fmla="*/ 234950 h 5308308"/>
              <a:gd name="connsiteX5" fmla="*/ 234950 w 469900"/>
              <a:gd name="connsiteY5" fmla="*/ 0 h 530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900" h="5308308">
                <a:moveTo>
                  <a:pt x="234950" y="0"/>
                </a:moveTo>
                <a:cubicBezTo>
                  <a:pt x="364709" y="0"/>
                  <a:pt x="469900" y="105191"/>
                  <a:pt x="469900" y="234950"/>
                </a:cubicBezTo>
                <a:lnTo>
                  <a:pt x="469900" y="5308308"/>
                </a:lnTo>
                <a:lnTo>
                  <a:pt x="0" y="5308308"/>
                </a:lnTo>
                <a:lnTo>
                  <a:pt x="0" y="234950"/>
                </a:lnTo>
                <a:cubicBezTo>
                  <a:pt x="0" y="105191"/>
                  <a:pt x="105191" y="0"/>
                  <a:pt x="2349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3000">
                <a:schemeClr val="accent6"/>
              </a:gs>
              <a:gs pos="69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Banners Diagram for PowerPoint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4DEECC-0F4F-4E87-95B1-E653DB1E82F5}"/>
              </a:ext>
            </a:extLst>
          </p:cNvPr>
          <p:cNvSpPr/>
          <p:nvPr/>
        </p:nvSpPr>
        <p:spPr>
          <a:xfrm>
            <a:off x="994664" y="1622220"/>
            <a:ext cx="4368801" cy="12764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560" tIns="45720" rtlCol="0" anchor="ctr"/>
          <a:lstStyle/>
          <a:p>
            <a:pPr algn="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nibh</a:t>
            </a:r>
            <a:r>
              <a:rPr lang="en-US" sz="1600" dirty="0">
                <a:solidFill>
                  <a:schemeClr val="bg1"/>
                </a:solidFill>
              </a:rPr>
              <a:t> est. A magna </a:t>
            </a:r>
            <a:r>
              <a:rPr lang="en-US" sz="1600" dirty="0" err="1">
                <a:solidFill>
                  <a:schemeClr val="bg1"/>
                </a:solidFill>
              </a:rPr>
              <a:t>maecenas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quam</a:t>
            </a:r>
            <a:r>
              <a:rPr lang="en-US" sz="1600" dirty="0">
                <a:solidFill>
                  <a:schemeClr val="bg1"/>
                </a:solidFill>
              </a:rPr>
              <a:t> magna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FDB0C0-C3E4-4F52-8517-DA096142EA1F}"/>
              </a:ext>
            </a:extLst>
          </p:cNvPr>
          <p:cNvSpPr/>
          <p:nvPr/>
        </p:nvSpPr>
        <p:spPr>
          <a:xfrm>
            <a:off x="1017020" y="1699005"/>
            <a:ext cx="1857829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CEFE412-6818-4593-AAF3-AE876AB66B82}"/>
              </a:ext>
            </a:extLst>
          </p:cNvPr>
          <p:cNvSpPr/>
          <p:nvPr/>
        </p:nvSpPr>
        <p:spPr>
          <a:xfrm>
            <a:off x="5363465" y="1432360"/>
            <a:ext cx="1460500" cy="1466289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35000">
                <a:schemeClr val="accent1">
                  <a:lumMod val="75000"/>
                </a:schemeClr>
              </a:gs>
              <a:gs pos="6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E8AEBC2-A268-4F4A-81DC-5FAA4743586C}"/>
              </a:ext>
            </a:extLst>
          </p:cNvPr>
          <p:cNvSpPr/>
          <p:nvPr/>
        </p:nvSpPr>
        <p:spPr>
          <a:xfrm>
            <a:off x="994664" y="902537"/>
            <a:ext cx="2149825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B57174-DAB7-4ACF-AFB6-F554F2B09694}"/>
              </a:ext>
            </a:extLst>
          </p:cNvPr>
          <p:cNvSpPr/>
          <p:nvPr/>
        </p:nvSpPr>
        <p:spPr>
          <a:xfrm>
            <a:off x="994664" y="3178243"/>
            <a:ext cx="4368801" cy="12764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560" tIns="45720" rtlCol="0" anchor="ctr"/>
          <a:lstStyle/>
          <a:p>
            <a:pPr lvl="0" algn="r"/>
            <a:r>
              <a:rPr lang="en-US" b="1" cap="all" dirty="0">
                <a:solidFill>
                  <a:prstClr val="white"/>
                </a:solidFill>
              </a:rPr>
              <a:t>Lorem Ipsum</a:t>
            </a:r>
          </a:p>
          <a:p>
            <a:pPr lvl="0" algn="r"/>
            <a:r>
              <a:rPr lang="en-US" sz="1600" dirty="0">
                <a:solidFill>
                  <a:prstClr val="white"/>
                </a:solidFill>
              </a:rPr>
              <a:t>Lorem ipsum dolor sit </a:t>
            </a:r>
            <a:r>
              <a:rPr lang="en-US" sz="1600" dirty="0" err="1">
                <a:solidFill>
                  <a:prstClr val="white"/>
                </a:solidFill>
              </a:rPr>
              <a:t>amet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nibh</a:t>
            </a:r>
            <a:r>
              <a:rPr lang="en-US" sz="1600" dirty="0">
                <a:solidFill>
                  <a:prstClr val="white"/>
                </a:solidFill>
              </a:rPr>
              <a:t> est. A magna </a:t>
            </a:r>
            <a:r>
              <a:rPr lang="en-US" sz="1600" dirty="0" err="1">
                <a:solidFill>
                  <a:prstClr val="white"/>
                </a:solidFill>
              </a:rPr>
              <a:t>maecenas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quam</a:t>
            </a:r>
            <a:r>
              <a:rPr lang="en-US" sz="16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60879F-C068-4B25-A003-613A5EF5B448}"/>
              </a:ext>
            </a:extLst>
          </p:cNvPr>
          <p:cNvSpPr/>
          <p:nvPr/>
        </p:nvSpPr>
        <p:spPr>
          <a:xfrm>
            <a:off x="1017020" y="3255028"/>
            <a:ext cx="1857829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75E5D7-FB61-4555-AD2B-3D848EFF1EE5}"/>
              </a:ext>
            </a:extLst>
          </p:cNvPr>
          <p:cNvSpPr/>
          <p:nvPr/>
        </p:nvSpPr>
        <p:spPr>
          <a:xfrm>
            <a:off x="5363465" y="2988383"/>
            <a:ext cx="1460500" cy="1466289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5000">
                <a:schemeClr val="accent2">
                  <a:lumMod val="75000"/>
                </a:schemeClr>
              </a:gs>
              <a:gs pos="65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AFB28-919E-4BCE-A8E4-BE1633CBB749}"/>
              </a:ext>
            </a:extLst>
          </p:cNvPr>
          <p:cNvSpPr/>
          <p:nvPr/>
        </p:nvSpPr>
        <p:spPr>
          <a:xfrm>
            <a:off x="994664" y="2458560"/>
            <a:ext cx="2149825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05E18D-37D8-4C23-93FC-3B5CEB002992}"/>
              </a:ext>
            </a:extLst>
          </p:cNvPr>
          <p:cNvSpPr/>
          <p:nvPr/>
        </p:nvSpPr>
        <p:spPr>
          <a:xfrm>
            <a:off x="994664" y="4734266"/>
            <a:ext cx="4368801" cy="1276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560" tIns="45720" rtlCol="0" anchor="ctr"/>
          <a:lstStyle/>
          <a:p>
            <a:pPr lvl="0" algn="r"/>
            <a:r>
              <a:rPr lang="en-US" b="1" cap="all" dirty="0">
                <a:solidFill>
                  <a:schemeClr val="tx2"/>
                </a:solidFill>
              </a:rPr>
              <a:t>Lorem Ipsum</a:t>
            </a:r>
          </a:p>
          <a:p>
            <a:pPr lvl="0" algn="r"/>
            <a:r>
              <a:rPr lang="en-US" sz="1600" dirty="0">
                <a:solidFill>
                  <a:schemeClr val="tx2"/>
                </a:solidFill>
              </a:rPr>
              <a:t>Lorem ipsum dolor sit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nibh</a:t>
            </a:r>
            <a:r>
              <a:rPr lang="en-US" sz="1600" dirty="0">
                <a:solidFill>
                  <a:schemeClr val="tx2"/>
                </a:solidFill>
              </a:rPr>
              <a:t> est. A magna </a:t>
            </a:r>
            <a:r>
              <a:rPr lang="en-US" sz="1600" dirty="0" err="1">
                <a:solidFill>
                  <a:schemeClr val="tx2"/>
                </a:solidFill>
              </a:rPr>
              <a:t>maecenas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quam</a:t>
            </a:r>
            <a:r>
              <a:rPr lang="en-US" sz="1600" dirty="0">
                <a:solidFill>
                  <a:schemeClr val="tx2"/>
                </a:solidFill>
              </a:rPr>
              <a:t> magna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EC7620-F7E5-4A80-A43C-48AAD62C60F1}"/>
              </a:ext>
            </a:extLst>
          </p:cNvPr>
          <p:cNvSpPr/>
          <p:nvPr/>
        </p:nvSpPr>
        <p:spPr>
          <a:xfrm>
            <a:off x="1017020" y="4811051"/>
            <a:ext cx="1857829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129B371-10DE-41E6-A3F6-3384513ABEF5}"/>
              </a:ext>
            </a:extLst>
          </p:cNvPr>
          <p:cNvSpPr/>
          <p:nvPr/>
        </p:nvSpPr>
        <p:spPr>
          <a:xfrm>
            <a:off x="5363465" y="4544406"/>
            <a:ext cx="1460500" cy="1466289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5000">
                <a:schemeClr val="accent3">
                  <a:lumMod val="75000"/>
                </a:schemeClr>
              </a:gs>
              <a:gs pos="6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3716CC-3016-417F-B348-D35CE081D314}"/>
              </a:ext>
            </a:extLst>
          </p:cNvPr>
          <p:cNvSpPr/>
          <p:nvPr/>
        </p:nvSpPr>
        <p:spPr>
          <a:xfrm>
            <a:off x="994664" y="4014583"/>
            <a:ext cx="2149825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9120ED-DF91-49D1-93F5-C72E3AB663FD}"/>
              </a:ext>
            </a:extLst>
          </p:cNvPr>
          <p:cNvSpPr/>
          <p:nvPr/>
        </p:nvSpPr>
        <p:spPr>
          <a:xfrm flipH="1">
            <a:off x="6825110" y="1622220"/>
            <a:ext cx="4372227" cy="12764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94560" rtlCol="0" anchor="ctr"/>
          <a:lstStyle/>
          <a:p>
            <a:pPr lvl="0"/>
            <a:r>
              <a:rPr lang="en-US" b="1" cap="all" dirty="0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600" dirty="0">
                <a:solidFill>
                  <a:prstClr val="white"/>
                </a:solidFill>
              </a:rPr>
              <a:t>Lorem ipsum dolor sit </a:t>
            </a:r>
            <a:r>
              <a:rPr lang="en-US" sz="1600" dirty="0" err="1">
                <a:solidFill>
                  <a:prstClr val="white"/>
                </a:solidFill>
              </a:rPr>
              <a:t>amet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nibh</a:t>
            </a:r>
            <a:r>
              <a:rPr lang="en-US" sz="1600" dirty="0">
                <a:solidFill>
                  <a:prstClr val="white"/>
                </a:solidFill>
              </a:rPr>
              <a:t> est. A magna </a:t>
            </a:r>
            <a:r>
              <a:rPr lang="en-US" sz="1600" dirty="0" err="1">
                <a:solidFill>
                  <a:prstClr val="white"/>
                </a:solidFill>
              </a:rPr>
              <a:t>maecenas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quam</a:t>
            </a:r>
            <a:r>
              <a:rPr lang="en-US" sz="16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B18F67D-177D-4C23-92B3-76CB20A9CCF2}"/>
              </a:ext>
            </a:extLst>
          </p:cNvPr>
          <p:cNvSpPr/>
          <p:nvPr/>
        </p:nvSpPr>
        <p:spPr>
          <a:xfrm flipH="1">
            <a:off x="9315678" y="1699005"/>
            <a:ext cx="1859286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5D4B27-8AB6-4FF3-BE56-8C25D419DC7C}"/>
              </a:ext>
            </a:extLst>
          </p:cNvPr>
          <p:cNvSpPr/>
          <p:nvPr/>
        </p:nvSpPr>
        <p:spPr>
          <a:xfrm flipH="1">
            <a:off x="9045826" y="902537"/>
            <a:ext cx="2151511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C1FD27-FBDB-40EE-B5BD-129AC3B8A048}"/>
              </a:ext>
            </a:extLst>
          </p:cNvPr>
          <p:cNvSpPr/>
          <p:nvPr/>
        </p:nvSpPr>
        <p:spPr>
          <a:xfrm flipH="1">
            <a:off x="6823964" y="3178242"/>
            <a:ext cx="4372227" cy="12764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94560" rtlCol="0" anchor="ctr"/>
          <a:lstStyle/>
          <a:p>
            <a:pPr lvl="0"/>
            <a:r>
              <a:rPr lang="en-US" b="1" cap="all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600">
                <a:solidFill>
                  <a:prstClr val="white"/>
                </a:solidFill>
              </a:rPr>
              <a:t>Lorem ipsum dolor sit amet, nibh est. A magna maecenas, quam magna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11B08C5-5E87-4254-BEFB-992026A6F619}"/>
              </a:ext>
            </a:extLst>
          </p:cNvPr>
          <p:cNvSpPr/>
          <p:nvPr/>
        </p:nvSpPr>
        <p:spPr>
          <a:xfrm flipH="1">
            <a:off x="9314532" y="3255027"/>
            <a:ext cx="1859286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E1E935E-230E-41CC-9422-6E2C0E350367}"/>
              </a:ext>
            </a:extLst>
          </p:cNvPr>
          <p:cNvSpPr/>
          <p:nvPr/>
        </p:nvSpPr>
        <p:spPr>
          <a:xfrm flipH="1">
            <a:off x="9044680" y="2458559"/>
            <a:ext cx="2151511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9C09D5-7E66-4C0C-B972-D44B59F6D280}"/>
              </a:ext>
            </a:extLst>
          </p:cNvPr>
          <p:cNvSpPr/>
          <p:nvPr/>
        </p:nvSpPr>
        <p:spPr>
          <a:xfrm flipH="1">
            <a:off x="6823965" y="4734266"/>
            <a:ext cx="4372227" cy="1276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94560" rtlCol="0" anchor="ctr"/>
          <a:lstStyle/>
          <a:p>
            <a:pPr lvl="0"/>
            <a:r>
              <a:rPr lang="en-US" b="1" cap="all">
                <a:solidFill>
                  <a:schemeClr val="tx2"/>
                </a:solidFill>
              </a:rPr>
              <a:t>Lorem Ipsum</a:t>
            </a:r>
          </a:p>
          <a:p>
            <a:pPr lvl="0"/>
            <a:r>
              <a:rPr lang="en-US" sz="1600">
                <a:solidFill>
                  <a:schemeClr val="tx2"/>
                </a:solidFill>
              </a:rPr>
              <a:t>Lorem ipsum dolor sit amet, nibh est. A magna maecenas, quam magna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77C0A52-5FFF-4699-A3B8-90C236485618}"/>
              </a:ext>
            </a:extLst>
          </p:cNvPr>
          <p:cNvSpPr/>
          <p:nvPr/>
        </p:nvSpPr>
        <p:spPr>
          <a:xfrm flipH="1">
            <a:off x="9314533" y="4811051"/>
            <a:ext cx="1859286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7D9DB09-85C4-4B16-A67F-826040CF07A9}"/>
              </a:ext>
            </a:extLst>
          </p:cNvPr>
          <p:cNvSpPr/>
          <p:nvPr/>
        </p:nvSpPr>
        <p:spPr>
          <a:xfrm flipH="1">
            <a:off x="9044681" y="4014583"/>
            <a:ext cx="2151511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1FE15-02DA-4F31-AF02-AD2EE8B8698A}"/>
              </a:ext>
            </a:extLst>
          </p:cNvPr>
          <p:cNvSpPr txBox="1"/>
          <p:nvPr/>
        </p:nvSpPr>
        <p:spPr>
          <a:xfrm>
            <a:off x="973817" y="1375921"/>
            <a:ext cx="1120820" cy="1200329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971790-0F69-4478-8390-F2C0A2616EAC}"/>
              </a:ext>
            </a:extLst>
          </p:cNvPr>
          <p:cNvSpPr txBox="1"/>
          <p:nvPr/>
        </p:nvSpPr>
        <p:spPr>
          <a:xfrm>
            <a:off x="973817" y="2953690"/>
            <a:ext cx="1120820" cy="1200329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97C72C-25CC-47DF-8C23-53060FAF09CA}"/>
              </a:ext>
            </a:extLst>
          </p:cNvPr>
          <p:cNvSpPr txBox="1"/>
          <p:nvPr/>
        </p:nvSpPr>
        <p:spPr>
          <a:xfrm>
            <a:off x="973817" y="4531458"/>
            <a:ext cx="1120820" cy="1200329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97DF55-0596-4C08-9C95-F9F91F89DE34}"/>
              </a:ext>
            </a:extLst>
          </p:cNvPr>
          <p:cNvSpPr txBox="1"/>
          <p:nvPr/>
        </p:nvSpPr>
        <p:spPr>
          <a:xfrm>
            <a:off x="10080522" y="1375921"/>
            <a:ext cx="1120820" cy="1200329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B1E309-5E49-4F30-909E-4FA1D392E776}"/>
              </a:ext>
            </a:extLst>
          </p:cNvPr>
          <p:cNvSpPr txBox="1"/>
          <p:nvPr/>
        </p:nvSpPr>
        <p:spPr>
          <a:xfrm>
            <a:off x="10080522" y="2953690"/>
            <a:ext cx="1120820" cy="1200329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2F0C25-DB77-47EA-9EA6-F967617DF104}"/>
              </a:ext>
            </a:extLst>
          </p:cNvPr>
          <p:cNvSpPr txBox="1"/>
          <p:nvPr/>
        </p:nvSpPr>
        <p:spPr>
          <a:xfrm>
            <a:off x="10080522" y="4531458"/>
            <a:ext cx="1120820" cy="1200329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06</a:t>
            </a:r>
          </a:p>
        </p:txBody>
      </p: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4C96970D-EE2A-485E-80D2-9095CE01A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2507" y="1195578"/>
            <a:ext cx="705016" cy="705016"/>
          </a:xfrm>
          <a:prstGeom prst="rect">
            <a:avLst/>
          </a:prstGeom>
        </p:spPr>
      </p:pic>
      <p:pic>
        <p:nvPicPr>
          <p:cNvPr id="45" name="Graphic 44" descr="Chat">
            <a:extLst>
              <a:ext uri="{FF2B5EF4-FFF2-40B4-BE49-F238E27FC236}">
                <a16:creationId xmlns:a16="http://schemas.microsoft.com/office/drawing/2014/main" id="{9B36E0B8-30E9-4145-AD8E-53C9B5894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06022" y="2708712"/>
            <a:ext cx="705016" cy="705016"/>
          </a:xfrm>
          <a:prstGeom prst="rect">
            <a:avLst/>
          </a:prstGeom>
        </p:spPr>
      </p:pic>
      <p:pic>
        <p:nvPicPr>
          <p:cNvPr id="47" name="Graphic 46" descr="Download from cloud">
            <a:extLst>
              <a:ext uri="{FF2B5EF4-FFF2-40B4-BE49-F238E27FC236}">
                <a16:creationId xmlns:a16="http://schemas.microsoft.com/office/drawing/2014/main" id="{DD44A988-7233-48A9-8E1E-B2436C0D31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6022" y="4252998"/>
            <a:ext cx="705016" cy="705016"/>
          </a:xfrm>
          <a:prstGeom prst="rect">
            <a:avLst/>
          </a:prstGeom>
        </p:spPr>
      </p:pic>
      <p:pic>
        <p:nvPicPr>
          <p:cNvPr id="49" name="Graphic 48" descr="Puzzle">
            <a:extLst>
              <a:ext uri="{FF2B5EF4-FFF2-40B4-BE49-F238E27FC236}">
                <a16:creationId xmlns:a16="http://schemas.microsoft.com/office/drawing/2014/main" id="{AA89009E-7521-4854-9112-701D826425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03129" y="4363613"/>
            <a:ext cx="705016" cy="705016"/>
          </a:xfrm>
          <a:prstGeom prst="rect">
            <a:avLst/>
          </a:prstGeom>
        </p:spPr>
      </p:pic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0F112A19-F236-4BF0-B958-6BD2E617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92159" y="2812785"/>
            <a:ext cx="705016" cy="705016"/>
          </a:xfrm>
          <a:prstGeom prst="rect">
            <a:avLst/>
          </a:prstGeom>
        </p:spPr>
      </p:pic>
      <p:pic>
        <p:nvPicPr>
          <p:cNvPr id="53" name="Graphic 52" descr="Upward trend">
            <a:extLst>
              <a:ext uri="{FF2B5EF4-FFF2-40B4-BE49-F238E27FC236}">
                <a16:creationId xmlns:a16="http://schemas.microsoft.com/office/drawing/2014/main" id="{77EE9C51-B1D0-4A49-809C-702810543B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67040" y="1206700"/>
            <a:ext cx="705016" cy="70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5370BED3-CEC2-40DD-8D60-DF892077F2C7}"/>
              </a:ext>
            </a:extLst>
          </p:cNvPr>
          <p:cNvSpPr/>
          <p:nvPr/>
        </p:nvSpPr>
        <p:spPr>
          <a:xfrm>
            <a:off x="5124450" y="3592391"/>
            <a:ext cx="1943100" cy="10314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C16001A-351B-4E08-960B-7CB4DEE66AA0}"/>
              </a:ext>
            </a:extLst>
          </p:cNvPr>
          <p:cNvSpPr/>
          <p:nvPr/>
        </p:nvSpPr>
        <p:spPr>
          <a:xfrm>
            <a:off x="5124450" y="2037488"/>
            <a:ext cx="1943100" cy="103147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5BC6A88-CE00-4E90-B38B-D931BE001151}"/>
              </a:ext>
            </a:extLst>
          </p:cNvPr>
          <p:cNvSpPr/>
          <p:nvPr/>
        </p:nvSpPr>
        <p:spPr>
          <a:xfrm>
            <a:off x="5130608" y="5143397"/>
            <a:ext cx="1943100" cy="1031472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978666-C300-4770-AE2F-468A1D053175}"/>
              </a:ext>
            </a:extLst>
          </p:cNvPr>
          <p:cNvSpPr/>
          <p:nvPr/>
        </p:nvSpPr>
        <p:spPr>
          <a:xfrm>
            <a:off x="5861050" y="994679"/>
            <a:ext cx="469900" cy="5308308"/>
          </a:xfrm>
          <a:custGeom>
            <a:avLst/>
            <a:gdLst>
              <a:gd name="connsiteX0" fmla="*/ 234950 w 469900"/>
              <a:gd name="connsiteY0" fmla="*/ 0 h 5308308"/>
              <a:gd name="connsiteX1" fmla="*/ 469900 w 469900"/>
              <a:gd name="connsiteY1" fmla="*/ 234950 h 5308308"/>
              <a:gd name="connsiteX2" fmla="*/ 469900 w 469900"/>
              <a:gd name="connsiteY2" fmla="*/ 5308308 h 5308308"/>
              <a:gd name="connsiteX3" fmla="*/ 0 w 469900"/>
              <a:gd name="connsiteY3" fmla="*/ 5308308 h 5308308"/>
              <a:gd name="connsiteX4" fmla="*/ 0 w 469900"/>
              <a:gd name="connsiteY4" fmla="*/ 234950 h 5308308"/>
              <a:gd name="connsiteX5" fmla="*/ 234950 w 469900"/>
              <a:gd name="connsiteY5" fmla="*/ 0 h 530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900" h="5308308">
                <a:moveTo>
                  <a:pt x="234950" y="0"/>
                </a:moveTo>
                <a:cubicBezTo>
                  <a:pt x="364709" y="0"/>
                  <a:pt x="469900" y="105191"/>
                  <a:pt x="469900" y="234950"/>
                </a:cubicBezTo>
                <a:lnTo>
                  <a:pt x="469900" y="5308308"/>
                </a:lnTo>
                <a:lnTo>
                  <a:pt x="0" y="5308308"/>
                </a:lnTo>
                <a:lnTo>
                  <a:pt x="0" y="234950"/>
                </a:lnTo>
                <a:cubicBezTo>
                  <a:pt x="0" y="105191"/>
                  <a:pt x="105191" y="0"/>
                  <a:pt x="2349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3000">
                <a:schemeClr val="accent6"/>
              </a:gs>
              <a:gs pos="69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Banners Diagram for PowerPoint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4DEECC-0F4F-4E87-95B1-E653DB1E82F5}"/>
              </a:ext>
            </a:extLst>
          </p:cNvPr>
          <p:cNvSpPr/>
          <p:nvPr/>
        </p:nvSpPr>
        <p:spPr>
          <a:xfrm>
            <a:off x="994664" y="1622220"/>
            <a:ext cx="4368801" cy="12764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560" tIns="45720" rtlCol="0" anchor="ctr"/>
          <a:lstStyle/>
          <a:p>
            <a:pPr algn="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nibh</a:t>
            </a:r>
            <a:r>
              <a:rPr lang="en-US" sz="1600" dirty="0">
                <a:solidFill>
                  <a:schemeClr val="bg1"/>
                </a:solidFill>
              </a:rPr>
              <a:t> est. A magna </a:t>
            </a:r>
            <a:r>
              <a:rPr lang="en-US" sz="1600" dirty="0" err="1">
                <a:solidFill>
                  <a:schemeClr val="bg1"/>
                </a:solidFill>
              </a:rPr>
              <a:t>maecenas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quam</a:t>
            </a:r>
            <a:r>
              <a:rPr lang="en-US" sz="1600" dirty="0">
                <a:solidFill>
                  <a:schemeClr val="bg1"/>
                </a:solidFill>
              </a:rPr>
              <a:t> magna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FDB0C0-C3E4-4F52-8517-DA096142EA1F}"/>
              </a:ext>
            </a:extLst>
          </p:cNvPr>
          <p:cNvSpPr/>
          <p:nvPr/>
        </p:nvSpPr>
        <p:spPr>
          <a:xfrm>
            <a:off x="1017020" y="1699005"/>
            <a:ext cx="1857829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CEFE412-6818-4593-AAF3-AE876AB66B82}"/>
              </a:ext>
            </a:extLst>
          </p:cNvPr>
          <p:cNvSpPr/>
          <p:nvPr/>
        </p:nvSpPr>
        <p:spPr>
          <a:xfrm>
            <a:off x="5363465" y="1432360"/>
            <a:ext cx="1460500" cy="1466289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35000">
                <a:schemeClr val="accent1">
                  <a:lumMod val="75000"/>
                </a:schemeClr>
              </a:gs>
              <a:gs pos="6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E8AEBC2-A268-4F4A-81DC-5FAA4743586C}"/>
              </a:ext>
            </a:extLst>
          </p:cNvPr>
          <p:cNvSpPr/>
          <p:nvPr/>
        </p:nvSpPr>
        <p:spPr>
          <a:xfrm>
            <a:off x="994664" y="902537"/>
            <a:ext cx="2149825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B57174-DAB7-4ACF-AFB6-F554F2B09694}"/>
              </a:ext>
            </a:extLst>
          </p:cNvPr>
          <p:cNvSpPr/>
          <p:nvPr/>
        </p:nvSpPr>
        <p:spPr>
          <a:xfrm>
            <a:off x="994664" y="3178243"/>
            <a:ext cx="4368801" cy="12764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560" tIns="45720" rtlCol="0" anchor="ctr"/>
          <a:lstStyle/>
          <a:p>
            <a:pPr lvl="0" algn="r"/>
            <a:r>
              <a:rPr lang="en-US" b="1" cap="all" dirty="0">
                <a:solidFill>
                  <a:prstClr val="white"/>
                </a:solidFill>
              </a:rPr>
              <a:t>Lorem Ipsum</a:t>
            </a:r>
          </a:p>
          <a:p>
            <a:pPr lvl="0" algn="r"/>
            <a:r>
              <a:rPr lang="en-US" sz="1600" dirty="0">
                <a:solidFill>
                  <a:prstClr val="white"/>
                </a:solidFill>
              </a:rPr>
              <a:t>Lorem ipsum dolor sit </a:t>
            </a:r>
            <a:r>
              <a:rPr lang="en-US" sz="1600" dirty="0" err="1">
                <a:solidFill>
                  <a:prstClr val="white"/>
                </a:solidFill>
              </a:rPr>
              <a:t>amet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nibh</a:t>
            </a:r>
            <a:r>
              <a:rPr lang="en-US" sz="1600" dirty="0">
                <a:solidFill>
                  <a:prstClr val="white"/>
                </a:solidFill>
              </a:rPr>
              <a:t> est. A magna </a:t>
            </a:r>
            <a:r>
              <a:rPr lang="en-US" sz="1600" dirty="0" err="1">
                <a:solidFill>
                  <a:prstClr val="white"/>
                </a:solidFill>
              </a:rPr>
              <a:t>maecenas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quam</a:t>
            </a:r>
            <a:r>
              <a:rPr lang="en-US" sz="16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60879F-C068-4B25-A003-613A5EF5B448}"/>
              </a:ext>
            </a:extLst>
          </p:cNvPr>
          <p:cNvSpPr/>
          <p:nvPr/>
        </p:nvSpPr>
        <p:spPr>
          <a:xfrm>
            <a:off x="1017020" y="3255028"/>
            <a:ext cx="1857829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75E5D7-FB61-4555-AD2B-3D848EFF1EE5}"/>
              </a:ext>
            </a:extLst>
          </p:cNvPr>
          <p:cNvSpPr/>
          <p:nvPr/>
        </p:nvSpPr>
        <p:spPr>
          <a:xfrm>
            <a:off x="5363465" y="2988383"/>
            <a:ext cx="1460500" cy="1466289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5000">
                <a:schemeClr val="accent2">
                  <a:lumMod val="75000"/>
                </a:schemeClr>
              </a:gs>
              <a:gs pos="65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AFB28-919E-4BCE-A8E4-BE1633CBB749}"/>
              </a:ext>
            </a:extLst>
          </p:cNvPr>
          <p:cNvSpPr/>
          <p:nvPr/>
        </p:nvSpPr>
        <p:spPr>
          <a:xfrm>
            <a:off x="994664" y="2458560"/>
            <a:ext cx="2149825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05E18D-37D8-4C23-93FC-3B5CEB002992}"/>
              </a:ext>
            </a:extLst>
          </p:cNvPr>
          <p:cNvSpPr/>
          <p:nvPr/>
        </p:nvSpPr>
        <p:spPr>
          <a:xfrm>
            <a:off x="994664" y="4734266"/>
            <a:ext cx="4368801" cy="1276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560" tIns="45720" rtlCol="0" anchor="ctr"/>
          <a:lstStyle/>
          <a:p>
            <a:pPr lvl="0" algn="r"/>
            <a:r>
              <a:rPr lang="en-US" b="1" cap="all" dirty="0">
                <a:solidFill>
                  <a:schemeClr val="tx2"/>
                </a:solidFill>
              </a:rPr>
              <a:t>Lorem Ipsum</a:t>
            </a:r>
          </a:p>
          <a:p>
            <a:pPr lvl="0" algn="r"/>
            <a:r>
              <a:rPr lang="en-US" sz="1600" dirty="0">
                <a:solidFill>
                  <a:schemeClr val="tx2"/>
                </a:solidFill>
              </a:rPr>
              <a:t>Lorem ipsum dolor sit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nibh</a:t>
            </a:r>
            <a:r>
              <a:rPr lang="en-US" sz="1600" dirty="0">
                <a:solidFill>
                  <a:schemeClr val="tx2"/>
                </a:solidFill>
              </a:rPr>
              <a:t> est. A magna </a:t>
            </a:r>
            <a:r>
              <a:rPr lang="en-US" sz="1600" dirty="0" err="1">
                <a:solidFill>
                  <a:schemeClr val="tx2"/>
                </a:solidFill>
              </a:rPr>
              <a:t>maecenas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quam</a:t>
            </a:r>
            <a:r>
              <a:rPr lang="en-US" sz="1600" dirty="0">
                <a:solidFill>
                  <a:schemeClr val="tx2"/>
                </a:solidFill>
              </a:rPr>
              <a:t> magna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EC7620-F7E5-4A80-A43C-48AAD62C60F1}"/>
              </a:ext>
            </a:extLst>
          </p:cNvPr>
          <p:cNvSpPr/>
          <p:nvPr/>
        </p:nvSpPr>
        <p:spPr>
          <a:xfrm>
            <a:off x="1017020" y="4811051"/>
            <a:ext cx="1857829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6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129B371-10DE-41E6-A3F6-3384513ABEF5}"/>
              </a:ext>
            </a:extLst>
          </p:cNvPr>
          <p:cNvSpPr/>
          <p:nvPr/>
        </p:nvSpPr>
        <p:spPr>
          <a:xfrm>
            <a:off x="5363465" y="4544406"/>
            <a:ext cx="1460500" cy="1466289"/>
          </a:xfrm>
          <a:custGeom>
            <a:avLst/>
            <a:gdLst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730250 w 1460500"/>
              <a:gd name="connsiteY21" fmla="*/ 1265262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730250 w 1460500"/>
              <a:gd name="connsiteY2" fmla="*/ 1265263 h 1709959"/>
              <a:gd name="connsiteX3" fmla="*/ 1417240 w 1460500"/>
              <a:gd name="connsiteY3" fmla="*/ 1079969 h 1709959"/>
              <a:gd name="connsiteX4" fmla="*/ 1460500 w 1460500"/>
              <a:gd name="connsiteY4" fmla="*/ 1045828 h 1709959"/>
              <a:gd name="connsiteX5" fmla="*/ 1460500 w 1460500"/>
              <a:gd name="connsiteY5" fmla="*/ 1709959 h 1709959"/>
              <a:gd name="connsiteX6" fmla="*/ 1454545 w 1460500"/>
              <a:gd name="connsiteY6" fmla="*/ 1709959 h 1709959"/>
              <a:gd name="connsiteX7" fmla="*/ 1417240 w 1460500"/>
              <a:gd name="connsiteY7" fmla="*/ 1680518 h 1709959"/>
              <a:gd name="connsiteX8" fmla="*/ 730250 w 1460500"/>
              <a:gd name="connsiteY8" fmla="*/ 1495224 h 1709959"/>
              <a:gd name="connsiteX9" fmla="*/ 43261 w 1460500"/>
              <a:gd name="connsiteY9" fmla="*/ 1680518 h 1709959"/>
              <a:gd name="connsiteX10" fmla="*/ 5956 w 1460500"/>
              <a:gd name="connsiteY10" fmla="*/ 1709959 h 1709959"/>
              <a:gd name="connsiteX11" fmla="*/ 0 w 1460500"/>
              <a:gd name="connsiteY11" fmla="*/ 1709959 h 1709959"/>
              <a:gd name="connsiteX12" fmla="*/ 0 w 1460500"/>
              <a:gd name="connsiteY12" fmla="*/ 1045828 h 1709959"/>
              <a:gd name="connsiteX13" fmla="*/ 730250 w 1460500"/>
              <a:gd name="connsiteY13" fmla="*/ 0 h 1709959"/>
              <a:gd name="connsiteX14" fmla="*/ 1417240 w 1460500"/>
              <a:gd name="connsiteY14" fmla="*/ 185294 h 1709959"/>
              <a:gd name="connsiteX15" fmla="*/ 1454528 w 1460500"/>
              <a:gd name="connsiteY15" fmla="*/ 214722 h 1709959"/>
              <a:gd name="connsiteX16" fmla="*/ 1454530 w 1460500"/>
              <a:gd name="connsiteY16" fmla="*/ 214723 h 1709959"/>
              <a:gd name="connsiteX17" fmla="*/ 1460500 w 1460500"/>
              <a:gd name="connsiteY17" fmla="*/ 214723 h 1709959"/>
              <a:gd name="connsiteX18" fmla="*/ 1460500 w 1460500"/>
              <a:gd name="connsiteY18" fmla="*/ 219435 h 1709959"/>
              <a:gd name="connsiteX19" fmla="*/ 1460500 w 1460500"/>
              <a:gd name="connsiteY19" fmla="*/ 219436 h 1709959"/>
              <a:gd name="connsiteX20" fmla="*/ 1460500 w 1460500"/>
              <a:gd name="connsiteY20" fmla="*/ 1045827 h 1709959"/>
              <a:gd name="connsiteX21" fmla="*/ 1417240 w 1460500"/>
              <a:gd name="connsiteY21" fmla="*/ 1079968 h 1709959"/>
              <a:gd name="connsiteX22" fmla="*/ 43260 w 1460500"/>
              <a:gd name="connsiteY22" fmla="*/ 1079968 h 1709959"/>
              <a:gd name="connsiteX23" fmla="*/ 0 w 1460500"/>
              <a:gd name="connsiteY23" fmla="*/ 1045827 h 1709959"/>
              <a:gd name="connsiteX24" fmla="*/ 0 w 1460500"/>
              <a:gd name="connsiteY24" fmla="*/ 219436 h 1709959"/>
              <a:gd name="connsiteX25" fmla="*/ 0 w 1460500"/>
              <a:gd name="connsiteY25" fmla="*/ 219435 h 1709959"/>
              <a:gd name="connsiteX26" fmla="*/ 0 w 1460500"/>
              <a:gd name="connsiteY26" fmla="*/ 214723 h 1709959"/>
              <a:gd name="connsiteX27" fmla="*/ 5971 w 1460500"/>
              <a:gd name="connsiteY27" fmla="*/ 214723 h 1709959"/>
              <a:gd name="connsiteX28" fmla="*/ 5972 w 1460500"/>
              <a:gd name="connsiteY28" fmla="*/ 214722 h 1709959"/>
              <a:gd name="connsiteX29" fmla="*/ 43260 w 1460500"/>
              <a:gd name="connsiteY29" fmla="*/ 185294 h 1709959"/>
              <a:gd name="connsiteX30" fmla="*/ 730250 w 1460500"/>
              <a:gd name="connsiteY30" fmla="*/ 0 h 1709959"/>
              <a:gd name="connsiteX0" fmla="*/ 0 w 1460500"/>
              <a:gd name="connsiteY0" fmla="*/ 1045828 h 1709959"/>
              <a:gd name="connsiteX1" fmla="*/ 43260 w 1460500"/>
              <a:gd name="connsiteY1" fmla="*/ 1079969 h 1709959"/>
              <a:gd name="connsiteX2" fmla="*/ 1417240 w 1460500"/>
              <a:gd name="connsiteY2" fmla="*/ 1079969 h 1709959"/>
              <a:gd name="connsiteX3" fmla="*/ 1460500 w 1460500"/>
              <a:gd name="connsiteY3" fmla="*/ 1045828 h 1709959"/>
              <a:gd name="connsiteX4" fmla="*/ 1460500 w 1460500"/>
              <a:gd name="connsiteY4" fmla="*/ 1709959 h 1709959"/>
              <a:gd name="connsiteX5" fmla="*/ 1454545 w 1460500"/>
              <a:gd name="connsiteY5" fmla="*/ 1709959 h 1709959"/>
              <a:gd name="connsiteX6" fmla="*/ 1417240 w 1460500"/>
              <a:gd name="connsiteY6" fmla="*/ 1680518 h 1709959"/>
              <a:gd name="connsiteX7" fmla="*/ 730250 w 1460500"/>
              <a:gd name="connsiteY7" fmla="*/ 1495224 h 1709959"/>
              <a:gd name="connsiteX8" fmla="*/ 43261 w 1460500"/>
              <a:gd name="connsiteY8" fmla="*/ 1680518 h 1709959"/>
              <a:gd name="connsiteX9" fmla="*/ 5956 w 1460500"/>
              <a:gd name="connsiteY9" fmla="*/ 1709959 h 1709959"/>
              <a:gd name="connsiteX10" fmla="*/ 0 w 1460500"/>
              <a:gd name="connsiteY10" fmla="*/ 1709959 h 1709959"/>
              <a:gd name="connsiteX11" fmla="*/ 0 w 1460500"/>
              <a:gd name="connsiteY11" fmla="*/ 1045828 h 1709959"/>
              <a:gd name="connsiteX12" fmla="*/ 730250 w 1460500"/>
              <a:gd name="connsiteY12" fmla="*/ 0 h 1709959"/>
              <a:gd name="connsiteX13" fmla="*/ 1417240 w 1460500"/>
              <a:gd name="connsiteY13" fmla="*/ 185294 h 1709959"/>
              <a:gd name="connsiteX14" fmla="*/ 1454528 w 1460500"/>
              <a:gd name="connsiteY14" fmla="*/ 214722 h 1709959"/>
              <a:gd name="connsiteX15" fmla="*/ 1454530 w 1460500"/>
              <a:gd name="connsiteY15" fmla="*/ 214723 h 1709959"/>
              <a:gd name="connsiteX16" fmla="*/ 1460500 w 1460500"/>
              <a:gd name="connsiteY16" fmla="*/ 214723 h 1709959"/>
              <a:gd name="connsiteX17" fmla="*/ 1460500 w 1460500"/>
              <a:gd name="connsiteY17" fmla="*/ 219435 h 1709959"/>
              <a:gd name="connsiteX18" fmla="*/ 1460500 w 1460500"/>
              <a:gd name="connsiteY18" fmla="*/ 219436 h 1709959"/>
              <a:gd name="connsiteX19" fmla="*/ 1460500 w 1460500"/>
              <a:gd name="connsiteY19" fmla="*/ 1045827 h 1709959"/>
              <a:gd name="connsiteX20" fmla="*/ 1417240 w 1460500"/>
              <a:gd name="connsiteY20" fmla="*/ 1079968 h 1709959"/>
              <a:gd name="connsiteX21" fmla="*/ 43260 w 1460500"/>
              <a:gd name="connsiteY21" fmla="*/ 1079968 h 1709959"/>
              <a:gd name="connsiteX22" fmla="*/ 0 w 1460500"/>
              <a:gd name="connsiteY22" fmla="*/ 1045827 h 1709959"/>
              <a:gd name="connsiteX23" fmla="*/ 0 w 1460500"/>
              <a:gd name="connsiteY23" fmla="*/ 219436 h 1709959"/>
              <a:gd name="connsiteX24" fmla="*/ 0 w 1460500"/>
              <a:gd name="connsiteY24" fmla="*/ 219435 h 1709959"/>
              <a:gd name="connsiteX25" fmla="*/ 0 w 1460500"/>
              <a:gd name="connsiteY25" fmla="*/ 214723 h 1709959"/>
              <a:gd name="connsiteX26" fmla="*/ 5971 w 1460500"/>
              <a:gd name="connsiteY26" fmla="*/ 214723 h 1709959"/>
              <a:gd name="connsiteX27" fmla="*/ 5972 w 1460500"/>
              <a:gd name="connsiteY27" fmla="*/ 214722 h 1709959"/>
              <a:gd name="connsiteX28" fmla="*/ 43260 w 1460500"/>
              <a:gd name="connsiteY28" fmla="*/ 185294 h 1709959"/>
              <a:gd name="connsiteX29" fmla="*/ 730250 w 1460500"/>
              <a:gd name="connsiteY29" fmla="*/ 0 h 17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0500" h="1709959">
                <a:moveTo>
                  <a:pt x="0" y="1045828"/>
                </a:moveTo>
                <a:lnTo>
                  <a:pt x="43260" y="1079969"/>
                </a:lnTo>
                <a:cubicBezTo>
                  <a:pt x="279467" y="1085659"/>
                  <a:pt x="1181033" y="1085659"/>
                  <a:pt x="1417240" y="1079969"/>
                </a:cubicBezTo>
                <a:lnTo>
                  <a:pt x="1460500" y="1045828"/>
                </a:lnTo>
                <a:lnTo>
                  <a:pt x="1460500" y="1709959"/>
                </a:lnTo>
                <a:lnTo>
                  <a:pt x="1454545" y="1709959"/>
                </a:lnTo>
                <a:lnTo>
                  <a:pt x="1417240" y="1680518"/>
                </a:lnTo>
                <a:cubicBezTo>
                  <a:pt x="1241424" y="1566034"/>
                  <a:pt x="998536" y="1495224"/>
                  <a:pt x="730250" y="1495224"/>
                </a:cubicBezTo>
                <a:cubicBezTo>
                  <a:pt x="461964" y="1495224"/>
                  <a:pt x="219077" y="1566034"/>
                  <a:pt x="43261" y="1680518"/>
                </a:cubicBezTo>
                <a:lnTo>
                  <a:pt x="5956" y="1709959"/>
                </a:lnTo>
                <a:lnTo>
                  <a:pt x="0" y="1709959"/>
                </a:lnTo>
                <a:lnTo>
                  <a:pt x="0" y="1045828"/>
                </a:lnTo>
                <a:close/>
                <a:moveTo>
                  <a:pt x="730250" y="0"/>
                </a:moveTo>
                <a:cubicBezTo>
                  <a:pt x="998536" y="0"/>
                  <a:pt x="1241424" y="70810"/>
                  <a:pt x="1417240" y="185294"/>
                </a:cubicBezTo>
                <a:lnTo>
                  <a:pt x="1454528" y="214722"/>
                </a:lnTo>
                <a:cubicBezTo>
                  <a:pt x="1454529" y="214722"/>
                  <a:pt x="1454529" y="214723"/>
                  <a:pt x="1454530" y="214723"/>
                </a:cubicBezTo>
                <a:lnTo>
                  <a:pt x="1460500" y="214723"/>
                </a:lnTo>
                <a:lnTo>
                  <a:pt x="1460500" y="219435"/>
                </a:lnTo>
                <a:lnTo>
                  <a:pt x="1460500" y="219436"/>
                </a:lnTo>
                <a:lnTo>
                  <a:pt x="1460500" y="1045827"/>
                </a:lnTo>
                <a:lnTo>
                  <a:pt x="1417240" y="1079968"/>
                </a:lnTo>
                <a:cubicBezTo>
                  <a:pt x="1181033" y="1085658"/>
                  <a:pt x="279467" y="1085658"/>
                  <a:pt x="43260" y="1079968"/>
                </a:cubicBezTo>
                <a:lnTo>
                  <a:pt x="0" y="1045827"/>
                </a:lnTo>
                <a:lnTo>
                  <a:pt x="0" y="219436"/>
                </a:lnTo>
                <a:lnTo>
                  <a:pt x="0" y="219435"/>
                </a:lnTo>
                <a:lnTo>
                  <a:pt x="0" y="214723"/>
                </a:lnTo>
                <a:lnTo>
                  <a:pt x="5971" y="214723"/>
                </a:lnTo>
                <a:lnTo>
                  <a:pt x="5972" y="214722"/>
                </a:lnTo>
                <a:lnTo>
                  <a:pt x="43260" y="185294"/>
                </a:lnTo>
                <a:cubicBezTo>
                  <a:pt x="219077" y="70810"/>
                  <a:pt x="461964" y="0"/>
                  <a:pt x="73025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5000">
                <a:schemeClr val="accent3">
                  <a:lumMod val="75000"/>
                </a:schemeClr>
              </a:gs>
              <a:gs pos="6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3716CC-3016-417F-B348-D35CE081D314}"/>
              </a:ext>
            </a:extLst>
          </p:cNvPr>
          <p:cNvSpPr/>
          <p:nvPr/>
        </p:nvSpPr>
        <p:spPr>
          <a:xfrm>
            <a:off x="994664" y="4014583"/>
            <a:ext cx="2149825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9120ED-DF91-49D1-93F5-C72E3AB663FD}"/>
              </a:ext>
            </a:extLst>
          </p:cNvPr>
          <p:cNvSpPr/>
          <p:nvPr/>
        </p:nvSpPr>
        <p:spPr>
          <a:xfrm flipH="1">
            <a:off x="6825110" y="1622220"/>
            <a:ext cx="4372227" cy="12764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94560" rtlCol="0" anchor="ctr"/>
          <a:lstStyle/>
          <a:p>
            <a:pPr lvl="0"/>
            <a:r>
              <a:rPr lang="en-US" b="1" cap="all" dirty="0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600" dirty="0">
                <a:solidFill>
                  <a:prstClr val="white"/>
                </a:solidFill>
              </a:rPr>
              <a:t>Lorem ipsum dolor sit </a:t>
            </a:r>
            <a:r>
              <a:rPr lang="en-US" sz="1600" dirty="0" err="1">
                <a:solidFill>
                  <a:prstClr val="white"/>
                </a:solidFill>
              </a:rPr>
              <a:t>amet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nibh</a:t>
            </a:r>
            <a:r>
              <a:rPr lang="en-US" sz="1600" dirty="0">
                <a:solidFill>
                  <a:prstClr val="white"/>
                </a:solidFill>
              </a:rPr>
              <a:t> est. A magna </a:t>
            </a:r>
            <a:r>
              <a:rPr lang="en-US" sz="1600" dirty="0" err="1">
                <a:solidFill>
                  <a:prstClr val="white"/>
                </a:solidFill>
              </a:rPr>
              <a:t>maecenas</a:t>
            </a:r>
            <a:r>
              <a:rPr lang="en-US" sz="1600" dirty="0">
                <a:solidFill>
                  <a:prstClr val="white"/>
                </a:solidFill>
              </a:rPr>
              <a:t>, </a:t>
            </a:r>
            <a:r>
              <a:rPr lang="en-US" sz="1600" dirty="0" err="1">
                <a:solidFill>
                  <a:prstClr val="white"/>
                </a:solidFill>
              </a:rPr>
              <a:t>quam</a:t>
            </a:r>
            <a:r>
              <a:rPr lang="en-US" sz="1600" dirty="0">
                <a:solidFill>
                  <a:prstClr val="white"/>
                </a:solidFill>
              </a:rPr>
              <a:t> magna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B18F67D-177D-4C23-92B3-76CB20A9CCF2}"/>
              </a:ext>
            </a:extLst>
          </p:cNvPr>
          <p:cNvSpPr/>
          <p:nvPr/>
        </p:nvSpPr>
        <p:spPr>
          <a:xfrm flipH="1">
            <a:off x="9315678" y="1699005"/>
            <a:ext cx="1859286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5D4B27-8AB6-4FF3-BE56-8C25D419DC7C}"/>
              </a:ext>
            </a:extLst>
          </p:cNvPr>
          <p:cNvSpPr/>
          <p:nvPr/>
        </p:nvSpPr>
        <p:spPr>
          <a:xfrm flipH="1">
            <a:off x="9045826" y="902537"/>
            <a:ext cx="2151511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C1FD27-FBDB-40EE-B5BD-129AC3B8A048}"/>
              </a:ext>
            </a:extLst>
          </p:cNvPr>
          <p:cNvSpPr/>
          <p:nvPr/>
        </p:nvSpPr>
        <p:spPr>
          <a:xfrm flipH="1">
            <a:off x="6823964" y="3178242"/>
            <a:ext cx="4372227" cy="12764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94560" rtlCol="0" anchor="ctr"/>
          <a:lstStyle/>
          <a:p>
            <a:pPr lvl="0"/>
            <a:r>
              <a:rPr lang="en-US" b="1" cap="all">
                <a:solidFill>
                  <a:prstClr val="white"/>
                </a:solidFill>
              </a:rPr>
              <a:t>Lorem Ipsum</a:t>
            </a:r>
          </a:p>
          <a:p>
            <a:pPr lvl="0"/>
            <a:r>
              <a:rPr lang="en-US" sz="1600">
                <a:solidFill>
                  <a:prstClr val="white"/>
                </a:solidFill>
              </a:rPr>
              <a:t>Lorem ipsum dolor sit amet, nibh est. A magna maecenas, quam magna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11B08C5-5E87-4254-BEFB-992026A6F619}"/>
              </a:ext>
            </a:extLst>
          </p:cNvPr>
          <p:cNvSpPr/>
          <p:nvPr/>
        </p:nvSpPr>
        <p:spPr>
          <a:xfrm flipH="1">
            <a:off x="9314532" y="3255027"/>
            <a:ext cx="1859286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E1E935E-230E-41CC-9422-6E2C0E350367}"/>
              </a:ext>
            </a:extLst>
          </p:cNvPr>
          <p:cNvSpPr/>
          <p:nvPr/>
        </p:nvSpPr>
        <p:spPr>
          <a:xfrm flipH="1">
            <a:off x="9044680" y="2458559"/>
            <a:ext cx="2151511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9C09D5-7E66-4C0C-B972-D44B59F6D280}"/>
              </a:ext>
            </a:extLst>
          </p:cNvPr>
          <p:cNvSpPr/>
          <p:nvPr/>
        </p:nvSpPr>
        <p:spPr>
          <a:xfrm flipH="1">
            <a:off x="6823965" y="4734266"/>
            <a:ext cx="4372227" cy="1276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94560" rtlCol="0" anchor="ctr"/>
          <a:lstStyle/>
          <a:p>
            <a:pPr lvl="0"/>
            <a:r>
              <a:rPr lang="en-US" b="1" cap="all">
                <a:solidFill>
                  <a:schemeClr val="tx2"/>
                </a:solidFill>
              </a:rPr>
              <a:t>Lorem Ipsum</a:t>
            </a:r>
          </a:p>
          <a:p>
            <a:pPr lvl="0"/>
            <a:r>
              <a:rPr lang="en-US" sz="1600">
                <a:solidFill>
                  <a:schemeClr val="tx2"/>
                </a:solidFill>
              </a:rPr>
              <a:t>Lorem ipsum dolor sit amet, nibh est. A magna maecenas, quam magna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77C0A52-5FFF-4699-A3B8-90C236485618}"/>
              </a:ext>
            </a:extLst>
          </p:cNvPr>
          <p:cNvSpPr/>
          <p:nvPr/>
        </p:nvSpPr>
        <p:spPr>
          <a:xfrm flipH="1">
            <a:off x="9314533" y="4811051"/>
            <a:ext cx="1859286" cy="1160618"/>
          </a:xfrm>
          <a:custGeom>
            <a:avLst/>
            <a:gdLst>
              <a:gd name="connsiteX0" fmla="*/ 2321 w 2043651"/>
              <a:gd name="connsiteY0" fmla="*/ 0 h 1495236"/>
              <a:gd name="connsiteX1" fmla="*/ 2043651 w 2043651"/>
              <a:gd name="connsiteY1" fmla="*/ 0 h 1495236"/>
              <a:gd name="connsiteX2" fmla="*/ 1925475 w 2043651"/>
              <a:gd name="connsiteY2" fmla="*/ 522318 h 1495236"/>
              <a:gd name="connsiteX3" fmla="*/ 0 w 2043651"/>
              <a:gd name="connsiteY3" fmla="*/ 1495236 h 1495236"/>
              <a:gd name="connsiteX4" fmla="*/ 0 w 2043651"/>
              <a:gd name="connsiteY4" fmla="*/ 1172 h 14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651" h="1495236">
                <a:moveTo>
                  <a:pt x="2321" y="0"/>
                </a:moveTo>
                <a:lnTo>
                  <a:pt x="2043651" y="0"/>
                </a:lnTo>
                <a:lnTo>
                  <a:pt x="1925475" y="522318"/>
                </a:lnTo>
                <a:lnTo>
                  <a:pt x="0" y="1495236"/>
                </a:lnTo>
                <a:lnTo>
                  <a:pt x="0" y="1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381000" dist="406400" dir="102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7D9DB09-85C4-4B16-A67F-826040CF07A9}"/>
              </a:ext>
            </a:extLst>
          </p:cNvPr>
          <p:cNvSpPr/>
          <p:nvPr/>
        </p:nvSpPr>
        <p:spPr>
          <a:xfrm flipH="1">
            <a:off x="9044681" y="4014583"/>
            <a:ext cx="2151511" cy="1996114"/>
          </a:xfrm>
          <a:custGeom>
            <a:avLst/>
            <a:gdLst>
              <a:gd name="connsiteX0" fmla="*/ 1634520 w 2149825"/>
              <a:gd name="connsiteY0" fmla="*/ 0 h 2319965"/>
              <a:gd name="connsiteX1" fmla="*/ 2149825 w 2149825"/>
              <a:gd name="connsiteY1" fmla="*/ 374452 h 2319965"/>
              <a:gd name="connsiteX2" fmla="*/ 1930330 w 2149825"/>
              <a:gd name="connsiteY2" fmla="*/ 1344594 h 2319965"/>
              <a:gd name="connsiteX3" fmla="*/ 1 w 2149825"/>
              <a:gd name="connsiteY3" fmla="*/ 2319965 h 2319965"/>
              <a:gd name="connsiteX4" fmla="*/ 0 w 2149825"/>
              <a:gd name="connsiteY4" fmla="*/ 825902 h 231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825" h="2319965">
                <a:moveTo>
                  <a:pt x="1634520" y="0"/>
                </a:moveTo>
                <a:lnTo>
                  <a:pt x="2149825" y="374452"/>
                </a:lnTo>
                <a:lnTo>
                  <a:pt x="1930330" y="1344594"/>
                </a:lnTo>
                <a:lnTo>
                  <a:pt x="1" y="2319965"/>
                </a:lnTo>
                <a:lnTo>
                  <a:pt x="0" y="82590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6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1FE15-02DA-4F31-AF02-AD2EE8B8698A}"/>
              </a:ext>
            </a:extLst>
          </p:cNvPr>
          <p:cNvSpPr txBox="1"/>
          <p:nvPr/>
        </p:nvSpPr>
        <p:spPr>
          <a:xfrm>
            <a:off x="973817" y="1375921"/>
            <a:ext cx="1120820" cy="1200329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971790-0F69-4478-8390-F2C0A2616EAC}"/>
              </a:ext>
            </a:extLst>
          </p:cNvPr>
          <p:cNvSpPr txBox="1"/>
          <p:nvPr/>
        </p:nvSpPr>
        <p:spPr>
          <a:xfrm>
            <a:off x="973817" y="2953690"/>
            <a:ext cx="1120820" cy="1200329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97C72C-25CC-47DF-8C23-53060FAF09CA}"/>
              </a:ext>
            </a:extLst>
          </p:cNvPr>
          <p:cNvSpPr txBox="1"/>
          <p:nvPr/>
        </p:nvSpPr>
        <p:spPr>
          <a:xfrm>
            <a:off x="973817" y="4531458"/>
            <a:ext cx="1120820" cy="1200329"/>
          </a:xfrm>
          <a:prstGeom prst="rect">
            <a:avLst/>
          </a:prstGeom>
          <a:noFill/>
          <a:scene3d>
            <a:camera prst="isometricOffAxis1Right">
              <a:rot lat="1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97DF55-0596-4C08-9C95-F9F91F89DE34}"/>
              </a:ext>
            </a:extLst>
          </p:cNvPr>
          <p:cNvSpPr txBox="1"/>
          <p:nvPr/>
        </p:nvSpPr>
        <p:spPr>
          <a:xfrm>
            <a:off x="10080522" y="1375921"/>
            <a:ext cx="1120820" cy="1200329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B1E309-5E49-4F30-909E-4FA1D392E776}"/>
              </a:ext>
            </a:extLst>
          </p:cNvPr>
          <p:cNvSpPr txBox="1"/>
          <p:nvPr/>
        </p:nvSpPr>
        <p:spPr>
          <a:xfrm>
            <a:off x="10080522" y="2953690"/>
            <a:ext cx="1120820" cy="1200329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2F0C25-DB77-47EA-9EA6-F967617DF104}"/>
              </a:ext>
            </a:extLst>
          </p:cNvPr>
          <p:cNvSpPr txBox="1"/>
          <p:nvPr/>
        </p:nvSpPr>
        <p:spPr>
          <a:xfrm>
            <a:off x="10080522" y="4531458"/>
            <a:ext cx="1120820" cy="1200329"/>
          </a:xfrm>
          <a:prstGeom prst="rect">
            <a:avLst/>
          </a:prstGeom>
          <a:noFill/>
          <a:scene3d>
            <a:camera prst="isometricOffAxis1Right">
              <a:rot lat="19800000" lon="19200000" rev="0"/>
            </a:camera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06</a:t>
            </a:r>
          </a:p>
        </p:txBody>
      </p: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4C96970D-EE2A-485E-80D2-9095CE01A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2507" y="1195578"/>
            <a:ext cx="705016" cy="705016"/>
          </a:xfrm>
          <a:prstGeom prst="rect">
            <a:avLst/>
          </a:prstGeom>
        </p:spPr>
      </p:pic>
      <p:pic>
        <p:nvPicPr>
          <p:cNvPr id="45" name="Graphic 44" descr="Chat">
            <a:extLst>
              <a:ext uri="{FF2B5EF4-FFF2-40B4-BE49-F238E27FC236}">
                <a16:creationId xmlns:a16="http://schemas.microsoft.com/office/drawing/2014/main" id="{9B36E0B8-30E9-4145-AD8E-53C9B5894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06022" y="2708712"/>
            <a:ext cx="705016" cy="705016"/>
          </a:xfrm>
          <a:prstGeom prst="rect">
            <a:avLst/>
          </a:prstGeom>
        </p:spPr>
      </p:pic>
      <p:pic>
        <p:nvPicPr>
          <p:cNvPr id="47" name="Graphic 46" descr="Download from cloud">
            <a:extLst>
              <a:ext uri="{FF2B5EF4-FFF2-40B4-BE49-F238E27FC236}">
                <a16:creationId xmlns:a16="http://schemas.microsoft.com/office/drawing/2014/main" id="{DD44A988-7233-48A9-8E1E-B2436C0D31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6022" y="4252998"/>
            <a:ext cx="705016" cy="705016"/>
          </a:xfrm>
          <a:prstGeom prst="rect">
            <a:avLst/>
          </a:prstGeom>
        </p:spPr>
      </p:pic>
      <p:pic>
        <p:nvPicPr>
          <p:cNvPr id="49" name="Graphic 48" descr="Puzzle">
            <a:extLst>
              <a:ext uri="{FF2B5EF4-FFF2-40B4-BE49-F238E27FC236}">
                <a16:creationId xmlns:a16="http://schemas.microsoft.com/office/drawing/2014/main" id="{AA89009E-7521-4854-9112-701D826425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03129" y="4363613"/>
            <a:ext cx="705016" cy="705016"/>
          </a:xfrm>
          <a:prstGeom prst="rect">
            <a:avLst/>
          </a:prstGeom>
        </p:spPr>
      </p:pic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0F112A19-F236-4BF0-B958-6BD2E617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92159" y="2812785"/>
            <a:ext cx="705016" cy="705016"/>
          </a:xfrm>
          <a:prstGeom prst="rect">
            <a:avLst/>
          </a:prstGeom>
        </p:spPr>
      </p:pic>
      <p:pic>
        <p:nvPicPr>
          <p:cNvPr id="53" name="Graphic 52" descr="Upward trend">
            <a:extLst>
              <a:ext uri="{FF2B5EF4-FFF2-40B4-BE49-F238E27FC236}">
                <a16:creationId xmlns:a16="http://schemas.microsoft.com/office/drawing/2014/main" id="{77EE9C51-B1D0-4A49-809C-702810543B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67040" y="1206700"/>
            <a:ext cx="705016" cy="70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4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8551</TotalTime>
  <Words>262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Banners Diagram for PowerPoint</vt:lpstr>
      <vt:lpstr>Horizontal Banners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2018-11-01T18:56:06Z</dcterms:modified>
  <cp:category>Charts &amp; Diagrams</cp:category>
</cp:coreProperties>
</file>