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58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6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433925-9806-4133-A79C-533EEA3C9A21}"/>
              </a:ext>
            </a:extLst>
          </p:cNvPr>
          <p:cNvSpPr/>
          <p:nvPr/>
        </p:nvSpPr>
        <p:spPr>
          <a:xfrm>
            <a:off x="1396419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E91A23-15F4-4A32-90D8-2B2594F34C59}"/>
              </a:ext>
            </a:extLst>
          </p:cNvPr>
          <p:cNvSpPr/>
          <p:nvPr/>
        </p:nvSpPr>
        <p:spPr>
          <a:xfrm>
            <a:off x="1409838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734DA3-133F-4573-AB4B-EA46081532DB}"/>
              </a:ext>
            </a:extLst>
          </p:cNvPr>
          <p:cNvSpPr/>
          <p:nvPr/>
        </p:nvSpPr>
        <p:spPr>
          <a:xfrm>
            <a:off x="1510002" y="1807368"/>
            <a:ext cx="1918119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9800" y="21600"/>
                </a:moveTo>
                <a:lnTo>
                  <a:pt x="2788" y="21600"/>
                </a:lnTo>
                <a:cubicBezTo>
                  <a:pt x="1239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5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08" y="21470"/>
                  <a:pt x="2788" y="21470"/>
                </a:cubicBezTo>
                <a:lnTo>
                  <a:pt x="9800" y="21470"/>
                </a:lnTo>
                <a:cubicBezTo>
                  <a:pt x="16137" y="21470"/>
                  <a:pt x="21290" y="19087"/>
                  <a:pt x="21290" y="16158"/>
                </a:cubicBezTo>
                <a:lnTo>
                  <a:pt x="21290" y="976"/>
                </a:lnTo>
                <a:cubicBezTo>
                  <a:pt x="21290" y="937"/>
                  <a:pt x="21347" y="911"/>
                  <a:pt x="21431" y="911"/>
                </a:cubicBezTo>
                <a:cubicBezTo>
                  <a:pt x="21516" y="911"/>
                  <a:pt x="21572" y="937"/>
                  <a:pt x="21572" y="976"/>
                </a:cubicBezTo>
                <a:lnTo>
                  <a:pt x="21572" y="16145"/>
                </a:lnTo>
                <a:cubicBezTo>
                  <a:pt x="21600" y="19152"/>
                  <a:pt x="16306" y="21600"/>
                  <a:pt x="9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AF94B2-B182-4914-898C-0D26E79F42D8}"/>
              </a:ext>
            </a:extLst>
          </p:cNvPr>
          <p:cNvSpPr/>
          <p:nvPr/>
        </p:nvSpPr>
        <p:spPr>
          <a:xfrm>
            <a:off x="3850395" y="1105871"/>
            <a:ext cx="1985356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88C97A-DA20-48AA-A396-3126CC9A1F0E}"/>
              </a:ext>
            </a:extLst>
          </p:cNvPr>
          <p:cNvSpPr/>
          <p:nvPr/>
        </p:nvSpPr>
        <p:spPr>
          <a:xfrm>
            <a:off x="3838773" y="1006068"/>
            <a:ext cx="1985356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964AEFF-5BD2-475D-8FAD-22B4B724E556}"/>
              </a:ext>
            </a:extLst>
          </p:cNvPr>
          <p:cNvSpPr/>
          <p:nvPr/>
        </p:nvSpPr>
        <p:spPr>
          <a:xfrm>
            <a:off x="3963978" y="1807368"/>
            <a:ext cx="1918107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81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80361C-B37E-463C-B7EA-6FB7CB40A42D}"/>
              </a:ext>
            </a:extLst>
          </p:cNvPr>
          <p:cNvSpPr/>
          <p:nvPr/>
        </p:nvSpPr>
        <p:spPr>
          <a:xfrm>
            <a:off x="6229250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9DB4F5B-A849-4174-8E2D-44A7932EAE2A}"/>
              </a:ext>
            </a:extLst>
          </p:cNvPr>
          <p:cNvSpPr/>
          <p:nvPr/>
        </p:nvSpPr>
        <p:spPr>
          <a:xfrm>
            <a:off x="6242669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A0AD36-A5D1-43E2-8953-502441E2BE4F}"/>
              </a:ext>
            </a:extLst>
          </p:cNvPr>
          <p:cNvSpPr/>
          <p:nvPr/>
        </p:nvSpPr>
        <p:spPr>
          <a:xfrm>
            <a:off x="6342829" y="1807368"/>
            <a:ext cx="1918113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85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78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C036978-545D-45F8-B05C-779F751A4E20}"/>
              </a:ext>
            </a:extLst>
          </p:cNvPr>
          <p:cNvSpPr/>
          <p:nvPr/>
        </p:nvSpPr>
        <p:spPr>
          <a:xfrm>
            <a:off x="8733307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6CDF5F-E9BF-47F2-A5F2-41DB29012382}"/>
              </a:ext>
            </a:extLst>
          </p:cNvPr>
          <p:cNvSpPr/>
          <p:nvPr/>
        </p:nvSpPr>
        <p:spPr>
          <a:xfrm>
            <a:off x="8721685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C62B102-BFDE-4972-8DCC-916A1F77FED5}"/>
              </a:ext>
            </a:extLst>
          </p:cNvPr>
          <p:cNvSpPr/>
          <p:nvPr/>
        </p:nvSpPr>
        <p:spPr>
          <a:xfrm>
            <a:off x="8846886" y="1807368"/>
            <a:ext cx="1918113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327" y="21600"/>
                  <a:pt x="981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E70C008-0524-47EE-9D84-D473B66801A8}"/>
              </a:ext>
            </a:extLst>
          </p:cNvPr>
          <p:cNvSpPr/>
          <p:nvPr/>
        </p:nvSpPr>
        <p:spPr>
          <a:xfrm>
            <a:off x="2887231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C4A6511-7076-4FFB-8957-7FC733A890C6}"/>
              </a:ext>
            </a:extLst>
          </p:cNvPr>
          <p:cNvSpPr/>
          <p:nvPr/>
        </p:nvSpPr>
        <p:spPr>
          <a:xfrm>
            <a:off x="5341207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A4C82A-2CED-4332-ACFC-A678F40EE31F}"/>
              </a:ext>
            </a:extLst>
          </p:cNvPr>
          <p:cNvSpPr/>
          <p:nvPr/>
        </p:nvSpPr>
        <p:spPr>
          <a:xfrm>
            <a:off x="7720061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1F8B752-BA19-45B3-8DB3-BAA26EAFF82B}"/>
              </a:ext>
            </a:extLst>
          </p:cNvPr>
          <p:cNvSpPr/>
          <p:nvPr/>
        </p:nvSpPr>
        <p:spPr>
          <a:xfrm>
            <a:off x="10224117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F7EC73-36BE-4CF6-B4A5-7EDE05F85245}"/>
              </a:ext>
            </a:extLst>
          </p:cNvPr>
          <p:cNvGrpSpPr/>
          <p:nvPr/>
        </p:nvGrpSpPr>
        <p:grpSpPr>
          <a:xfrm>
            <a:off x="1641657" y="3297761"/>
            <a:ext cx="1654807" cy="2028816"/>
            <a:chOff x="8921977" y="1466725"/>
            <a:chExt cx="2926080" cy="202881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43E4A8-A503-44C2-B1CA-41845C40F957}"/>
                </a:ext>
              </a:extLst>
            </p:cNvPr>
            <p:cNvSpPr txBox="1"/>
            <p:nvPr/>
          </p:nvSpPr>
          <p:spPr>
            <a:xfrm>
              <a:off x="8921977" y="1466725"/>
              <a:ext cx="290803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5B3664-2891-461C-89B3-A03B8BBB1E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02363B-011A-435F-A1C1-2BCE57AD1233}"/>
              </a:ext>
            </a:extLst>
          </p:cNvPr>
          <p:cNvGrpSpPr/>
          <p:nvPr/>
        </p:nvGrpSpPr>
        <p:grpSpPr>
          <a:xfrm>
            <a:off x="4095627" y="3297761"/>
            <a:ext cx="1654807" cy="2028816"/>
            <a:chOff x="8921977" y="1466725"/>
            <a:chExt cx="2926080" cy="202881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FE94F86-6EA7-4695-8DAA-4927F4D04C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890DE0-D200-433F-95DF-A9D56CB4AE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916F0-717F-4ADA-BDD2-252CD61E81A4}"/>
              </a:ext>
            </a:extLst>
          </p:cNvPr>
          <p:cNvGrpSpPr/>
          <p:nvPr/>
        </p:nvGrpSpPr>
        <p:grpSpPr>
          <a:xfrm>
            <a:off x="6473037" y="3297761"/>
            <a:ext cx="1654807" cy="2028816"/>
            <a:chOff x="8921977" y="1466725"/>
            <a:chExt cx="2926080" cy="202881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A98588-90A6-4D83-B041-7F31A41AC9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4DBB19-0063-4993-86E1-DD6CF7BE677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C63C2-FFB2-40DE-B0AF-2B8FD319EB20}"/>
              </a:ext>
            </a:extLst>
          </p:cNvPr>
          <p:cNvGrpSpPr/>
          <p:nvPr/>
        </p:nvGrpSpPr>
        <p:grpSpPr>
          <a:xfrm>
            <a:off x="8978538" y="3297761"/>
            <a:ext cx="1654807" cy="2028816"/>
            <a:chOff x="8921977" y="1466725"/>
            <a:chExt cx="2926080" cy="202881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9FE437D-3181-4AD5-8E61-091CFC4F3E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F6B5A6-5307-45FD-9DE5-400B05B341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19D7C94-4664-40E2-9FA4-2D1910D25B07}"/>
              </a:ext>
            </a:extLst>
          </p:cNvPr>
          <p:cNvSpPr txBox="1"/>
          <p:nvPr/>
        </p:nvSpPr>
        <p:spPr>
          <a:xfrm>
            <a:off x="1604534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45F734-44AF-45BD-8D0F-104769C40D7D}"/>
              </a:ext>
            </a:extLst>
          </p:cNvPr>
          <p:cNvSpPr txBox="1"/>
          <p:nvPr/>
        </p:nvSpPr>
        <p:spPr>
          <a:xfrm>
            <a:off x="4002501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5E5621-CF80-4E4F-B840-24229F714CD4}"/>
              </a:ext>
            </a:extLst>
          </p:cNvPr>
          <p:cNvSpPr txBox="1"/>
          <p:nvPr/>
        </p:nvSpPr>
        <p:spPr>
          <a:xfrm>
            <a:off x="6391137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E8729D-203A-43A4-8A6A-69D01C1B2DCC}"/>
              </a:ext>
            </a:extLst>
          </p:cNvPr>
          <p:cNvSpPr txBox="1"/>
          <p:nvPr/>
        </p:nvSpPr>
        <p:spPr>
          <a:xfrm>
            <a:off x="8891741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Graphic 18" descr="Puzzle">
            <a:extLst>
              <a:ext uri="{FF2B5EF4-FFF2-40B4-BE49-F238E27FC236}">
                <a16:creationId xmlns:a16="http://schemas.microsoft.com/office/drawing/2014/main" id="{6898BA65-7F6D-4E1C-8664-2E636BB0BB2A}"/>
              </a:ext>
            </a:extLst>
          </p:cNvPr>
          <p:cNvSpPr/>
          <p:nvPr/>
        </p:nvSpPr>
        <p:spPr>
          <a:xfrm>
            <a:off x="1995944" y="2018003"/>
            <a:ext cx="536587" cy="536587"/>
          </a:xfrm>
          <a:custGeom>
            <a:avLst/>
            <a:gdLst>
              <a:gd name="connsiteX0" fmla="*/ 346770 w 536587"/>
              <a:gd name="connsiteY0" fmla="*/ 407136 h 536587"/>
              <a:gd name="connsiteX1" fmla="*/ 317928 w 536587"/>
              <a:gd name="connsiteY1" fmla="*/ 318599 h 536587"/>
              <a:gd name="connsiteX2" fmla="*/ 322623 w 536587"/>
              <a:gd name="connsiteY2" fmla="*/ 313904 h 536587"/>
              <a:gd name="connsiteX3" fmla="*/ 412502 w 536587"/>
              <a:gd name="connsiteY3" fmla="*/ 341404 h 536587"/>
              <a:gd name="connsiteX4" fmla="*/ 460124 w 536587"/>
              <a:gd name="connsiteY4" fmla="*/ 379636 h 536587"/>
              <a:gd name="connsiteX5" fmla="*/ 536588 w 536587"/>
              <a:gd name="connsiteY5" fmla="*/ 303172 h 536587"/>
              <a:gd name="connsiteX6" fmla="*/ 422563 w 536587"/>
              <a:gd name="connsiteY6" fmla="*/ 189147 h 536587"/>
              <a:gd name="connsiteX7" fmla="*/ 460795 w 536587"/>
              <a:gd name="connsiteY7" fmla="*/ 141525 h 536587"/>
              <a:gd name="connsiteX8" fmla="*/ 488295 w 536587"/>
              <a:gd name="connsiteY8" fmla="*/ 51647 h 536587"/>
              <a:gd name="connsiteX9" fmla="*/ 483599 w 536587"/>
              <a:gd name="connsiteY9" fmla="*/ 46951 h 536587"/>
              <a:gd name="connsiteX10" fmla="*/ 395063 w 536587"/>
              <a:gd name="connsiteY10" fmla="*/ 75793 h 536587"/>
              <a:gd name="connsiteX11" fmla="*/ 347440 w 536587"/>
              <a:gd name="connsiteY11" fmla="*/ 114025 h 536587"/>
              <a:gd name="connsiteX12" fmla="*/ 233416 w 536587"/>
              <a:gd name="connsiteY12" fmla="*/ 0 h 536587"/>
              <a:gd name="connsiteX13" fmla="*/ 156281 w 536587"/>
              <a:gd name="connsiteY13" fmla="*/ 76464 h 536587"/>
              <a:gd name="connsiteX14" fmla="*/ 194513 w 536587"/>
              <a:gd name="connsiteY14" fmla="*/ 124086 h 536587"/>
              <a:gd name="connsiteX15" fmla="*/ 223355 w 536587"/>
              <a:gd name="connsiteY15" fmla="*/ 212623 h 536587"/>
              <a:gd name="connsiteX16" fmla="*/ 218659 w 536587"/>
              <a:gd name="connsiteY16" fmla="*/ 217318 h 536587"/>
              <a:gd name="connsiteX17" fmla="*/ 128781 w 536587"/>
              <a:gd name="connsiteY17" fmla="*/ 189818 h 536587"/>
              <a:gd name="connsiteX18" fmla="*/ 81159 w 536587"/>
              <a:gd name="connsiteY18" fmla="*/ 151586 h 536587"/>
              <a:gd name="connsiteX19" fmla="*/ 0 w 536587"/>
              <a:gd name="connsiteY19" fmla="*/ 233416 h 536587"/>
              <a:gd name="connsiteX20" fmla="*/ 114025 w 536587"/>
              <a:gd name="connsiteY20" fmla="*/ 347440 h 536587"/>
              <a:gd name="connsiteX21" fmla="*/ 75793 w 536587"/>
              <a:gd name="connsiteY21" fmla="*/ 395063 h 536587"/>
              <a:gd name="connsiteX22" fmla="*/ 48293 w 536587"/>
              <a:gd name="connsiteY22" fmla="*/ 484941 h 536587"/>
              <a:gd name="connsiteX23" fmla="*/ 52988 w 536587"/>
              <a:gd name="connsiteY23" fmla="*/ 489636 h 536587"/>
              <a:gd name="connsiteX24" fmla="*/ 141525 w 536587"/>
              <a:gd name="connsiteY24" fmla="*/ 460795 h 536587"/>
              <a:gd name="connsiteX25" fmla="*/ 189147 w 536587"/>
              <a:gd name="connsiteY25" fmla="*/ 422563 h 536587"/>
              <a:gd name="connsiteX26" fmla="*/ 303172 w 536587"/>
              <a:gd name="connsiteY26" fmla="*/ 536588 h 536587"/>
              <a:gd name="connsiteX27" fmla="*/ 385002 w 536587"/>
              <a:gd name="connsiteY27" fmla="*/ 454758 h 536587"/>
              <a:gd name="connsiteX28" fmla="*/ 346770 w 536587"/>
              <a:gd name="connsiteY28" fmla="*/ 407136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6587" h="536587">
                <a:moveTo>
                  <a:pt x="346770" y="407136"/>
                </a:moveTo>
                <a:cubicBezTo>
                  <a:pt x="302501" y="408477"/>
                  <a:pt x="286404" y="351465"/>
                  <a:pt x="317928" y="318599"/>
                </a:cubicBezTo>
                <a:lnTo>
                  <a:pt x="322623" y="313904"/>
                </a:lnTo>
                <a:cubicBezTo>
                  <a:pt x="355489" y="282379"/>
                  <a:pt x="413843" y="297135"/>
                  <a:pt x="412502" y="341404"/>
                </a:cubicBezTo>
                <a:cubicBezTo>
                  <a:pt x="411831" y="366892"/>
                  <a:pt x="442014" y="397746"/>
                  <a:pt x="460124" y="379636"/>
                </a:cubicBezTo>
                <a:lnTo>
                  <a:pt x="536588" y="303172"/>
                </a:lnTo>
                <a:lnTo>
                  <a:pt x="422563" y="189147"/>
                </a:lnTo>
                <a:cubicBezTo>
                  <a:pt x="404453" y="171037"/>
                  <a:pt x="435307" y="140854"/>
                  <a:pt x="460795" y="141525"/>
                </a:cubicBezTo>
                <a:cubicBezTo>
                  <a:pt x="505063" y="142866"/>
                  <a:pt x="519819" y="84513"/>
                  <a:pt x="488295" y="51647"/>
                </a:cubicBezTo>
                <a:lnTo>
                  <a:pt x="483599" y="46951"/>
                </a:lnTo>
                <a:cubicBezTo>
                  <a:pt x="450733" y="15427"/>
                  <a:pt x="393721" y="31525"/>
                  <a:pt x="395063" y="75793"/>
                </a:cubicBezTo>
                <a:cubicBezTo>
                  <a:pt x="395733" y="101281"/>
                  <a:pt x="365550" y="132135"/>
                  <a:pt x="347440" y="114025"/>
                </a:cubicBezTo>
                <a:lnTo>
                  <a:pt x="233416" y="0"/>
                </a:lnTo>
                <a:lnTo>
                  <a:pt x="156281" y="76464"/>
                </a:lnTo>
                <a:cubicBezTo>
                  <a:pt x="138171" y="94574"/>
                  <a:pt x="169025" y="124757"/>
                  <a:pt x="194513" y="124086"/>
                </a:cubicBezTo>
                <a:cubicBezTo>
                  <a:pt x="238781" y="122744"/>
                  <a:pt x="254879" y="179757"/>
                  <a:pt x="223355" y="212623"/>
                </a:cubicBezTo>
                <a:lnTo>
                  <a:pt x="218659" y="217318"/>
                </a:lnTo>
                <a:cubicBezTo>
                  <a:pt x="185793" y="248842"/>
                  <a:pt x="127440" y="234086"/>
                  <a:pt x="128781" y="189818"/>
                </a:cubicBezTo>
                <a:cubicBezTo>
                  <a:pt x="129452" y="164330"/>
                  <a:pt x="99269" y="133476"/>
                  <a:pt x="81159" y="151586"/>
                </a:cubicBezTo>
                <a:lnTo>
                  <a:pt x="0" y="233416"/>
                </a:lnTo>
                <a:lnTo>
                  <a:pt x="114025" y="347440"/>
                </a:lnTo>
                <a:cubicBezTo>
                  <a:pt x="132135" y="365550"/>
                  <a:pt x="101281" y="395733"/>
                  <a:pt x="75793" y="395063"/>
                </a:cubicBezTo>
                <a:cubicBezTo>
                  <a:pt x="31525" y="393721"/>
                  <a:pt x="16768" y="452075"/>
                  <a:pt x="48293" y="484941"/>
                </a:cubicBezTo>
                <a:lnTo>
                  <a:pt x="52988" y="489636"/>
                </a:lnTo>
                <a:cubicBezTo>
                  <a:pt x="85854" y="521161"/>
                  <a:pt x="142866" y="505063"/>
                  <a:pt x="141525" y="460795"/>
                </a:cubicBezTo>
                <a:cubicBezTo>
                  <a:pt x="140854" y="435307"/>
                  <a:pt x="171037" y="404453"/>
                  <a:pt x="189147" y="422563"/>
                </a:cubicBezTo>
                <a:lnTo>
                  <a:pt x="303172" y="536588"/>
                </a:lnTo>
                <a:lnTo>
                  <a:pt x="385002" y="454758"/>
                </a:lnTo>
                <a:cubicBezTo>
                  <a:pt x="403111" y="436648"/>
                  <a:pt x="372928" y="406465"/>
                  <a:pt x="346770" y="407136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19" descr="Key">
            <a:extLst>
              <a:ext uri="{FF2B5EF4-FFF2-40B4-BE49-F238E27FC236}">
                <a16:creationId xmlns:a16="http://schemas.microsoft.com/office/drawing/2014/main" id="{73B31D15-6CF4-4A65-A289-275FE8C6C0DB}"/>
              </a:ext>
            </a:extLst>
          </p:cNvPr>
          <p:cNvSpPr/>
          <p:nvPr/>
        </p:nvSpPr>
        <p:spPr>
          <a:xfrm>
            <a:off x="4448016" y="2158857"/>
            <a:ext cx="590246" cy="281708"/>
          </a:xfrm>
          <a:custGeom>
            <a:avLst/>
            <a:gdLst>
              <a:gd name="connsiteX0" fmla="*/ 405794 w 590246"/>
              <a:gd name="connsiteY0" fmla="*/ 164330 h 281708"/>
              <a:gd name="connsiteX1" fmla="*/ 449392 w 590246"/>
              <a:gd name="connsiteY1" fmla="*/ 207928 h 281708"/>
              <a:gd name="connsiteX2" fmla="*/ 492990 w 590246"/>
              <a:gd name="connsiteY2" fmla="*/ 164330 h 281708"/>
              <a:gd name="connsiteX3" fmla="*/ 536588 w 590246"/>
              <a:gd name="connsiteY3" fmla="*/ 207928 h 281708"/>
              <a:gd name="connsiteX4" fmla="*/ 590246 w 590246"/>
              <a:gd name="connsiteY4" fmla="*/ 140854 h 281708"/>
              <a:gd name="connsiteX5" fmla="*/ 536588 w 590246"/>
              <a:gd name="connsiteY5" fmla="*/ 73781 h 281708"/>
              <a:gd name="connsiteX6" fmla="*/ 264940 w 590246"/>
              <a:gd name="connsiteY6" fmla="*/ 73781 h 281708"/>
              <a:gd name="connsiteX7" fmla="*/ 140854 w 590246"/>
              <a:gd name="connsiteY7" fmla="*/ 0 h 281708"/>
              <a:gd name="connsiteX8" fmla="*/ 0 w 590246"/>
              <a:gd name="connsiteY8" fmla="*/ 140854 h 281708"/>
              <a:gd name="connsiteX9" fmla="*/ 140854 w 590246"/>
              <a:gd name="connsiteY9" fmla="*/ 281708 h 281708"/>
              <a:gd name="connsiteX10" fmla="*/ 264940 w 590246"/>
              <a:gd name="connsiteY10" fmla="*/ 207928 h 281708"/>
              <a:gd name="connsiteX11" fmla="*/ 308538 w 590246"/>
              <a:gd name="connsiteY11" fmla="*/ 207928 h 281708"/>
              <a:gd name="connsiteX12" fmla="*/ 335367 w 590246"/>
              <a:gd name="connsiteY12" fmla="*/ 181098 h 281708"/>
              <a:gd name="connsiteX13" fmla="*/ 362197 w 590246"/>
              <a:gd name="connsiteY13" fmla="*/ 207928 h 281708"/>
              <a:gd name="connsiteX14" fmla="*/ 405794 w 590246"/>
              <a:gd name="connsiteY14" fmla="*/ 164330 h 281708"/>
              <a:gd name="connsiteX15" fmla="*/ 80488 w 590246"/>
              <a:gd name="connsiteY15" fmla="*/ 181098 h 281708"/>
              <a:gd name="connsiteX16" fmla="*/ 40244 w 590246"/>
              <a:gd name="connsiteY16" fmla="*/ 140854 h 281708"/>
              <a:gd name="connsiteX17" fmla="*/ 80488 w 590246"/>
              <a:gd name="connsiteY17" fmla="*/ 100610 h 281708"/>
              <a:gd name="connsiteX18" fmla="*/ 120732 w 590246"/>
              <a:gd name="connsiteY18" fmla="*/ 140854 h 281708"/>
              <a:gd name="connsiteX19" fmla="*/ 80488 w 590246"/>
              <a:gd name="connsiteY19" fmla="*/ 181098 h 2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0246" h="281708">
                <a:moveTo>
                  <a:pt x="405794" y="164330"/>
                </a:moveTo>
                <a:lnTo>
                  <a:pt x="449392" y="207928"/>
                </a:lnTo>
                <a:lnTo>
                  <a:pt x="492990" y="164330"/>
                </a:lnTo>
                <a:lnTo>
                  <a:pt x="536588" y="207928"/>
                </a:lnTo>
                <a:lnTo>
                  <a:pt x="590246" y="140854"/>
                </a:lnTo>
                <a:lnTo>
                  <a:pt x="536588" y="73781"/>
                </a:lnTo>
                <a:lnTo>
                  <a:pt x="264940" y="73781"/>
                </a:lnTo>
                <a:cubicBezTo>
                  <a:pt x="240794" y="29512"/>
                  <a:pt x="194513" y="0"/>
                  <a:pt x="140854" y="0"/>
                </a:cubicBezTo>
                <a:cubicBezTo>
                  <a:pt x="63049" y="0"/>
                  <a:pt x="0" y="63049"/>
                  <a:pt x="0" y="140854"/>
                </a:cubicBezTo>
                <a:cubicBezTo>
                  <a:pt x="0" y="218659"/>
                  <a:pt x="63049" y="281708"/>
                  <a:pt x="140854" y="281708"/>
                </a:cubicBezTo>
                <a:cubicBezTo>
                  <a:pt x="194513" y="281708"/>
                  <a:pt x="240794" y="252196"/>
                  <a:pt x="264940" y="207928"/>
                </a:cubicBezTo>
                <a:lnTo>
                  <a:pt x="308538" y="207928"/>
                </a:lnTo>
                <a:lnTo>
                  <a:pt x="335367" y="181098"/>
                </a:lnTo>
                <a:lnTo>
                  <a:pt x="362197" y="207928"/>
                </a:lnTo>
                <a:lnTo>
                  <a:pt x="405794" y="164330"/>
                </a:lnTo>
                <a:close/>
                <a:moveTo>
                  <a:pt x="80488" y="181098"/>
                </a:moveTo>
                <a:cubicBezTo>
                  <a:pt x="58354" y="181098"/>
                  <a:pt x="40244" y="162988"/>
                  <a:pt x="40244" y="140854"/>
                </a:cubicBezTo>
                <a:cubicBezTo>
                  <a:pt x="40244" y="118720"/>
                  <a:pt x="58354" y="100610"/>
                  <a:pt x="80488" y="100610"/>
                </a:cubicBezTo>
                <a:cubicBezTo>
                  <a:pt x="102622" y="100610"/>
                  <a:pt x="120732" y="118720"/>
                  <a:pt x="120732" y="140854"/>
                </a:cubicBezTo>
                <a:cubicBezTo>
                  <a:pt x="120732" y="162988"/>
                  <a:pt x="102622" y="181098"/>
                  <a:pt x="80488" y="181098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20" descr="Unlock">
            <a:extLst>
              <a:ext uri="{FF2B5EF4-FFF2-40B4-BE49-F238E27FC236}">
                <a16:creationId xmlns:a16="http://schemas.microsoft.com/office/drawing/2014/main" id="{663084D3-59C1-4118-A15F-23AD16B26351}"/>
              </a:ext>
            </a:extLst>
          </p:cNvPr>
          <p:cNvSpPr/>
          <p:nvPr/>
        </p:nvSpPr>
        <p:spPr>
          <a:xfrm>
            <a:off x="6879366" y="2031417"/>
            <a:ext cx="375611" cy="536587"/>
          </a:xfrm>
          <a:custGeom>
            <a:avLst/>
            <a:gdLst>
              <a:gd name="connsiteX0" fmla="*/ 187806 w 375611"/>
              <a:gd name="connsiteY0" fmla="*/ 254879 h 536587"/>
              <a:gd name="connsiteX1" fmla="*/ 87195 w 375611"/>
              <a:gd name="connsiteY1" fmla="*/ 262257 h 536587"/>
              <a:gd name="connsiteX2" fmla="*/ 87195 w 375611"/>
              <a:gd name="connsiteY2" fmla="*/ 140854 h 536587"/>
              <a:gd name="connsiteX3" fmla="*/ 187806 w 375611"/>
              <a:gd name="connsiteY3" fmla="*/ 40244 h 536587"/>
              <a:gd name="connsiteX4" fmla="*/ 288416 w 375611"/>
              <a:gd name="connsiteY4" fmla="*/ 140854 h 536587"/>
              <a:gd name="connsiteX5" fmla="*/ 288416 w 375611"/>
              <a:gd name="connsiteY5" fmla="*/ 181098 h 536587"/>
              <a:gd name="connsiteX6" fmla="*/ 328660 w 375611"/>
              <a:gd name="connsiteY6" fmla="*/ 181098 h 536587"/>
              <a:gd name="connsiteX7" fmla="*/ 328660 w 375611"/>
              <a:gd name="connsiteY7" fmla="*/ 140854 h 536587"/>
              <a:gd name="connsiteX8" fmla="*/ 187806 w 375611"/>
              <a:gd name="connsiteY8" fmla="*/ 0 h 536587"/>
              <a:gd name="connsiteX9" fmla="*/ 46951 w 375611"/>
              <a:gd name="connsiteY9" fmla="*/ 140854 h 536587"/>
              <a:gd name="connsiteX10" fmla="*/ 46951 w 375611"/>
              <a:gd name="connsiteY10" fmla="*/ 264940 h 536587"/>
              <a:gd name="connsiteX11" fmla="*/ 0 w 375611"/>
              <a:gd name="connsiteY11" fmla="*/ 268294 h 536587"/>
              <a:gd name="connsiteX12" fmla="*/ 0 w 375611"/>
              <a:gd name="connsiteY12" fmla="*/ 523173 h 536587"/>
              <a:gd name="connsiteX13" fmla="*/ 187806 w 375611"/>
              <a:gd name="connsiteY13" fmla="*/ 536588 h 536587"/>
              <a:gd name="connsiteX14" fmla="*/ 375611 w 375611"/>
              <a:gd name="connsiteY14" fmla="*/ 523173 h 536587"/>
              <a:gd name="connsiteX15" fmla="*/ 375611 w 375611"/>
              <a:gd name="connsiteY15" fmla="*/ 268294 h 536587"/>
              <a:gd name="connsiteX16" fmla="*/ 187806 w 375611"/>
              <a:gd name="connsiteY16" fmla="*/ 254879 h 536587"/>
              <a:gd name="connsiteX17" fmla="*/ 201220 w 375611"/>
              <a:gd name="connsiteY17" fmla="*/ 433965 h 536587"/>
              <a:gd name="connsiteX18" fmla="*/ 201220 w 375611"/>
              <a:gd name="connsiteY18" fmla="*/ 469514 h 536587"/>
              <a:gd name="connsiteX19" fmla="*/ 174391 w 375611"/>
              <a:gd name="connsiteY19" fmla="*/ 469514 h 536587"/>
              <a:gd name="connsiteX20" fmla="*/ 174391 w 375611"/>
              <a:gd name="connsiteY20" fmla="*/ 433965 h 536587"/>
              <a:gd name="connsiteX21" fmla="*/ 147562 w 375611"/>
              <a:gd name="connsiteY21" fmla="*/ 395733 h 536587"/>
              <a:gd name="connsiteX22" fmla="*/ 187806 w 375611"/>
              <a:gd name="connsiteY22" fmla="*/ 355489 h 536587"/>
              <a:gd name="connsiteX23" fmla="*/ 228050 w 375611"/>
              <a:gd name="connsiteY23" fmla="*/ 395733 h 536587"/>
              <a:gd name="connsiteX24" fmla="*/ 201220 w 375611"/>
              <a:gd name="connsiteY24" fmla="*/ 433965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5611" h="536587">
                <a:moveTo>
                  <a:pt x="187806" y="254879"/>
                </a:moveTo>
                <a:lnTo>
                  <a:pt x="87195" y="262257"/>
                </a:lnTo>
                <a:lnTo>
                  <a:pt x="87195" y="140854"/>
                </a:lnTo>
                <a:cubicBezTo>
                  <a:pt x="87195" y="85183"/>
                  <a:pt x="132135" y="40244"/>
                  <a:pt x="187806" y="40244"/>
                </a:cubicBezTo>
                <a:cubicBezTo>
                  <a:pt x="243477" y="40244"/>
                  <a:pt x="288416" y="85183"/>
                  <a:pt x="288416" y="140854"/>
                </a:cubicBezTo>
                <a:lnTo>
                  <a:pt x="288416" y="181098"/>
                </a:lnTo>
                <a:lnTo>
                  <a:pt x="328660" y="181098"/>
                </a:lnTo>
                <a:lnTo>
                  <a:pt x="328660" y="140854"/>
                </a:lnTo>
                <a:cubicBezTo>
                  <a:pt x="328660" y="63049"/>
                  <a:pt x="265611" y="0"/>
                  <a:pt x="187806" y="0"/>
                </a:cubicBezTo>
                <a:cubicBezTo>
                  <a:pt x="110000" y="0"/>
                  <a:pt x="46951" y="63049"/>
                  <a:pt x="46951" y="140854"/>
                </a:cubicBezTo>
                <a:lnTo>
                  <a:pt x="46951" y="264940"/>
                </a:lnTo>
                <a:lnTo>
                  <a:pt x="0" y="268294"/>
                </a:lnTo>
                <a:lnTo>
                  <a:pt x="0" y="523173"/>
                </a:lnTo>
                <a:lnTo>
                  <a:pt x="187806" y="536588"/>
                </a:lnTo>
                <a:lnTo>
                  <a:pt x="375611" y="523173"/>
                </a:lnTo>
                <a:lnTo>
                  <a:pt x="375611" y="268294"/>
                </a:lnTo>
                <a:lnTo>
                  <a:pt x="187806" y="254879"/>
                </a:lnTo>
                <a:close/>
                <a:moveTo>
                  <a:pt x="201220" y="433965"/>
                </a:moveTo>
                <a:lnTo>
                  <a:pt x="201220" y="469514"/>
                </a:lnTo>
                <a:lnTo>
                  <a:pt x="174391" y="469514"/>
                </a:lnTo>
                <a:lnTo>
                  <a:pt x="174391" y="433965"/>
                </a:lnTo>
                <a:cubicBezTo>
                  <a:pt x="158964" y="428599"/>
                  <a:pt x="147562" y="413843"/>
                  <a:pt x="147562" y="395733"/>
                </a:cubicBezTo>
                <a:cubicBezTo>
                  <a:pt x="147562" y="373599"/>
                  <a:pt x="165671" y="355489"/>
                  <a:pt x="187806" y="355489"/>
                </a:cubicBezTo>
                <a:cubicBezTo>
                  <a:pt x="209940" y="355489"/>
                  <a:pt x="228050" y="373599"/>
                  <a:pt x="228050" y="395733"/>
                </a:cubicBezTo>
                <a:cubicBezTo>
                  <a:pt x="228050" y="413172"/>
                  <a:pt x="216647" y="427929"/>
                  <a:pt x="201220" y="43396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21" descr="Thumbs up sign">
            <a:extLst>
              <a:ext uri="{FF2B5EF4-FFF2-40B4-BE49-F238E27FC236}">
                <a16:creationId xmlns:a16="http://schemas.microsoft.com/office/drawing/2014/main" id="{3300F524-24E0-4986-90BE-359D96820F12}"/>
              </a:ext>
            </a:extLst>
          </p:cNvPr>
          <p:cNvGrpSpPr/>
          <p:nvPr/>
        </p:nvGrpSpPr>
        <p:grpSpPr>
          <a:xfrm>
            <a:off x="9283856" y="1977759"/>
            <a:ext cx="643905" cy="643905"/>
            <a:chOff x="9283856" y="1977759"/>
            <a:chExt cx="643905" cy="6439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855279-0463-474B-B978-8FCBD85634F4}"/>
                </a:ext>
              </a:extLst>
            </p:cNvPr>
            <p:cNvSpPr/>
            <p:nvPr/>
          </p:nvSpPr>
          <p:spPr>
            <a:xfrm>
              <a:off x="9505198" y="2064954"/>
              <a:ext cx="368903" cy="469514"/>
            </a:xfrm>
            <a:custGeom>
              <a:avLst/>
              <a:gdLst>
                <a:gd name="connsiteX0" fmla="*/ 368904 w 368903"/>
                <a:gd name="connsiteY0" fmla="*/ 228050 h 469514"/>
                <a:gd name="connsiteX1" fmla="*/ 328660 w 368903"/>
                <a:gd name="connsiteY1" fmla="*/ 187806 h 469514"/>
                <a:gd name="connsiteX2" fmla="*/ 201220 w 368903"/>
                <a:gd name="connsiteY2" fmla="*/ 187806 h 469514"/>
                <a:gd name="connsiteX3" fmla="*/ 181098 w 368903"/>
                <a:gd name="connsiteY3" fmla="*/ 168354 h 469514"/>
                <a:gd name="connsiteX4" fmla="*/ 201220 w 368903"/>
                <a:gd name="connsiteY4" fmla="*/ 40244 h 469514"/>
                <a:gd name="connsiteX5" fmla="*/ 160976 w 368903"/>
                <a:gd name="connsiteY5" fmla="*/ 0 h 469514"/>
                <a:gd name="connsiteX6" fmla="*/ 120732 w 368903"/>
                <a:gd name="connsiteY6" fmla="*/ 40244 h 469514"/>
                <a:gd name="connsiteX7" fmla="*/ 0 w 368903"/>
                <a:gd name="connsiteY7" fmla="*/ 201220 h 469514"/>
                <a:gd name="connsiteX8" fmla="*/ 0 w 368903"/>
                <a:gd name="connsiteY8" fmla="*/ 415855 h 469514"/>
                <a:gd name="connsiteX9" fmla="*/ 140854 w 368903"/>
                <a:gd name="connsiteY9" fmla="*/ 469514 h 469514"/>
                <a:gd name="connsiteX10" fmla="*/ 261586 w 368903"/>
                <a:gd name="connsiteY10" fmla="*/ 469514 h 469514"/>
                <a:gd name="connsiteX11" fmla="*/ 301830 w 368903"/>
                <a:gd name="connsiteY11" fmla="*/ 429270 h 469514"/>
                <a:gd name="connsiteX12" fmla="*/ 291099 w 368903"/>
                <a:gd name="connsiteY12" fmla="*/ 402441 h 469514"/>
                <a:gd name="connsiteX13" fmla="*/ 295123 w 368903"/>
                <a:gd name="connsiteY13" fmla="*/ 402441 h 469514"/>
                <a:gd name="connsiteX14" fmla="*/ 335367 w 368903"/>
                <a:gd name="connsiteY14" fmla="*/ 362197 h 469514"/>
                <a:gd name="connsiteX15" fmla="*/ 323965 w 368903"/>
                <a:gd name="connsiteY15" fmla="*/ 334026 h 469514"/>
                <a:gd name="connsiteX16" fmla="*/ 355489 w 368903"/>
                <a:gd name="connsiteY16" fmla="*/ 295123 h 469514"/>
                <a:gd name="connsiteX17" fmla="*/ 342745 w 368903"/>
                <a:gd name="connsiteY17" fmla="*/ 265611 h 469514"/>
                <a:gd name="connsiteX18" fmla="*/ 368904 w 368903"/>
                <a:gd name="connsiteY18" fmla="*/ 228050 h 46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8903" h="469514">
                  <a:moveTo>
                    <a:pt x="368904" y="228050"/>
                  </a:moveTo>
                  <a:cubicBezTo>
                    <a:pt x="368904" y="205915"/>
                    <a:pt x="350794" y="187806"/>
                    <a:pt x="328660" y="187806"/>
                  </a:cubicBezTo>
                  <a:lnTo>
                    <a:pt x="201220" y="187806"/>
                  </a:lnTo>
                  <a:cubicBezTo>
                    <a:pt x="190489" y="187806"/>
                    <a:pt x="181769" y="179086"/>
                    <a:pt x="181098" y="168354"/>
                  </a:cubicBezTo>
                  <a:cubicBezTo>
                    <a:pt x="181769" y="156281"/>
                    <a:pt x="201220" y="132135"/>
                    <a:pt x="201220" y="40244"/>
                  </a:cubicBezTo>
                  <a:cubicBezTo>
                    <a:pt x="201220" y="18110"/>
                    <a:pt x="183110" y="0"/>
                    <a:pt x="160976" y="0"/>
                  </a:cubicBezTo>
                  <a:cubicBezTo>
                    <a:pt x="138842" y="0"/>
                    <a:pt x="120732" y="18110"/>
                    <a:pt x="120732" y="40244"/>
                  </a:cubicBezTo>
                  <a:cubicBezTo>
                    <a:pt x="120732" y="142196"/>
                    <a:pt x="2012" y="199879"/>
                    <a:pt x="0" y="201220"/>
                  </a:cubicBezTo>
                  <a:lnTo>
                    <a:pt x="0" y="415855"/>
                  </a:lnTo>
                  <a:cubicBezTo>
                    <a:pt x="47622" y="415855"/>
                    <a:pt x="50976" y="469514"/>
                    <a:pt x="140854" y="469514"/>
                  </a:cubicBezTo>
                  <a:cubicBezTo>
                    <a:pt x="171037" y="469514"/>
                    <a:pt x="261586" y="469514"/>
                    <a:pt x="261586" y="469514"/>
                  </a:cubicBezTo>
                  <a:cubicBezTo>
                    <a:pt x="283721" y="469514"/>
                    <a:pt x="301830" y="451404"/>
                    <a:pt x="301830" y="429270"/>
                  </a:cubicBezTo>
                  <a:cubicBezTo>
                    <a:pt x="301830" y="418538"/>
                    <a:pt x="297806" y="409148"/>
                    <a:pt x="291099" y="402441"/>
                  </a:cubicBezTo>
                  <a:cubicBezTo>
                    <a:pt x="292440" y="402441"/>
                    <a:pt x="293782" y="402441"/>
                    <a:pt x="295123" y="402441"/>
                  </a:cubicBezTo>
                  <a:cubicBezTo>
                    <a:pt x="317257" y="402441"/>
                    <a:pt x="335367" y="384331"/>
                    <a:pt x="335367" y="362197"/>
                  </a:cubicBezTo>
                  <a:cubicBezTo>
                    <a:pt x="335367" y="351465"/>
                    <a:pt x="331343" y="341404"/>
                    <a:pt x="323965" y="334026"/>
                  </a:cubicBezTo>
                  <a:cubicBezTo>
                    <a:pt x="342075" y="330001"/>
                    <a:pt x="355489" y="313904"/>
                    <a:pt x="355489" y="295123"/>
                  </a:cubicBezTo>
                  <a:cubicBezTo>
                    <a:pt x="355489" y="283721"/>
                    <a:pt x="350794" y="272989"/>
                    <a:pt x="342745" y="265611"/>
                  </a:cubicBezTo>
                  <a:cubicBezTo>
                    <a:pt x="358172" y="260245"/>
                    <a:pt x="368904" y="245489"/>
                    <a:pt x="368904" y="22805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C81D202-51A2-43FD-8B00-4230CE246B25}"/>
                </a:ext>
              </a:extLst>
            </p:cNvPr>
            <p:cNvSpPr/>
            <p:nvPr/>
          </p:nvSpPr>
          <p:spPr>
            <a:xfrm>
              <a:off x="9337514" y="2232638"/>
              <a:ext cx="127439" cy="281708"/>
            </a:xfrm>
            <a:custGeom>
              <a:avLst/>
              <a:gdLst>
                <a:gd name="connsiteX0" fmla="*/ 100610 w 127439"/>
                <a:gd name="connsiteY0" fmla="*/ 0 h 281708"/>
                <a:gd name="connsiteX1" fmla="*/ 0 w 127439"/>
                <a:gd name="connsiteY1" fmla="*/ 0 h 281708"/>
                <a:gd name="connsiteX2" fmla="*/ 0 w 127439"/>
                <a:gd name="connsiteY2" fmla="*/ 281708 h 281708"/>
                <a:gd name="connsiteX3" fmla="*/ 100610 w 127439"/>
                <a:gd name="connsiteY3" fmla="*/ 281708 h 281708"/>
                <a:gd name="connsiteX4" fmla="*/ 127440 w 127439"/>
                <a:gd name="connsiteY4" fmla="*/ 254879 h 281708"/>
                <a:gd name="connsiteX5" fmla="*/ 127440 w 127439"/>
                <a:gd name="connsiteY5" fmla="*/ 26829 h 281708"/>
                <a:gd name="connsiteX6" fmla="*/ 100610 w 127439"/>
                <a:gd name="connsiteY6" fmla="*/ 0 h 2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9" h="281708">
                  <a:moveTo>
                    <a:pt x="100610" y="0"/>
                  </a:moveTo>
                  <a:lnTo>
                    <a:pt x="0" y="0"/>
                  </a:lnTo>
                  <a:lnTo>
                    <a:pt x="0" y="281708"/>
                  </a:lnTo>
                  <a:lnTo>
                    <a:pt x="100610" y="281708"/>
                  </a:lnTo>
                  <a:cubicBezTo>
                    <a:pt x="115366" y="281708"/>
                    <a:pt x="127440" y="269635"/>
                    <a:pt x="127440" y="254879"/>
                  </a:cubicBezTo>
                  <a:lnTo>
                    <a:pt x="127440" y="26829"/>
                  </a:lnTo>
                  <a:cubicBezTo>
                    <a:pt x="127440" y="12073"/>
                    <a:pt x="115366" y="0"/>
                    <a:pt x="100610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433925-9806-4133-A79C-533EEA3C9A21}"/>
              </a:ext>
            </a:extLst>
          </p:cNvPr>
          <p:cNvSpPr/>
          <p:nvPr/>
        </p:nvSpPr>
        <p:spPr>
          <a:xfrm>
            <a:off x="1396419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E91A23-15F4-4A32-90D8-2B2594F34C59}"/>
              </a:ext>
            </a:extLst>
          </p:cNvPr>
          <p:cNvSpPr/>
          <p:nvPr/>
        </p:nvSpPr>
        <p:spPr>
          <a:xfrm>
            <a:off x="1409838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734DA3-133F-4573-AB4B-EA46081532DB}"/>
              </a:ext>
            </a:extLst>
          </p:cNvPr>
          <p:cNvSpPr/>
          <p:nvPr/>
        </p:nvSpPr>
        <p:spPr>
          <a:xfrm>
            <a:off x="1510002" y="1807368"/>
            <a:ext cx="1918119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9800" y="21600"/>
                </a:moveTo>
                <a:lnTo>
                  <a:pt x="2788" y="21600"/>
                </a:lnTo>
                <a:cubicBezTo>
                  <a:pt x="1239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5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08" y="21470"/>
                  <a:pt x="2788" y="21470"/>
                </a:cubicBezTo>
                <a:lnTo>
                  <a:pt x="9800" y="21470"/>
                </a:lnTo>
                <a:cubicBezTo>
                  <a:pt x="16137" y="21470"/>
                  <a:pt x="21290" y="19087"/>
                  <a:pt x="21290" y="16158"/>
                </a:cubicBezTo>
                <a:lnTo>
                  <a:pt x="21290" y="976"/>
                </a:lnTo>
                <a:cubicBezTo>
                  <a:pt x="21290" y="937"/>
                  <a:pt x="21347" y="911"/>
                  <a:pt x="21431" y="911"/>
                </a:cubicBezTo>
                <a:cubicBezTo>
                  <a:pt x="21516" y="911"/>
                  <a:pt x="21572" y="937"/>
                  <a:pt x="21572" y="976"/>
                </a:cubicBezTo>
                <a:lnTo>
                  <a:pt x="21572" y="16145"/>
                </a:lnTo>
                <a:cubicBezTo>
                  <a:pt x="21600" y="19152"/>
                  <a:pt x="16306" y="21600"/>
                  <a:pt x="9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AF94B2-B182-4914-898C-0D26E79F42D8}"/>
              </a:ext>
            </a:extLst>
          </p:cNvPr>
          <p:cNvSpPr/>
          <p:nvPr/>
        </p:nvSpPr>
        <p:spPr>
          <a:xfrm>
            <a:off x="3850395" y="1105871"/>
            <a:ext cx="1985356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88C97A-DA20-48AA-A396-3126CC9A1F0E}"/>
              </a:ext>
            </a:extLst>
          </p:cNvPr>
          <p:cNvSpPr/>
          <p:nvPr/>
        </p:nvSpPr>
        <p:spPr>
          <a:xfrm>
            <a:off x="3838773" y="1006068"/>
            <a:ext cx="1985356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964AEFF-5BD2-475D-8FAD-22B4B724E556}"/>
              </a:ext>
            </a:extLst>
          </p:cNvPr>
          <p:cNvSpPr/>
          <p:nvPr/>
        </p:nvSpPr>
        <p:spPr>
          <a:xfrm>
            <a:off x="3963978" y="1807368"/>
            <a:ext cx="1918107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81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80361C-B37E-463C-B7EA-6FB7CB40A42D}"/>
              </a:ext>
            </a:extLst>
          </p:cNvPr>
          <p:cNvSpPr/>
          <p:nvPr/>
        </p:nvSpPr>
        <p:spPr>
          <a:xfrm>
            <a:off x="6229250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9DB4F5B-A849-4174-8E2D-44A7932EAE2A}"/>
              </a:ext>
            </a:extLst>
          </p:cNvPr>
          <p:cNvSpPr/>
          <p:nvPr/>
        </p:nvSpPr>
        <p:spPr>
          <a:xfrm>
            <a:off x="6242669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A0AD36-A5D1-43E2-8953-502441E2BE4F}"/>
              </a:ext>
            </a:extLst>
          </p:cNvPr>
          <p:cNvSpPr/>
          <p:nvPr/>
        </p:nvSpPr>
        <p:spPr>
          <a:xfrm>
            <a:off x="6342829" y="1807368"/>
            <a:ext cx="1918113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85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78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C036978-545D-45F8-B05C-779F751A4E20}"/>
              </a:ext>
            </a:extLst>
          </p:cNvPr>
          <p:cNvSpPr/>
          <p:nvPr/>
        </p:nvSpPr>
        <p:spPr>
          <a:xfrm>
            <a:off x="8733307" y="1105871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6CDF5F-E9BF-47F2-A5F2-41DB29012382}"/>
              </a:ext>
            </a:extLst>
          </p:cNvPr>
          <p:cNvSpPr/>
          <p:nvPr/>
        </p:nvSpPr>
        <p:spPr>
          <a:xfrm>
            <a:off x="8721685" y="1006068"/>
            <a:ext cx="1985354" cy="1744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C62B102-BFDE-4972-8DCC-916A1F77FED5}"/>
              </a:ext>
            </a:extLst>
          </p:cNvPr>
          <p:cNvSpPr/>
          <p:nvPr/>
        </p:nvSpPr>
        <p:spPr>
          <a:xfrm>
            <a:off x="8846886" y="1807368"/>
            <a:ext cx="1918113" cy="415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327" y="21600"/>
                  <a:pt x="981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E70C008-0524-47EE-9D84-D473B66801A8}"/>
              </a:ext>
            </a:extLst>
          </p:cNvPr>
          <p:cNvSpPr/>
          <p:nvPr/>
        </p:nvSpPr>
        <p:spPr>
          <a:xfrm>
            <a:off x="2887231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C4A6511-7076-4FFB-8957-7FC733A890C6}"/>
              </a:ext>
            </a:extLst>
          </p:cNvPr>
          <p:cNvSpPr/>
          <p:nvPr/>
        </p:nvSpPr>
        <p:spPr>
          <a:xfrm>
            <a:off x="5341207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A4C82A-2CED-4332-ACFC-A678F40EE31F}"/>
              </a:ext>
            </a:extLst>
          </p:cNvPr>
          <p:cNvSpPr/>
          <p:nvPr/>
        </p:nvSpPr>
        <p:spPr>
          <a:xfrm>
            <a:off x="7720061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1F8B752-BA19-45B3-8DB3-BAA26EAFF82B}"/>
              </a:ext>
            </a:extLst>
          </p:cNvPr>
          <p:cNvSpPr/>
          <p:nvPr/>
        </p:nvSpPr>
        <p:spPr>
          <a:xfrm>
            <a:off x="10224117" y="5438248"/>
            <a:ext cx="545886" cy="545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F7EC73-36BE-4CF6-B4A5-7EDE05F85245}"/>
              </a:ext>
            </a:extLst>
          </p:cNvPr>
          <p:cNvGrpSpPr/>
          <p:nvPr/>
        </p:nvGrpSpPr>
        <p:grpSpPr>
          <a:xfrm>
            <a:off x="1641657" y="3297761"/>
            <a:ext cx="1654807" cy="2028816"/>
            <a:chOff x="8921977" y="1466725"/>
            <a:chExt cx="2926080" cy="202881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43E4A8-A503-44C2-B1CA-41845C40F957}"/>
                </a:ext>
              </a:extLst>
            </p:cNvPr>
            <p:cNvSpPr txBox="1"/>
            <p:nvPr/>
          </p:nvSpPr>
          <p:spPr>
            <a:xfrm>
              <a:off x="8921977" y="1466725"/>
              <a:ext cx="290803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5B3664-2891-461C-89B3-A03B8BBB1E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02363B-011A-435F-A1C1-2BCE57AD1233}"/>
              </a:ext>
            </a:extLst>
          </p:cNvPr>
          <p:cNvGrpSpPr/>
          <p:nvPr/>
        </p:nvGrpSpPr>
        <p:grpSpPr>
          <a:xfrm>
            <a:off x="4095627" y="3297761"/>
            <a:ext cx="1654807" cy="2028816"/>
            <a:chOff x="8921977" y="1466725"/>
            <a:chExt cx="2926080" cy="202881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FE94F86-6EA7-4695-8DAA-4927F4D04C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890DE0-D200-433F-95DF-A9D56CB4AE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916F0-717F-4ADA-BDD2-252CD61E81A4}"/>
              </a:ext>
            </a:extLst>
          </p:cNvPr>
          <p:cNvGrpSpPr/>
          <p:nvPr/>
        </p:nvGrpSpPr>
        <p:grpSpPr>
          <a:xfrm>
            <a:off x="6473037" y="3297761"/>
            <a:ext cx="1654807" cy="2028816"/>
            <a:chOff x="8921977" y="1466725"/>
            <a:chExt cx="2926080" cy="202881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A98588-90A6-4D83-B041-7F31A41AC9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4DBB19-0063-4993-86E1-DD6CF7BE677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C63C2-FFB2-40DE-B0AF-2B8FD319EB20}"/>
              </a:ext>
            </a:extLst>
          </p:cNvPr>
          <p:cNvGrpSpPr/>
          <p:nvPr/>
        </p:nvGrpSpPr>
        <p:grpSpPr>
          <a:xfrm>
            <a:off x="8978538" y="3297761"/>
            <a:ext cx="1654807" cy="2028816"/>
            <a:chOff x="8921977" y="1466725"/>
            <a:chExt cx="2926080" cy="202881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9FE437D-3181-4AD5-8E61-091CFC4F3E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F6B5A6-5307-45FD-9DE5-400B05B341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19D7C94-4664-40E2-9FA4-2D1910D25B07}"/>
              </a:ext>
            </a:extLst>
          </p:cNvPr>
          <p:cNvSpPr txBox="1"/>
          <p:nvPr/>
        </p:nvSpPr>
        <p:spPr>
          <a:xfrm>
            <a:off x="1604534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45F734-44AF-45BD-8D0F-104769C40D7D}"/>
              </a:ext>
            </a:extLst>
          </p:cNvPr>
          <p:cNvSpPr txBox="1"/>
          <p:nvPr/>
        </p:nvSpPr>
        <p:spPr>
          <a:xfrm>
            <a:off x="4002501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5E5621-CF80-4E4F-B840-24229F714CD4}"/>
              </a:ext>
            </a:extLst>
          </p:cNvPr>
          <p:cNvSpPr txBox="1"/>
          <p:nvPr/>
        </p:nvSpPr>
        <p:spPr>
          <a:xfrm>
            <a:off x="6391137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E8729D-203A-43A4-8A6A-69D01C1B2DCC}"/>
              </a:ext>
            </a:extLst>
          </p:cNvPr>
          <p:cNvSpPr txBox="1"/>
          <p:nvPr/>
        </p:nvSpPr>
        <p:spPr>
          <a:xfrm>
            <a:off x="8891741" y="1193815"/>
            <a:ext cx="169612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Graphic 18" descr="Puzzle">
            <a:extLst>
              <a:ext uri="{FF2B5EF4-FFF2-40B4-BE49-F238E27FC236}">
                <a16:creationId xmlns:a16="http://schemas.microsoft.com/office/drawing/2014/main" id="{6898BA65-7F6D-4E1C-8664-2E636BB0BB2A}"/>
              </a:ext>
            </a:extLst>
          </p:cNvPr>
          <p:cNvSpPr/>
          <p:nvPr/>
        </p:nvSpPr>
        <p:spPr>
          <a:xfrm>
            <a:off x="1995944" y="2018003"/>
            <a:ext cx="536587" cy="536587"/>
          </a:xfrm>
          <a:custGeom>
            <a:avLst/>
            <a:gdLst>
              <a:gd name="connsiteX0" fmla="*/ 346770 w 536587"/>
              <a:gd name="connsiteY0" fmla="*/ 407136 h 536587"/>
              <a:gd name="connsiteX1" fmla="*/ 317928 w 536587"/>
              <a:gd name="connsiteY1" fmla="*/ 318599 h 536587"/>
              <a:gd name="connsiteX2" fmla="*/ 322623 w 536587"/>
              <a:gd name="connsiteY2" fmla="*/ 313904 h 536587"/>
              <a:gd name="connsiteX3" fmla="*/ 412502 w 536587"/>
              <a:gd name="connsiteY3" fmla="*/ 341404 h 536587"/>
              <a:gd name="connsiteX4" fmla="*/ 460124 w 536587"/>
              <a:gd name="connsiteY4" fmla="*/ 379636 h 536587"/>
              <a:gd name="connsiteX5" fmla="*/ 536588 w 536587"/>
              <a:gd name="connsiteY5" fmla="*/ 303172 h 536587"/>
              <a:gd name="connsiteX6" fmla="*/ 422563 w 536587"/>
              <a:gd name="connsiteY6" fmla="*/ 189147 h 536587"/>
              <a:gd name="connsiteX7" fmla="*/ 460795 w 536587"/>
              <a:gd name="connsiteY7" fmla="*/ 141525 h 536587"/>
              <a:gd name="connsiteX8" fmla="*/ 488295 w 536587"/>
              <a:gd name="connsiteY8" fmla="*/ 51647 h 536587"/>
              <a:gd name="connsiteX9" fmla="*/ 483599 w 536587"/>
              <a:gd name="connsiteY9" fmla="*/ 46951 h 536587"/>
              <a:gd name="connsiteX10" fmla="*/ 395063 w 536587"/>
              <a:gd name="connsiteY10" fmla="*/ 75793 h 536587"/>
              <a:gd name="connsiteX11" fmla="*/ 347440 w 536587"/>
              <a:gd name="connsiteY11" fmla="*/ 114025 h 536587"/>
              <a:gd name="connsiteX12" fmla="*/ 233416 w 536587"/>
              <a:gd name="connsiteY12" fmla="*/ 0 h 536587"/>
              <a:gd name="connsiteX13" fmla="*/ 156281 w 536587"/>
              <a:gd name="connsiteY13" fmla="*/ 76464 h 536587"/>
              <a:gd name="connsiteX14" fmla="*/ 194513 w 536587"/>
              <a:gd name="connsiteY14" fmla="*/ 124086 h 536587"/>
              <a:gd name="connsiteX15" fmla="*/ 223355 w 536587"/>
              <a:gd name="connsiteY15" fmla="*/ 212623 h 536587"/>
              <a:gd name="connsiteX16" fmla="*/ 218659 w 536587"/>
              <a:gd name="connsiteY16" fmla="*/ 217318 h 536587"/>
              <a:gd name="connsiteX17" fmla="*/ 128781 w 536587"/>
              <a:gd name="connsiteY17" fmla="*/ 189818 h 536587"/>
              <a:gd name="connsiteX18" fmla="*/ 81159 w 536587"/>
              <a:gd name="connsiteY18" fmla="*/ 151586 h 536587"/>
              <a:gd name="connsiteX19" fmla="*/ 0 w 536587"/>
              <a:gd name="connsiteY19" fmla="*/ 233416 h 536587"/>
              <a:gd name="connsiteX20" fmla="*/ 114025 w 536587"/>
              <a:gd name="connsiteY20" fmla="*/ 347440 h 536587"/>
              <a:gd name="connsiteX21" fmla="*/ 75793 w 536587"/>
              <a:gd name="connsiteY21" fmla="*/ 395063 h 536587"/>
              <a:gd name="connsiteX22" fmla="*/ 48293 w 536587"/>
              <a:gd name="connsiteY22" fmla="*/ 484941 h 536587"/>
              <a:gd name="connsiteX23" fmla="*/ 52988 w 536587"/>
              <a:gd name="connsiteY23" fmla="*/ 489636 h 536587"/>
              <a:gd name="connsiteX24" fmla="*/ 141525 w 536587"/>
              <a:gd name="connsiteY24" fmla="*/ 460795 h 536587"/>
              <a:gd name="connsiteX25" fmla="*/ 189147 w 536587"/>
              <a:gd name="connsiteY25" fmla="*/ 422563 h 536587"/>
              <a:gd name="connsiteX26" fmla="*/ 303172 w 536587"/>
              <a:gd name="connsiteY26" fmla="*/ 536588 h 536587"/>
              <a:gd name="connsiteX27" fmla="*/ 385002 w 536587"/>
              <a:gd name="connsiteY27" fmla="*/ 454758 h 536587"/>
              <a:gd name="connsiteX28" fmla="*/ 346770 w 536587"/>
              <a:gd name="connsiteY28" fmla="*/ 407136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6587" h="536587">
                <a:moveTo>
                  <a:pt x="346770" y="407136"/>
                </a:moveTo>
                <a:cubicBezTo>
                  <a:pt x="302501" y="408477"/>
                  <a:pt x="286404" y="351465"/>
                  <a:pt x="317928" y="318599"/>
                </a:cubicBezTo>
                <a:lnTo>
                  <a:pt x="322623" y="313904"/>
                </a:lnTo>
                <a:cubicBezTo>
                  <a:pt x="355489" y="282379"/>
                  <a:pt x="413843" y="297135"/>
                  <a:pt x="412502" y="341404"/>
                </a:cubicBezTo>
                <a:cubicBezTo>
                  <a:pt x="411831" y="366892"/>
                  <a:pt x="442014" y="397746"/>
                  <a:pt x="460124" y="379636"/>
                </a:cubicBezTo>
                <a:lnTo>
                  <a:pt x="536588" y="303172"/>
                </a:lnTo>
                <a:lnTo>
                  <a:pt x="422563" y="189147"/>
                </a:lnTo>
                <a:cubicBezTo>
                  <a:pt x="404453" y="171037"/>
                  <a:pt x="435307" y="140854"/>
                  <a:pt x="460795" y="141525"/>
                </a:cubicBezTo>
                <a:cubicBezTo>
                  <a:pt x="505063" y="142866"/>
                  <a:pt x="519819" y="84513"/>
                  <a:pt x="488295" y="51647"/>
                </a:cubicBezTo>
                <a:lnTo>
                  <a:pt x="483599" y="46951"/>
                </a:lnTo>
                <a:cubicBezTo>
                  <a:pt x="450733" y="15427"/>
                  <a:pt x="393721" y="31525"/>
                  <a:pt x="395063" y="75793"/>
                </a:cubicBezTo>
                <a:cubicBezTo>
                  <a:pt x="395733" y="101281"/>
                  <a:pt x="365550" y="132135"/>
                  <a:pt x="347440" y="114025"/>
                </a:cubicBezTo>
                <a:lnTo>
                  <a:pt x="233416" y="0"/>
                </a:lnTo>
                <a:lnTo>
                  <a:pt x="156281" y="76464"/>
                </a:lnTo>
                <a:cubicBezTo>
                  <a:pt x="138171" y="94574"/>
                  <a:pt x="169025" y="124757"/>
                  <a:pt x="194513" y="124086"/>
                </a:cubicBezTo>
                <a:cubicBezTo>
                  <a:pt x="238781" y="122744"/>
                  <a:pt x="254879" y="179757"/>
                  <a:pt x="223355" y="212623"/>
                </a:cubicBezTo>
                <a:lnTo>
                  <a:pt x="218659" y="217318"/>
                </a:lnTo>
                <a:cubicBezTo>
                  <a:pt x="185793" y="248842"/>
                  <a:pt x="127440" y="234086"/>
                  <a:pt x="128781" y="189818"/>
                </a:cubicBezTo>
                <a:cubicBezTo>
                  <a:pt x="129452" y="164330"/>
                  <a:pt x="99269" y="133476"/>
                  <a:pt x="81159" y="151586"/>
                </a:cubicBezTo>
                <a:lnTo>
                  <a:pt x="0" y="233416"/>
                </a:lnTo>
                <a:lnTo>
                  <a:pt x="114025" y="347440"/>
                </a:lnTo>
                <a:cubicBezTo>
                  <a:pt x="132135" y="365550"/>
                  <a:pt x="101281" y="395733"/>
                  <a:pt x="75793" y="395063"/>
                </a:cubicBezTo>
                <a:cubicBezTo>
                  <a:pt x="31525" y="393721"/>
                  <a:pt x="16768" y="452075"/>
                  <a:pt x="48293" y="484941"/>
                </a:cubicBezTo>
                <a:lnTo>
                  <a:pt x="52988" y="489636"/>
                </a:lnTo>
                <a:cubicBezTo>
                  <a:pt x="85854" y="521161"/>
                  <a:pt x="142866" y="505063"/>
                  <a:pt x="141525" y="460795"/>
                </a:cubicBezTo>
                <a:cubicBezTo>
                  <a:pt x="140854" y="435307"/>
                  <a:pt x="171037" y="404453"/>
                  <a:pt x="189147" y="422563"/>
                </a:cubicBezTo>
                <a:lnTo>
                  <a:pt x="303172" y="536588"/>
                </a:lnTo>
                <a:lnTo>
                  <a:pt x="385002" y="454758"/>
                </a:lnTo>
                <a:cubicBezTo>
                  <a:pt x="403111" y="436648"/>
                  <a:pt x="372928" y="406465"/>
                  <a:pt x="346770" y="407136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19" descr="Key">
            <a:extLst>
              <a:ext uri="{FF2B5EF4-FFF2-40B4-BE49-F238E27FC236}">
                <a16:creationId xmlns:a16="http://schemas.microsoft.com/office/drawing/2014/main" id="{73B31D15-6CF4-4A65-A289-275FE8C6C0DB}"/>
              </a:ext>
            </a:extLst>
          </p:cNvPr>
          <p:cNvSpPr/>
          <p:nvPr/>
        </p:nvSpPr>
        <p:spPr>
          <a:xfrm>
            <a:off x="4448016" y="2158857"/>
            <a:ext cx="590246" cy="281708"/>
          </a:xfrm>
          <a:custGeom>
            <a:avLst/>
            <a:gdLst>
              <a:gd name="connsiteX0" fmla="*/ 405794 w 590246"/>
              <a:gd name="connsiteY0" fmla="*/ 164330 h 281708"/>
              <a:gd name="connsiteX1" fmla="*/ 449392 w 590246"/>
              <a:gd name="connsiteY1" fmla="*/ 207928 h 281708"/>
              <a:gd name="connsiteX2" fmla="*/ 492990 w 590246"/>
              <a:gd name="connsiteY2" fmla="*/ 164330 h 281708"/>
              <a:gd name="connsiteX3" fmla="*/ 536588 w 590246"/>
              <a:gd name="connsiteY3" fmla="*/ 207928 h 281708"/>
              <a:gd name="connsiteX4" fmla="*/ 590246 w 590246"/>
              <a:gd name="connsiteY4" fmla="*/ 140854 h 281708"/>
              <a:gd name="connsiteX5" fmla="*/ 536588 w 590246"/>
              <a:gd name="connsiteY5" fmla="*/ 73781 h 281708"/>
              <a:gd name="connsiteX6" fmla="*/ 264940 w 590246"/>
              <a:gd name="connsiteY6" fmla="*/ 73781 h 281708"/>
              <a:gd name="connsiteX7" fmla="*/ 140854 w 590246"/>
              <a:gd name="connsiteY7" fmla="*/ 0 h 281708"/>
              <a:gd name="connsiteX8" fmla="*/ 0 w 590246"/>
              <a:gd name="connsiteY8" fmla="*/ 140854 h 281708"/>
              <a:gd name="connsiteX9" fmla="*/ 140854 w 590246"/>
              <a:gd name="connsiteY9" fmla="*/ 281708 h 281708"/>
              <a:gd name="connsiteX10" fmla="*/ 264940 w 590246"/>
              <a:gd name="connsiteY10" fmla="*/ 207928 h 281708"/>
              <a:gd name="connsiteX11" fmla="*/ 308538 w 590246"/>
              <a:gd name="connsiteY11" fmla="*/ 207928 h 281708"/>
              <a:gd name="connsiteX12" fmla="*/ 335367 w 590246"/>
              <a:gd name="connsiteY12" fmla="*/ 181098 h 281708"/>
              <a:gd name="connsiteX13" fmla="*/ 362197 w 590246"/>
              <a:gd name="connsiteY13" fmla="*/ 207928 h 281708"/>
              <a:gd name="connsiteX14" fmla="*/ 405794 w 590246"/>
              <a:gd name="connsiteY14" fmla="*/ 164330 h 281708"/>
              <a:gd name="connsiteX15" fmla="*/ 80488 w 590246"/>
              <a:gd name="connsiteY15" fmla="*/ 181098 h 281708"/>
              <a:gd name="connsiteX16" fmla="*/ 40244 w 590246"/>
              <a:gd name="connsiteY16" fmla="*/ 140854 h 281708"/>
              <a:gd name="connsiteX17" fmla="*/ 80488 w 590246"/>
              <a:gd name="connsiteY17" fmla="*/ 100610 h 281708"/>
              <a:gd name="connsiteX18" fmla="*/ 120732 w 590246"/>
              <a:gd name="connsiteY18" fmla="*/ 140854 h 281708"/>
              <a:gd name="connsiteX19" fmla="*/ 80488 w 590246"/>
              <a:gd name="connsiteY19" fmla="*/ 181098 h 2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0246" h="281708">
                <a:moveTo>
                  <a:pt x="405794" y="164330"/>
                </a:moveTo>
                <a:lnTo>
                  <a:pt x="449392" y="207928"/>
                </a:lnTo>
                <a:lnTo>
                  <a:pt x="492990" y="164330"/>
                </a:lnTo>
                <a:lnTo>
                  <a:pt x="536588" y="207928"/>
                </a:lnTo>
                <a:lnTo>
                  <a:pt x="590246" y="140854"/>
                </a:lnTo>
                <a:lnTo>
                  <a:pt x="536588" y="73781"/>
                </a:lnTo>
                <a:lnTo>
                  <a:pt x="264940" y="73781"/>
                </a:lnTo>
                <a:cubicBezTo>
                  <a:pt x="240794" y="29512"/>
                  <a:pt x="194513" y="0"/>
                  <a:pt x="140854" y="0"/>
                </a:cubicBezTo>
                <a:cubicBezTo>
                  <a:pt x="63049" y="0"/>
                  <a:pt x="0" y="63049"/>
                  <a:pt x="0" y="140854"/>
                </a:cubicBezTo>
                <a:cubicBezTo>
                  <a:pt x="0" y="218659"/>
                  <a:pt x="63049" y="281708"/>
                  <a:pt x="140854" y="281708"/>
                </a:cubicBezTo>
                <a:cubicBezTo>
                  <a:pt x="194513" y="281708"/>
                  <a:pt x="240794" y="252196"/>
                  <a:pt x="264940" y="207928"/>
                </a:cubicBezTo>
                <a:lnTo>
                  <a:pt x="308538" y="207928"/>
                </a:lnTo>
                <a:lnTo>
                  <a:pt x="335367" y="181098"/>
                </a:lnTo>
                <a:lnTo>
                  <a:pt x="362197" y="207928"/>
                </a:lnTo>
                <a:lnTo>
                  <a:pt x="405794" y="164330"/>
                </a:lnTo>
                <a:close/>
                <a:moveTo>
                  <a:pt x="80488" y="181098"/>
                </a:moveTo>
                <a:cubicBezTo>
                  <a:pt x="58354" y="181098"/>
                  <a:pt x="40244" y="162988"/>
                  <a:pt x="40244" y="140854"/>
                </a:cubicBezTo>
                <a:cubicBezTo>
                  <a:pt x="40244" y="118720"/>
                  <a:pt x="58354" y="100610"/>
                  <a:pt x="80488" y="100610"/>
                </a:cubicBezTo>
                <a:cubicBezTo>
                  <a:pt x="102622" y="100610"/>
                  <a:pt x="120732" y="118720"/>
                  <a:pt x="120732" y="140854"/>
                </a:cubicBezTo>
                <a:cubicBezTo>
                  <a:pt x="120732" y="162988"/>
                  <a:pt x="102622" y="181098"/>
                  <a:pt x="80488" y="181098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20" descr="Unlock">
            <a:extLst>
              <a:ext uri="{FF2B5EF4-FFF2-40B4-BE49-F238E27FC236}">
                <a16:creationId xmlns:a16="http://schemas.microsoft.com/office/drawing/2014/main" id="{663084D3-59C1-4118-A15F-23AD16B26351}"/>
              </a:ext>
            </a:extLst>
          </p:cNvPr>
          <p:cNvSpPr/>
          <p:nvPr/>
        </p:nvSpPr>
        <p:spPr>
          <a:xfrm>
            <a:off x="6879366" y="2031417"/>
            <a:ext cx="375611" cy="536587"/>
          </a:xfrm>
          <a:custGeom>
            <a:avLst/>
            <a:gdLst>
              <a:gd name="connsiteX0" fmla="*/ 187806 w 375611"/>
              <a:gd name="connsiteY0" fmla="*/ 254879 h 536587"/>
              <a:gd name="connsiteX1" fmla="*/ 87195 w 375611"/>
              <a:gd name="connsiteY1" fmla="*/ 262257 h 536587"/>
              <a:gd name="connsiteX2" fmla="*/ 87195 w 375611"/>
              <a:gd name="connsiteY2" fmla="*/ 140854 h 536587"/>
              <a:gd name="connsiteX3" fmla="*/ 187806 w 375611"/>
              <a:gd name="connsiteY3" fmla="*/ 40244 h 536587"/>
              <a:gd name="connsiteX4" fmla="*/ 288416 w 375611"/>
              <a:gd name="connsiteY4" fmla="*/ 140854 h 536587"/>
              <a:gd name="connsiteX5" fmla="*/ 288416 w 375611"/>
              <a:gd name="connsiteY5" fmla="*/ 181098 h 536587"/>
              <a:gd name="connsiteX6" fmla="*/ 328660 w 375611"/>
              <a:gd name="connsiteY6" fmla="*/ 181098 h 536587"/>
              <a:gd name="connsiteX7" fmla="*/ 328660 w 375611"/>
              <a:gd name="connsiteY7" fmla="*/ 140854 h 536587"/>
              <a:gd name="connsiteX8" fmla="*/ 187806 w 375611"/>
              <a:gd name="connsiteY8" fmla="*/ 0 h 536587"/>
              <a:gd name="connsiteX9" fmla="*/ 46951 w 375611"/>
              <a:gd name="connsiteY9" fmla="*/ 140854 h 536587"/>
              <a:gd name="connsiteX10" fmla="*/ 46951 w 375611"/>
              <a:gd name="connsiteY10" fmla="*/ 264940 h 536587"/>
              <a:gd name="connsiteX11" fmla="*/ 0 w 375611"/>
              <a:gd name="connsiteY11" fmla="*/ 268294 h 536587"/>
              <a:gd name="connsiteX12" fmla="*/ 0 w 375611"/>
              <a:gd name="connsiteY12" fmla="*/ 523173 h 536587"/>
              <a:gd name="connsiteX13" fmla="*/ 187806 w 375611"/>
              <a:gd name="connsiteY13" fmla="*/ 536588 h 536587"/>
              <a:gd name="connsiteX14" fmla="*/ 375611 w 375611"/>
              <a:gd name="connsiteY14" fmla="*/ 523173 h 536587"/>
              <a:gd name="connsiteX15" fmla="*/ 375611 w 375611"/>
              <a:gd name="connsiteY15" fmla="*/ 268294 h 536587"/>
              <a:gd name="connsiteX16" fmla="*/ 187806 w 375611"/>
              <a:gd name="connsiteY16" fmla="*/ 254879 h 536587"/>
              <a:gd name="connsiteX17" fmla="*/ 201220 w 375611"/>
              <a:gd name="connsiteY17" fmla="*/ 433965 h 536587"/>
              <a:gd name="connsiteX18" fmla="*/ 201220 w 375611"/>
              <a:gd name="connsiteY18" fmla="*/ 469514 h 536587"/>
              <a:gd name="connsiteX19" fmla="*/ 174391 w 375611"/>
              <a:gd name="connsiteY19" fmla="*/ 469514 h 536587"/>
              <a:gd name="connsiteX20" fmla="*/ 174391 w 375611"/>
              <a:gd name="connsiteY20" fmla="*/ 433965 h 536587"/>
              <a:gd name="connsiteX21" fmla="*/ 147562 w 375611"/>
              <a:gd name="connsiteY21" fmla="*/ 395733 h 536587"/>
              <a:gd name="connsiteX22" fmla="*/ 187806 w 375611"/>
              <a:gd name="connsiteY22" fmla="*/ 355489 h 536587"/>
              <a:gd name="connsiteX23" fmla="*/ 228050 w 375611"/>
              <a:gd name="connsiteY23" fmla="*/ 395733 h 536587"/>
              <a:gd name="connsiteX24" fmla="*/ 201220 w 375611"/>
              <a:gd name="connsiteY24" fmla="*/ 433965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5611" h="536587">
                <a:moveTo>
                  <a:pt x="187806" y="254879"/>
                </a:moveTo>
                <a:lnTo>
                  <a:pt x="87195" y="262257"/>
                </a:lnTo>
                <a:lnTo>
                  <a:pt x="87195" y="140854"/>
                </a:lnTo>
                <a:cubicBezTo>
                  <a:pt x="87195" y="85183"/>
                  <a:pt x="132135" y="40244"/>
                  <a:pt x="187806" y="40244"/>
                </a:cubicBezTo>
                <a:cubicBezTo>
                  <a:pt x="243477" y="40244"/>
                  <a:pt x="288416" y="85183"/>
                  <a:pt x="288416" y="140854"/>
                </a:cubicBezTo>
                <a:lnTo>
                  <a:pt x="288416" y="181098"/>
                </a:lnTo>
                <a:lnTo>
                  <a:pt x="328660" y="181098"/>
                </a:lnTo>
                <a:lnTo>
                  <a:pt x="328660" y="140854"/>
                </a:lnTo>
                <a:cubicBezTo>
                  <a:pt x="328660" y="63049"/>
                  <a:pt x="265611" y="0"/>
                  <a:pt x="187806" y="0"/>
                </a:cubicBezTo>
                <a:cubicBezTo>
                  <a:pt x="110000" y="0"/>
                  <a:pt x="46951" y="63049"/>
                  <a:pt x="46951" y="140854"/>
                </a:cubicBezTo>
                <a:lnTo>
                  <a:pt x="46951" y="264940"/>
                </a:lnTo>
                <a:lnTo>
                  <a:pt x="0" y="268294"/>
                </a:lnTo>
                <a:lnTo>
                  <a:pt x="0" y="523173"/>
                </a:lnTo>
                <a:lnTo>
                  <a:pt x="187806" y="536588"/>
                </a:lnTo>
                <a:lnTo>
                  <a:pt x="375611" y="523173"/>
                </a:lnTo>
                <a:lnTo>
                  <a:pt x="375611" y="268294"/>
                </a:lnTo>
                <a:lnTo>
                  <a:pt x="187806" y="254879"/>
                </a:lnTo>
                <a:close/>
                <a:moveTo>
                  <a:pt x="201220" y="433965"/>
                </a:moveTo>
                <a:lnTo>
                  <a:pt x="201220" y="469514"/>
                </a:lnTo>
                <a:lnTo>
                  <a:pt x="174391" y="469514"/>
                </a:lnTo>
                <a:lnTo>
                  <a:pt x="174391" y="433965"/>
                </a:lnTo>
                <a:cubicBezTo>
                  <a:pt x="158964" y="428599"/>
                  <a:pt x="147562" y="413843"/>
                  <a:pt x="147562" y="395733"/>
                </a:cubicBezTo>
                <a:cubicBezTo>
                  <a:pt x="147562" y="373599"/>
                  <a:pt x="165671" y="355489"/>
                  <a:pt x="187806" y="355489"/>
                </a:cubicBezTo>
                <a:cubicBezTo>
                  <a:pt x="209940" y="355489"/>
                  <a:pt x="228050" y="373599"/>
                  <a:pt x="228050" y="395733"/>
                </a:cubicBezTo>
                <a:cubicBezTo>
                  <a:pt x="228050" y="413172"/>
                  <a:pt x="216647" y="427929"/>
                  <a:pt x="201220" y="43396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21" descr="Thumbs up sign">
            <a:extLst>
              <a:ext uri="{FF2B5EF4-FFF2-40B4-BE49-F238E27FC236}">
                <a16:creationId xmlns:a16="http://schemas.microsoft.com/office/drawing/2014/main" id="{3300F524-24E0-4986-90BE-359D96820F12}"/>
              </a:ext>
            </a:extLst>
          </p:cNvPr>
          <p:cNvGrpSpPr/>
          <p:nvPr/>
        </p:nvGrpSpPr>
        <p:grpSpPr>
          <a:xfrm>
            <a:off x="9283856" y="1977759"/>
            <a:ext cx="643905" cy="643905"/>
            <a:chOff x="9283856" y="1977759"/>
            <a:chExt cx="643905" cy="6439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855279-0463-474B-B978-8FCBD85634F4}"/>
                </a:ext>
              </a:extLst>
            </p:cNvPr>
            <p:cNvSpPr/>
            <p:nvPr/>
          </p:nvSpPr>
          <p:spPr>
            <a:xfrm>
              <a:off x="9505198" y="2064954"/>
              <a:ext cx="368903" cy="469514"/>
            </a:xfrm>
            <a:custGeom>
              <a:avLst/>
              <a:gdLst>
                <a:gd name="connsiteX0" fmla="*/ 368904 w 368903"/>
                <a:gd name="connsiteY0" fmla="*/ 228050 h 469514"/>
                <a:gd name="connsiteX1" fmla="*/ 328660 w 368903"/>
                <a:gd name="connsiteY1" fmla="*/ 187806 h 469514"/>
                <a:gd name="connsiteX2" fmla="*/ 201220 w 368903"/>
                <a:gd name="connsiteY2" fmla="*/ 187806 h 469514"/>
                <a:gd name="connsiteX3" fmla="*/ 181098 w 368903"/>
                <a:gd name="connsiteY3" fmla="*/ 168354 h 469514"/>
                <a:gd name="connsiteX4" fmla="*/ 201220 w 368903"/>
                <a:gd name="connsiteY4" fmla="*/ 40244 h 469514"/>
                <a:gd name="connsiteX5" fmla="*/ 160976 w 368903"/>
                <a:gd name="connsiteY5" fmla="*/ 0 h 469514"/>
                <a:gd name="connsiteX6" fmla="*/ 120732 w 368903"/>
                <a:gd name="connsiteY6" fmla="*/ 40244 h 469514"/>
                <a:gd name="connsiteX7" fmla="*/ 0 w 368903"/>
                <a:gd name="connsiteY7" fmla="*/ 201220 h 469514"/>
                <a:gd name="connsiteX8" fmla="*/ 0 w 368903"/>
                <a:gd name="connsiteY8" fmla="*/ 415855 h 469514"/>
                <a:gd name="connsiteX9" fmla="*/ 140854 w 368903"/>
                <a:gd name="connsiteY9" fmla="*/ 469514 h 469514"/>
                <a:gd name="connsiteX10" fmla="*/ 261586 w 368903"/>
                <a:gd name="connsiteY10" fmla="*/ 469514 h 469514"/>
                <a:gd name="connsiteX11" fmla="*/ 301830 w 368903"/>
                <a:gd name="connsiteY11" fmla="*/ 429270 h 469514"/>
                <a:gd name="connsiteX12" fmla="*/ 291099 w 368903"/>
                <a:gd name="connsiteY12" fmla="*/ 402441 h 469514"/>
                <a:gd name="connsiteX13" fmla="*/ 295123 w 368903"/>
                <a:gd name="connsiteY13" fmla="*/ 402441 h 469514"/>
                <a:gd name="connsiteX14" fmla="*/ 335367 w 368903"/>
                <a:gd name="connsiteY14" fmla="*/ 362197 h 469514"/>
                <a:gd name="connsiteX15" fmla="*/ 323965 w 368903"/>
                <a:gd name="connsiteY15" fmla="*/ 334026 h 469514"/>
                <a:gd name="connsiteX16" fmla="*/ 355489 w 368903"/>
                <a:gd name="connsiteY16" fmla="*/ 295123 h 469514"/>
                <a:gd name="connsiteX17" fmla="*/ 342745 w 368903"/>
                <a:gd name="connsiteY17" fmla="*/ 265611 h 469514"/>
                <a:gd name="connsiteX18" fmla="*/ 368904 w 368903"/>
                <a:gd name="connsiteY18" fmla="*/ 228050 h 46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8903" h="469514">
                  <a:moveTo>
                    <a:pt x="368904" y="228050"/>
                  </a:moveTo>
                  <a:cubicBezTo>
                    <a:pt x="368904" y="205915"/>
                    <a:pt x="350794" y="187806"/>
                    <a:pt x="328660" y="187806"/>
                  </a:cubicBezTo>
                  <a:lnTo>
                    <a:pt x="201220" y="187806"/>
                  </a:lnTo>
                  <a:cubicBezTo>
                    <a:pt x="190489" y="187806"/>
                    <a:pt x="181769" y="179086"/>
                    <a:pt x="181098" y="168354"/>
                  </a:cubicBezTo>
                  <a:cubicBezTo>
                    <a:pt x="181769" y="156281"/>
                    <a:pt x="201220" y="132135"/>
                    <a:pt x="201220" y="40244"/>
                  </a:cubicBezTo>
                  <a:cubicBezTo>
                    <a:pt x="201220" y="18110"/>
                    <a:pt x="183110" y="0"/>
                    <a:pt x="160976" y="0"/>
                  </a:cubicBezTo>
                  <a:cubicBezTo>
                    <a:pt x="138842" y="0"/>
                    <a:pt x="120732" y="18110"/>
                    <a:pt x="120732" y="40244"/>
                  </a:cubicBezTo>
                  <a:cubicBezTo>
                    <a:pt x="120732" y="142196"/>
                    <a:pt x="2012" y="199879"/>
                    <a:pt x="0" y="201220"/>
                  </a:cubicBezTo>
                  <a:lnTo>
                    <a:pt x="0" y="415855"/>
                  </a:lnTo>
                  <a:cubicBezTo>
                    <a:pt x="47622" y="415855"/>
                    <a:pt x="50976" y="469514"/>
                    <a:pt x="140854" y="469514"/>
                  </a:cubicBezTo>
                  <a:cubicBezTo>
                    <a:pt x="171037" y="469514"/>
                    <a:pt x="261586" y="469514"/>
                    <a:pt x="261586" y="469514"/>
                  </a:cubicBezTo>
                  <a:cubicBezTo>
                    <a:pt x="283721" y="469514"/>
                    <a:pt x="301830" y="451404"/>
                    <a:pt x="301830" y="429270"/>
                  </a:cubicBezTo>
                  <a:cubicBezTo>
                    <a:pt x="301830" y="418538"/>
                    <a:pt x="297806" y="409148"/>
                    <a:pt x="291099" y="402441"/>
                  </a:cubicBezTo>
                  <a:cubicBezTo>
                    <a:pt x="292440" y="402441"/>
                    <a:pt x="293782" y="402441"/>
                    <a:pt x="295123" y="402441"/>
                  </a:cubicBezTo>
                  <a:cubicBezTo>
                    <a:pt x="317257" y="402441"/>
                    <a:pt x="335367" y="384331"/>
                    <a:pt x="335367" y="362197"/>
                  </a:cubicBezTo>
                  <a:cubicBezTo>
                    <a:pt x="335367" y="351465"/>
                    <a:pt x="331343" y="341404"/>
                    <a:pt x="323965" y="334026"/>
                  </a:cubicBezTo>
                  <a:cubicBezTo>
                    <a:pt x="342075" y="330001"/>
                    <a:pt x="355489" y="313904"/>
                    <a:pt x="355489" y="295123"/>
                  </a:cubicBezTo>
                  <a:cubicBezTo>
                    <a:pt x="355489" y="283721"/>
                    <a:pt x="350794" y="272989"/>
                    <a:pt x="342745" y="265611"/>
                  </a:cubicBezTo>
                  <a:cubicBezTo>
                    <a:pt x="358172" y="260245"/>
                    <a:pt x="368904" y="245489"/>
                    <a:pt x="368904" y="22805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C81D202-51A2-43FD-8B00-4230CE246B25}"/>
                </a:ext>
              </a:extLst>
            </p:cNvPr>
            <p:cNvSpPr/>
            <p:nvPr/>
          </p:nvSpPr>
          <p:spPr>
            <a:xfrm>
              <a:off x="9337514" y="2232638"/>
              <a:ext cx="127439" cy="281708"/>
            </a:xfrm>
            <a:custGeom>
              <a:avLst/>
              <a:gdLst>
                <a:gd name="connsiteX0" fmla="*/ 100610 w 127439"/>
                <a:gd name="connsiteY0" fmla="*/ 0 h 281708"/>
                <a:gd name="connsiteX1" fmla="*/ 0 w 127439"/>
                <a:gd name="connsiteY1" fmla="*/ 0 h 281708"/>
                <a:gd name="connsiteX2" fmla="*/ 0 w 127439"/>
                <a:gd name="connsiteY2" fmla="*/ 281708 h 281708"/>
                <a:gd name="connsiteX3" fmla="*/ 100610 w 127439"/>
                <a:gd name="connsiteY3" fmla="*/ 281708 h 281708"/>
                <a:gd name="connsiteX4" fmla="*/ 127440 w 127439"/>
                <a:gd name="connsiteY4" fmla="*/ 254879 h 281708"/>
                <a:gd name="connsiteX5" fmla="*/ 127440 w 127439"/>
                <a:gd name="connsiteY5" fmla="*/ 26829 h 281708"/>
                <a:gd name="connsiteX6" fmla="*/ 100610 w 127439"/>
                <a:gd name="connsiteY6" fmla="*/ 0 h 2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9" h="281708">
                  <a:moveTo>
                    <a:pt x="100610" y="0"/>
                  </a:moveTo>
                  <a:lnTo>
                    <a:pt x="0" y="0"/>
                  </a:lnTo>
                  <a:lnTo>
                    <a:pt x="0" y="281708"/>
                  </a:lnTo>
                  <a:lnTo>
                    <a:pt x="100610" y="281708"/>
                  </a:lnTo>
                  <a:cubicBezTo>
                    <a:pt x="115366" y="281708"/>
                    <a:pt x="127440" y="269635"/>
                    <a:pt x="127440" y="254879"/>
                  </a:cubicBezTo>
                  <a:lnTo>
                    <a:pt x="127440" y="26829"/>
                  </a:lnTo>
                  <a:cubicBezTo>
                    <a:pt x="127440" y="12073"/>
                    <a:pt x="115366" y="0"/>
                    <a:pt x="100610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850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Bubble List – Slide Template</vt:lpstr>
      <vt:lpstr>Horizontal Bubble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Bubble List</dc:title>
  <dc:creator>PresentationGO.com</dc:creator>
  <dc:description>© Copyright PresentationGO.com</dc:description>
  <dcterms:created xsi:type="dcterms:W3CDTF">2014-11-26T05:14:11Z</dcterms:created>
  <dcterms:modified xsi:type="dcterms:W3CDTF">2020-04-08T22:13:02Z</dcterms:modified>
  <cp:category>Text &amp; Tables</cp:category>
</cp:coreProperties>
</file>