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2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58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Chevron Equalizer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B6EF289-A4AB-42A3-97CB-913BBA1462CF}"/>
              </a:ext>
            </a:extLst>
          </p:cNvPr>
          <p:cNvGrpSpPr/>
          <p:nvPr/>
        </p:nvGrpSpPr>
        <p:grpSpPr>
          <a:xfrm>
            <a:off x="1440262" y="1867662"/>
            <a:ext cx="6263476" cy="617084"/>
            <a:chOff x="2500093" y="1710871"/>
            <a:chExt cx="7191813" cy="70854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6C8CC31-2143-4BA8-933D-C5CD13B97A9E}"/>
                </a:ext>
              </a:extLst>
            </p:cNvPr>
            <p:cNvSpPr/>
            <p:nvPr/>
          </p:nvSpPr>
          <p:spPr>
            <a:xfrm>
              <a:off x="2500093" y="2294176"/>
              <a:ext cx="7191813" cy="1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24" y="21600"/>
                  </a:moveTo>
                  <a:lnTo>
                    <a:pt x="376" y="21600"/>
                  </a:lnTo>
                  <a:cubicBezTo>
                    <a:pt x="170" y="21600"/>
                    <a:pt x="0" y="11836"/>
                    <a:pt x="0" y="0"/>
                  </a:cubicBezTo>
                  <a:lnTo>
                    <a:pt x="93" y="0"/>
                  </a:lnTo>
                  <a:cubicBezTo>
                    <a:pt x="93" y="8877"/>
                    <a:pt x="222" y="16274"/>
                    <a:pt x="376" y="16274"/>
                  </a:cubicBezTo>
                  <a:lnTo>
                    <a:pt x="21224" y="16274"/>
                  </a:lnTo>
                  <a:cubicBezTo>
                    <a:pt x="21378" y="16274"/>
                    <a:pt x="21507" y="8877"/>
                    <a:pt x="21507" y="0"/>
                  </a:cubicBezTo>
                  <a:lnTo>
                    <a:pt x="21600" y="0"/>
                  </a:lnTo>
                  <a:cubicBezTo>
                    <a:pt x="21600" y="11836"/>
                    <a:pt x="21435" y="21600"/>
                    <a:pt x="21224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0A19644-7231-4907-B6E2-ACE003DE2E16}"/>
                </a:ext>
              </a:extLst>
            </p:cNvPr>
            <p:cNvSpPr/>
            <p:nvPr/>
          </p:nvSpPr>
          <p:spPr>
            <a:xfrm>
              <a:off x="2500093" y="1710871"/>
              <a:ext cx="7191813" cy="1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07" y="21600"/>
                  </a:lnTo>
                  <a:cubicBezTo>
                    <a:pt x="21507" y="12723"/>
                    <a:pt x="21378" y="5326"/>
                    <a:pt x="21224" y="5326"/>
                  </a:cubicBezTo>
                  <a:lnTo>
                    <a:pt x="376" y="5326"/>
                  </a:lnTo>
                  <a:cubicBezTo>
                    <a:pt x="222" y="5326"/>
                    <a:pt x="93" y="12723"/>
                    <a:pt x="93" y="21600"/>
                  </a:cubicBezTo>
                  <a:lnTo>
                    <a:pt x="0" y="21600"/>
                  </a:lnTo>
                  <a:cubicBezTo>
                    <a:pt x="0" y="9764"/>
                    <a:pt x="170" y="0"/>
                    <a:pt x="376" y="0"/>
                  </a:cubicBezTo>
                  <a:lnTo>
                    <a:pt x="21224" y="0"/>
                  </a:lnTo>
                  <a:cubicBezTo>
                    <a:pt x="21435" y="0"/>
                    <a:pt x="21600" y="9764"/>
                    <a:pt x="21600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6" name="Rectangle">
            <a:extLst>
              <a:ext uri="{FF2B5EF4-FFF2-40B4-BE49-F238E27FC236}">
                <a16:creationId xmlns:a16="http://schemas.microsoft.com/office/drawing/2014/main" id="{14658161-FB26-4388-A3AD-6730AA2852DE}"/>
              </a:ext>
            </a:extLst>
          </p:cNvPr>
          <p:cNvSpPr/>
          <p:nvPr/>
        </p:nvSpPr>
        <p:spPr>
          <a:xfrm>
            <a:off x="3072683" y="2171721"/>
            <a:ext cx="4107942" cy="8966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9FEAC50-0AD0-4FFB-BB69-80E43388CFD0}"/>
              </a:ext>
            </a:extLst>
          </p:cNvPr>
          <p:cNvSpPr/>
          <p:nvPr/>
        </p:nvSpPr>
        <p:spPr>
          <a:xfrm>
            <a:off x="1559795" y="1946104"/>
            <a:ext cx="1512888" cy="460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30" h="21600" extrusionOk="0">
                <a:moveTo>
                  <a:pt x="17837" y="21600"/>
                </a:moveTo>
                <a:lnTo>
                  <a:pt x="1325" y="21600"/>
                </a:lnTo>
                <a:cubicBezTo>
                  <a:pt x="142" y="21600"/>
                  <a:pt x="-440" y="16761"/>
                  <a:pt x="391" y="13956"/>
                </a:cubicBezTo>
                <a:lnTo>
                  <a:pt x="391" y="13956"/>
                </a:lnTo>
                <a:cubicBezTo>
                  <a:pt x="910" y="12203"/>
                  <a:pt x="910" y="9397"/>
                  <a:pt x="391" y="7644"/>
                </a:cubicBezTo>
                <a:lnTo>
                  <a:pt x="391" y="7644"/>
                </a:lnTo>
                <a:cubicBezTo>
                  <a:pt x="-440" y="4839"/>
                  <a:pt x="142" y="0"/>
                  <a:pt x="1325" y="0"/>
                </a:cubicBezTo>
                <a:lnTo>
                  <a:pt x="17837" y="0"/>
                </a:lnTo>
                <a:cubicBezTo>
                  <a:pt x="18190" y="0"/>
                  <a:pt x="18522" y="491"/>
                  <a:pt x="18772" y="1332"/>
                </a:cubicBezTo>
                <a:lnTo>
                  <a:pt x="20641" y="7644"/>
                </a:lnTo>
                <a:cubicBezTo>
                  <a:pt x="21160" y="9397"/>
                  <a:pt x="21160" y="12203"/>
                  <a:pt x="20641" y="13956"/>
                </a:cubicBezTo>
                <a:lnTo>
                  <a:pt x="18772" y="20268"/>
                </a:lnTo>
                <a:cubicBezTo>
                  <a:pt x="18522" y="21179"/>
                  <a:pt x="18190" y="21600"/>
                  <a:pt x="1783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 Ipsum</a:t>
            </a:r>
            <a:endParaRPr dirty="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A2D724E-D8A7-46EC-9FAE-785DB5781B1D}"/>
              </a:ext>
            </a:extLst>
          </p:cNvPr>
          <p:cNvSpPr/>
          <p:nvPr/>
        </p:nvSpPr>
        <p:spPr>
          <a:xfrm>
            <a:off x="7177796" y="1950587"/>
            <a:ext cx="451233" cy="451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50</a:t>
            </a:r>
            <a:r>
              <a:rPr lang="en-US" sz="900" b="1" dirty="0"/>
              <a:t>%</a:t>
            </a:r>
            <a:endParaRPr b="1" dirty="0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C8F681A6-B5B6-49A3-BB0C-DAFBD0487E9E}"/>
              </a:ext>
            </a:extLst>
          </p:cNvPr>
          <p:cNvSpPr/>
          <p:nvPr/>
        </p:nvSpPr>
        <p:spPr>
          <a:xfrm>
            <a:off x="4927205" y="1996906"/>
            <a:ext cx="358596" cy="35859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B37B549-1EAF-4721-A286-AAACA22FAE99}"/>
              </a:ext>
            </a:extLst>
          </p:cNvPr>
          <p:cNvGrpSpPr/>
          <p:nvPr/>
        </p:nvGrpSpPr>
        <p:grpSpPr>
          <a:xfrm>
            <a:off x="1440262" y="2729176"/>
            <a:ext cx="6263476" cy="617084"/>
            <a:chOff x="1920350" y="1558471"/>
            <a:chExt cx="8351301" cy="822779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E98853F-7BED-44B0-B587-6E12BF9020BC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01" name="Shape">
                <a:extLst>
                  <a:ext uri="{FF2B5EF4-FFF2-40B4-BE49-F238E27FC236}">
                    <a16:creationId xmlns:a16="http://schemas.microsoft.com/office/drawing/2014/main" id="{B188FAC7-B5DA-4A8A-9AE8-A329F415FF72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2" name="Shape">
                <a:extLst>
                  <a:ext uri="{FF2B5EF4-FFF2-40B4-BE49-F238E27FC236}">
                    <a16:creationId xmlns:a16="http://schemas.microsoft.com/office/drawing/2014/main" id="{DB54566A-B27B-4456-9416-CEBE7AF71AE8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97" name="Rectangle">
              <a:extLst>
                <a:ext uri="{FF2B5EF4-FFF2-40B4-BE49-F238E27FC236}">
                  <a16:creationId xmlns:a16="http://schemas.microsoft.com/office/drawing/2014/main" id="{CBC870AB-2376-415D-B7EB-8346591FF567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C926D416-D91F-4857-81F6-776FAFED5E22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Lorem Ipsum</a:t>
              </a:r>
              <a:endParaRPr dirty="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4F7A8418-05AF-4F0C-A198-FA20E90E34A6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25</a:t>
              </a:r>
              <a:r>
                <a:rPr lang="en-US" sz="900" b="1" dirty="0"/>
                <a:t>%</a:t>
              </a:r>
              <a:endParaRPr b="1" dirty="0"/>
            </a:p>
          </p:txBody>
        </p:sp>
        <p:sp>
          <p:nvSpPr>
            <p:cNvPr id="100" name="Circle">
              <a:extLst>
                <a:ext uri="{FF2B5EF4-FFF2-40B4-BE49-F238E27FC236}">
                  <a16:creationId xmlns:a16="http://schemas.microsoft.com/office/drawing/2014/main" id="{E9BE36BB-043D-4C81-98A5-F03C41565A3F}"/>
                </a:ext>
              </a:extLst>
            </p:cNvPr>
            <p:cNvSpPr/>
            <p:nvPr/>
          </p:nvSpPr>
          <p:spPr>
            <a:xfrm>
              <a:off x="5447061" y="1730797"/>
              <a:ext cx="478128" cy="47812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828E0C3-7AD5-4DE9-A689-65145201584A}"/>
              </a:ext>
            </a:extLst>
          </p:cNvPr>
          <p:cNvGrpSpPr/>
          <p:nvPr/>
        </p:nvGrpSpPr>
        <p:grpSpPr>
          <a:xfrm>
            <a:off x="1440262" y="3590691"/>
            <a:ext cx="6263476" cy="617084"/>
            <a:chOff x="1920350" y="1558471"/>
            <a:chExt cx="8351301" cy="822779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0CF767D-8E15-47E3-9AA9-E64CB5928251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09" name="Shape">
                <a:extLst>
                  <a:ext uri="{FF2B5EF4-FFF2-40B4-BE49-F238E27FC236}">
                    <a16:creationId xmlns:a16="http://schemas.microsoft.com/office/drawing/2014/main" id="{488C229A-A09D-4FA3-935E-616E37CD60CC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0" name="Shape">
                <a:extLst>
                  <a:ext uri="{FF2B5EF4-FFF2-40B4-BE49-F238E27FC236}">
                    <a16:creationId xmlns:a16="http://schemas.microsoft.com/office/drawing/2014/main" id="{7931A7D4-F9B4-43F4-A593-2329A212EB33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05" name="Rectangle">
              <a:extLst>
                <a:ext uri="{FF2B5EF4-FFF2-40B4-BE49-F238E27FC236}">
                  <a16:creationId xmlns:a16="http://schemas.microsoft.com/office/drawing/2014/main" id="{48F8DC60-A391-4550-8718-8FFB734636A1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EBFF88EB-F75D-4315-A34E-A619122B3028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Lorem Ipsum</a:t>
              </a:r>
              <a:endParaRPr dirty="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81D8E68-E8FC-4037-8F7C-1EBC5E3CAEA2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80</a:t>
              </a:r>
              <a:r>
                <a:rPr lang="en-US" sz="900" b="1" dirty="0"/>
                <a:t>%</a:t>
              </a:r>
              <a:endParaRPr b="1" dirty="0"/>
            </a:p>
          </p:txBody>
        </p:sp>
        <p:sp>
          <p:nvSpPr>
            <p:cNvPr id="108" name="Circle">
              <a:extLst>
                <a:ext uri="{FF2B5EF4-FFF2-40B4-BE49-F238E27FC236}">
                  <a16:creationId xmlns:a16="http://schemas.microsoft.com/office/drawing/2014/main" id="{5B7BECD8-6692-4891-9B24-DDB046A3DED5}"/>
                </a:ext>
              </a:extLst>
            </p:cNvPr>
            <p:cNvSpPr/>
            <p:nvPr/>
          </p:nvSpPr>
          <p:spPr>
            <a:xfrm>
              <a:off x="8226640" y="1730797"/>
              <a:ext cx="478128" cy="4781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FCD6EF3-566C-4F94-997B-ACDF34517688}"/>
              </a:ext>
            </a:extLst>
          </p:cNvPr>
          <p:cNvGrpSpPr/>
          <p:nvPr/>
        </p:nvGrpSpPr>
        <p:grpSpPr>
          <a:xfrm>
            <a:off x="1440262" y="4452206"/>
            <a:ext cx="6263476" cy="617084"/>
            <a:chOff x="1920350" y="1558471"/>
            <a:chExt cx="8351301" cy="822779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69D4A360-5262-46C7-A1A1-1CAD0520CBFA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17" name="Shape">
                <a:extLst>
                  <a:ext uri="{FF2B5EF4-FFF2-40B4-BE49-F238E27FC236}">
                    <a16:creationId xmlns:a16="http://schemas.microsoft.com/office/drawing/2014/main" id="{F5D599DD-5961-4EF7-A92D-711C4091DC1D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8" name="Shape">
                <a:extLst>
                  <a:ext uri="{FF2B5EF4-FFF2-40B4-BE49-F238E27FC236}">
                    <a16:creationId xmlns:a16="http://schemas.microsoft.com/office/drawing/2014/main" id="{D8886E76-C190-45F1-90A8-0A80649E91D9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13" name="Rectangle">
              <a:extLst>
                <a:ext uri="{FF2B5EF4-FFF2-40B4-BE49-F238E27FC236}">
                  <a16:creationId xmlns:a16="http://schemas.microsoft.com/office/drawing/2014/main" id="{1FA7015F-23DE-4099-9EF9-908C632EEE00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01598650-DB0E-40F7-8E71-2CD839B073D3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E2243197-5DD2-4D4A-A985-ACFEDF686189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10</a:t>
              </a:r>
              <a:r>
                <a:rPr lang="en-US" sz="900" b="1" dirty="0">
                  <a:solidFill>
                    <a:schemeClr val="bg1"/>
                  </a:solidFill>
                </a:rPr>
                <a:t>%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Circle">
              <a:extLst>
                <a:ext uri="{FF2B5EF4-FFF2-40B4-BE49-F238E27FC236}">
                  <a16:creationId xmlns:a16="http://schemas.microsoft.com/office/drawing/2014/main" id="{F75AAB7C-D69C-4CE0-864F-CAFB7B82F58F}"/>
                </a:ext>
              </a:extLst>
            </p:cNvPr>
            <p:cNvSpPr/>
            <p:nvPr/>
          </p:nvSpPr>
          <p:spPr>
            <a:xfrm>
              <a:off x="4383091" y="1730797"/>
              <a:ext cx="478128" cy="47812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4F3BE1D-459B-4740-8727-B8DB8F67AD85}"/>
              </a:ext>
            </a:extLst>
          </p:cNvPr>
          <p:cNvSpPr/>
          <p:nvPr/>
        </p:nvSpPr>
        <p:spPr>
          <a:xfrm>
            <a:off x="3035214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0CB4561-A68B-4E97-9D06-BE27A5494D8F}"/>
              </a:ext>
            </a:extLst>
          </p:cNvPr>
          <p:cNvSpPr/>
          <p:nvPr/>
        </p:nvSpPr>
        <p:spPr>
          <a:xfrm>
            <a:off x="3242343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2B84604-84AA-44E3-B136-7082BB307775}"/>
              </a:ext>
            </a:extLst>
          </p:cNvPr>
          <p:cNvSpPr/>
          <p:nvPr/>
        </p:nvSpPr>
        <p:spPr>
          <a:xfrm>
            <a:off x="7177796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6593080-88CE-4CB1-B74D-C1EB1D5AFE9A}"/>
              </a:ext>
            </a:extLst>
          </p:cNvPr>
          <p:cNvSpPr/>
          <p:nvPr/>
        </p:nvSpPr>
        <p:spPr>
          <a:xfrm>
            <a:off x="3449472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B2B0DB5-74EF-4BCC-A84D-47E2F65B2646}"/>
              </a:ext>
            </a:extLst>
          </p:cNvPr>
          <p:cNvSpPr/>
          <p:nvPr/>
        </p:nvSpPr>
        <p:spPr>
          <a:xfrm>
            <a:off x="3656601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578ED65-1EDF-47AA-ADDA-A526D98D8A33}"/>
              </a:ext>
            </a:extLst>
          </p:cNvPr>
          <p:cNvSpPr/>
          <p:nvPr/>
        </p:nvSpPr>
        <p:spPr>
          <a:xfrm>
            <a:off x="3863730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570BEB0-6780-44CB-96EE-E754DA83EF96}"/>
              </a:ext>
            </a:extLst>
          </p:cNvPr>
          <p:cNvSpPr/>
          <p:nvPr/>
        </p:nvSpPr>
        <p:spPr>
          <a:xfrm>
            <a:off x="4070859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1BEF452-3F36-4998-890C-DB7BBB1D9308}"/>
              </a:ext>
            </a:extLst>
          </p:cNvPr>
          <p:cNvSpPr/>
          <p:nvPr/>
        </p:nvSpPr>
        <p:spPr>
          <a:xfrm>
            <a:off x="4277988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1DFA920-4732-4439-8212-B253457D6593}"/>
              </a:ext>
            </a:extLst>
          </p:cNvPr>
          <p:cNvSpPr/>
          <p:nvPr/>
        </p:nvSpPr>
        <p:spPr>
          <a:xfrm>
            <a:off x="4485117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BF6CB26-D695-4878-9366-04F9620C4981}"/>
              </a:ext>
            </a:extLst>
          </p:cNvPr>
          <p:cNvSpPr/>
          <p:nvPr/>
        </p:nvSpPr>
        <p:spPr>
          <a:xfrm>
            <a:off x="4692246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893F5C5-7910-4EB1-88DE-6B792DF1035E}"/>
              </a:ext>
            </a:extLst>
          </p:cNvPr>
          <p:cNvSpPr/>
          <p:nvPr/>
        </p:nvSpPr>
        <p:spPr>
          <a:xfrm>
            <a:off x="4899375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8C7EC73-A3EB-43D3-8B78-BB903D3F3DDD}"/>
              </a:ext>
            </a:extLst>
          </p:cNvPr>
          <p:cNvSpPr/>
          <p:nvPr/>
        </p:nvSpPr>
        <p:spPr>
          <a:xfrm>
            <a:off x="5106504" y="5270778"/>
            <a:ext cx="34289" cy="10907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CAC9971-D298-49E6-AF9C-19C723599572}"/>
              </a:ext>
            </a:extLst>
          </p:cNvPr>
          <p:cNvSpPr/>
          <p:nvPr/>
        </p:nvSpPr>
        <p:spPr>
          <a:xfrm>
            <a:off x="5313633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2452E2-DBB8-4AC4-B60C-68A1E7918721}"/>
              </a:ext>
            </a:extLst>
          </p:cNvPr>
          <p:cNvSpPr/>
          <p:nvPr/>
        </p:nvSpPr>
        <p:spPr>
          <a:xfrm>
            <a:off x="5520762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EFEAE05-157C-4D0E-8923-F2574B135A7B}"/>
              </a:ext>
            </a:extLst>
          </p:cNvPr>
          <p:cNvSpPr/>
          <p:nvPr/>
        </p:nvSpPr>
        <p:spPr>
          <a:xfrm>
            <a:off x="5727891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979259B-9ACA-4359-8B46-4471B6D15BFA}"/>
              </a:ext>
            </a:extLst>
          </p:cNvPr>
          <p:cNvSpPr/>
          <p:nvPr/>
        </p:nvSpPr>
        <p:spPr>
          <a:xfrm>
            <a:off x="5935020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8127EB2-F6C0-474A-BA06-24CD8965C13A}"/>
              </a:ext>
            </a:extLst>
          </p:cNvPr>
          <p:cNvSpPr/>
          <p:nvPr/>
        </p:nvSpPr>
        <p:spPr>
          <a:xfrm>
            <a:off x="6142149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900D77B-DD15-43A4-BF01-930D502EDDA9}"/>
              </a:ext>
            </a:extLst>
          </p:cNvPr>
          <p:cNvSpPr/>
          <p:nvPr/>
        </p:nvSpPr>
        <p:spPr>
          <a:xfrm>
            <a:off x="6349278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B4BCD21-D7B8-46C7-8C1C-DF09F4AD0A82}"/>
              </a:ext>
            </a:extLst>
          </p:cNvPr>
          <p:cNvSpPr/>
          <p:nvPr/>
        </p:nvSpPr>
        <p:spPr>
          <a:xfrm>
            <a:off x="6556407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86B7B1C-E9EA-4B6E-83A0-6BB85953E5A6}"/>
              </a:ext>
            </a:extLst>
          </p:cNvPr>
          <p:cNvSpPr/>
          <p:nvPr/>
        </p:nvSpPr>
        <p:spPr>
          <a:xfrm>
            <a:off x="6763536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6C9FE1B-503F-4277-A686-44E0EE9775CA}"/>
              </a:ext>
            </a:extLst>
          </p:cNvPr>
          <p:cNvSpPr/>
          <p:nvPr/>
        </p:nvSpPr>
        <p:spPr>
          <a:xfrm>
            <a:off x="6970665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1343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Chevron Equalizer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B6EF289-A4AB-42A3-97CB-913BBA1462CF}"/>
              </a:ext>
            </a:extLst>
          </p:cNvPr>
          <p:cNvGrpSpPr/>
          <p:nvPr/>
        </p:nvGrpSpPr>
        <p:grpSpPr>
          <a:xfrm>
            <a:off x="1440262" y="1867662"/>
            <a:ext cx="6263476" cy="617084"/>
            <a:chOff x="2500093" y="1710871"/>
            <a:chExt cx="7191813" cy="708545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6C8CC31-2143-4BA8-933D-C5CD13B97A9E}"/>
                </a:ext>
              </a:extLst>
            </p:cNvPr>
            <p:cNvSpPr/>
            <p:nvPr/>
          </p:nvSpPr>
          <p:spPr>
            <a:xfrm>
              <a:off x="2500093" y="2294176"/>
              <a:ext cx="7191813" cy="1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24" y="21600"/>
                  </a:moveTo>
                  <a:lnTo>
                    <a:pt x="376" y="21600"/>
                  </a:lnTo>
                  <a:cubicBezTo>
                    <a:pt x="170" y="21600"/>
                    <a:pt x="0" y="11836"/>
                    <a:pt x="0" y="0"/>
                  </a:cubicBezTo>
                  <a:lnTo>
                    <a:pt x="93" y="0"/>
                  </a:lnTo>
                  <a:cubicBezTo>
                    <a:pt x="93" y="8877"/>
                    <a:pt x="222" y="16274"/>
                    <a:pt x="376" y="16274"/>
                  </a:cubicBezTo>
                  <a:lnTo>
                    <a:pt x="21224" y="16274"/>
                  </a:lnTo>
                  <a:cubicBezTo>
                    <a:pt x="21378" y="16274"/>
                    <a:pt x="21507" y="8877"/>
                    <a:pt x="21507" y="0"/>
                  </a:cubicBezTo>
                  <a:lnTo>
                    <a:pt x="21600" y="0"/>
                  </a:lnTo>
                  <a:cubicBezTo>
                    <a:pt x="21600" y="11836"/>
                    <a:pt x="21435" y="21600"/>
                    <a:pt x="21224" y="2160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F0A19644-7231-4907-B6E2-ACE003DE2E16}"/>
                </a:ext>
              </a:extLst>
            </p:cNvPr>
            <p:cNvSpPr/>
            <p:nvPr/>
          </p:nvSpPr>
          <p:spPr>
            <a:xfrm>
              <a:off x="2500093" y="1710871"/>
              <a:ext cx="7191813" cy="1252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07" y="21600"/>
                  </a:lnTo>
                  <a:cubicBezTo>
                    <a:pt x="21507" y="12723"/>
                    <a:pt x="21378" y="5326"/>
                    <a:pt x="21224" y="5326"/>
                  </a:cubicBezTo>
                  <a:lnTo>
                    <a:pt x="376" y="5326"/>
                  </a:lnTo>
                  <a:cubicBezTo>
                    <a:pt x="222" y="5326"/>
                    <a:pt x="93" y="12723"/>
                    <a:pt x="93" y="21600"/>
                  </a:cubicBezTo>
                  <a:lnTo>
                    <a:pt x="0" y="21600"/>
                  </a:lnTo>
                  <a:cubicBezTo>
                    <a:pt x="0" y="9764"/>
                    <a:pt x="170" y="0"/>
                    <a:pt x="376" y="0"/>
                  </a:cubicBezTo>
                  <a:lnTo>
                    <a:pt x="21224" y="0"/>
                  </a:lnTo>
                  <a:cubicBezTo>
                    <a:pt x="21435" y="0"/>
                    <a:pt x="21600" y="9764"/>
                    <a:pt x="21600" y="2160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36" name="Rectangle">
            <a:extLst>
              <a:ext uri="{FF2B5EF4-FFF2-40B4-BE49-F238E27FC236}">
                <a16:creationId xmlns:a16="http://schemas.microsoft.com/office/drawing/2014/main" id="{14658161-FB26-4388-A3AD-6730AA2852DE}"/>
              </a:ext>
            </a:extLst>
          </p:cNvPr>
          <p:cNvSpPr/>
          <p:nvPr/>
        </p:nvSpPr>
        <p:spPr>
          <a:xfrm>
            <a:off x="3072683" y="2171721"/>
            <a:ext cx="4107942" cy="8966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9FEAC50-0AD0-4FFB-BB69-80E43388CFD0}"/>
              </a:ext>
            </a:extLst>
          </p:cNvPr>
          <p:cNvSpPr/>
          <p:nvPr/>
        </p:nvSpPr>
        <p:spPr>
          <a:xfrm>
            <a:off x="1559795" y="1946104"/>
            <a:ext cx="1512888" cy="4601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30" h="21600" extrusionOk="0">
                <a:moveTo>
                  <a:pt x="17837" y="21600"/>
                </a:moveTo>
                <a:lnTo>
                  <a:pt x="1325" y="21600"/>
                </a:lnTo>
                <a:cubicBezTo>
                  <a:pt x="142" y="21600"/>
                  <a:pt x="-440" y="16761"/>
                  <a:pt x="391" y="13956"/>
                </a:cubicBezTo>
                <a:lnTo>
                  <a:pt x="391" y="13956"/>
                </a:lnTo>
                <a:cubicBezTo>
                  <a:pt x="910" y="12203"/>
                  <a:pt x="910" y="9397"/>
                  <a:pt x="391" y="7644"/>
                </a:cubicBezTo>
                <a:lnTo>
                  <a:pt x="391" y="7644"/>
                </a:lnTo>
                <a:cubicBezTo>
                  <a:pt x="-440" y="4839"/>
                  <a:pt x="142" y="0"/>
                  <a:pt x="1325" y="0"/>
                </a:cubicBezTo>
                <a:lnTo>
                  <a:pt x="17837" y="0"/>
                </a:lnTo>
                <a:cubicBezTo>
                  <a:pt x="18190" y="0"/>
                  <a:pt x="18522" y="491"/>
                  <a:pt x="18772" y="1332"/>
                </a:cubicBezTo>
                <a:lnTo>
                  <a:pt x="20641" y="7644"/>
                </a:lnTo>
                <a:cubicBezTo>
                  <a:pt x="21160" y="9397"/>
                  <a:pt x="21160" y="12203"/>
                  <a:pt x="20641" y="13956"/>
                </a:cubicBezTo>
                <a:lnTo>
                  <a:pt x="18772" y="20268"/>
                </a:lnTo>
                <a:cubicBezTo>
                  <a:pt x="18522" y="21179"/>
                  <a:pt x="18190" y="21600"/>
                  <a:pt x="17837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Lorem Ipsum</a:t>
            </a:r>
            <a:endParaRPr dirty="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A2D724E-D8A7-46EC-9FAE-785DB5781B1D}"/>
              </a:ext>
            </a:extLst>
          </p:cNvPr>
          <p:cNvSpPr/>
          <p:nvPr/>
        </p:nvSpPr>
        <p:spPr>
          <a:xfrm>
            <a:off x="7177796" y="1950587"/>
            <a:ext cx="451233" cy="451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736" y="21600"/>
                </a:moveTo>
                <a:lnTo>
                  <a:pt x="4864" y="21600"/>
                </a:lnTo>
                <a:cubicBezTo>
                  <a:pt x="2146" y="21600"/>
                  <a:pt x="0" y="19383"/>
                  <a:pt x="0" y="16736"/>
                </a:cubicBezTo>
                <a:lnTo>
                  <a:pt x="0" y="4864"/>
                </a:lnTo>
                <a:cubicBezTo>
                  <a:pt x="0" y="2146"/>
                  <a:pt x="2217" y="0"/>
                  <a:pt x="4864" y="0"/>
                </a:cubicBezTo>
                <a:lnTo>
                  <a:pt x="16736" y="0"/>
                </a:lnTo>
                <a:cubicBezTo>
                  <a:pt x="19454" y="0"/>
                  <a:pt x="21600" y="2217"/>
                  <a:pt x="21600" y="4864"/>
                </a:cubicBezTo>
                <a:lnTo>
                  <a:pt x="21600" y="16736"/>
                </a:lnTo>
                <a:cubicBezTo>
                  <a:pt x="21600" y="19454"/>
                  <a:pt x="19383" y="21600"/>
                  <a:pt x="16736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/>
              <a:t>50</a:t>
            </a:r>
            <a:r>
              <a:rPr lang="en-US" sz="900" b="1" dirty="0"/>
              <a:t>%</a:t>
            </a:r>
            <a:endParaRPr b="1" dirty="0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C8F681A6-B5B6-49A3-BB0C-DAFBD0487E9E}"/>
              </a:ext>
            </a:extLst>
          </p:cNvPr>
          <p:cNvSpPr/>
          <p:nvPr/>
        </p:nvSpPr>
        <p:spPr>
          <a:xfrm>
            <a:off x="4927205" y="1996906"/>
            <a:ext cx="358596" cy="358596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B37B549-1EAF-4721-A286-AAACA22FAE99}"/>
              </a:ext>
            </a:extLst>
          </p:cNvPr>
          <p:cNvGrpSpPr/>
          <p:nvPr/>
        </p:nvGrpSpPr>
        <p:grpSpPr>
          <a:xfrm>
            <a:off x="1440262" y="2729176"/>
            <a:ext cx="6263476" cy="617084"/>
            <a:chOff x="1920350" y="1558471"/>
            <a:chExt cx="8351301" cy="822779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4E98853F-7BED-44B0-B587-6E12BF9020BC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01" name="Shape">
                <a:extLst>
                  <a:ext uri="{FF2B5EF4-FFF2-40B4-BE49-F238E27FC236}">
                    <a16:creationId xmlns:a16="http://schemas.microsoft.com/office/drawing/2014/main" id="{B188FAC7-B5DA-4A8A-9AE8-A329F415FF72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02" name="Shape">
                <a:extLst>
                  <a:ext uri="{FF2B5EF4-FFF2-40B4-BE49-F238E27FC236}">
                    <a16:creationId xmlns:a16="http://schemas.microsoft.com/office/drawing/2014/main" id="{DB54566A-B27B-4456-9416-CEBE7AF71AE8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97" name="Rectangle">
              <a:extLst>
                <a:ext uri="{FF2B5EF4-FFF2-40B4-BE49-F238E27FC236}">
                  <a16:creationId xmlns:a16="http://schemas.microsoft.com/office/drawing/2014/main" id="{CBC870AB-2376-415D-B7EB-8346591FF567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C926D416-D91F-4857-81F6-776FAFED5E22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Lorem Ipsum</a:t>
              </a:r>
              <a:endParaRPr dirty="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4F7A8418-05AF-4F0C-A198-FA20E90E34A6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25</a:t>
              </a:r>
              <a:r>
                <a:rPr lang="en-US" sz="900" b="1" dirty="0"/>
                <a:t>%</a:t>
              </a:r>
              <a:endParaRPr b="1" dirty="0"/>
            </a:p>
          </p:txBody>
        </p:sp>
        <p:sp>
          <p:nvSpPr>
            <p:cNvPr id="100" name="Circle">
              <a:extLst>
                <a:ext uri="{FF2B5EF4-FFF2-40B4-BE49-F238E27FC236}">
                  <a16:creationId xmlns:a16="http://schemas.microsoft.com/office/drawing/2014/main" id="{E9BE36BB-043D-4C81-98A5-F03C41565A3F}"/>
                </a:ext>
              </a:extLst>
            </p:cNvPr>
            <p:cNvSpPr/>
            <p:nvPr/>
          </p:nvSpPr>
          <p:spPr>
            <a:xfrm>
              <a:off x="5447061" y="1730797"/>
              <a:ext cx="478128" cy="478128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E828E0C3-7AD5-4DE9-A689-65145201584A}"/>
              </a:ext>
            </a:extLst>
          </p:cNvPr>
          <p:cNvGrpSpPr/>
          <p:nvPr/>
        </p:nvGrpSpPr>
        <p:grpSpPr>
          <a:xfrm>
            <a:off x="1440262" y="3590691"/>
            <a:ext cx="6263476" cy="617084"/>
            <a:chOff x="1920350" y="1558471"/>
            <a:chExt cx="8351301" cy="822779"/>
          </a:xfrm>
        </p:grpSpPr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50CF767D-8E15-47E3-9AA9-E64CB5928251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09" name="Shape">
                <a:extLst>
                  <a:ext uri="{FF2B5EF4-FFF2-40B4-BE49-F238E27FC236}">
                    <a16:creationId xmlns:a16="http://schemas.microsoft.com/office/drawing/2014/main" id="{488C229A-A09D-4FA3-935E-616E37CD60CC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0" name="Shape">
                <a:extLst>
                  <a:ext uri="{FF2B5EF4-FFF2-40B4-BE49-F238E27FC236}">
                    <a16:creationId xmlns:a16="http://schemas.microsoft.com/office/drawing/2014/main" id="{7931A7D4-F9B4-43F4-A593-2329A212EB33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05" name="Rectangle">
              <a:extLst>
                <a:ext uri="{FF2B5EF4-FFF2-40B4-BE49-F238E27FC236}">
                  <a16:creationId xmlns:a16="http://schemas.microsoft.com/office/drawing/2014/main" id="{48F8DC60-A391-4550-8718-8FFB734636A1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EBFF88EB-F75D-4315-A34E-A619122B3028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Lorem Ipsum</a:t>
              </a:r>
              <a:endParaRPr dirty="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F81D8E68-E8FC-4037-8F7C-1EBC5E3CAEA2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/>
                <a:t>80</a:t>
              </a:r>
              <a:r>
                <a:rPr lang="en-US" sz="900" b="1" dirty="0"/>
                <a:t>%</a:t>
              </a:r>
              <a:endParaRPr b="1" dirty="0"/>
            </a:p>
          </p:txBody>
        </p:sp>
        <p:sp>
          <p:nvSpPr>
            <p:cNvPr id="108" name="Circle">
              <a:extLst>
                <a:ext uri="{FF2B5EF4-FFF2-40B4-BE49-F238E27FC236}">
                  <a16:creationId xmlns:a16="http://schemas.microsoft.com/office/drawing/2014/main" id="{5B7BECD8-6692-4891-9B24-DDB046A3DED5}"/>
                </a:ext>
              </a:extLst>
            </p:cNvPr>
            <p:cNvSpPr/>
            <p:nvPr/>
          </p:nvSpPr>
          <p:spPr>
            <a:xfrm>
              <a:off x="8226640" y="1730797"/>
              <a:ext cx="478128" cy="47812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FCD6EF3-566C-4F94-997B-ACDF34517688}"/>
              </a:ext>
            </a:extLst>
          </p:cNvPr>
          <p:cNvGrpSpPr/>
          <p:nvPr/>
        </p:nvGrpSpPr>
        <p:grpSpPr>
          <a:xfrm>
            <a:off x="1440262" y="4452206"/>
            <a:ext cx="6263476" cy="617084"/>
            <a:chOff x="1920350" y="1558471"/>
            <a:chExt cx="8351301" cy="822779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69D4A360-5262-46C7-A1A1-1CAD0520CBFA}"/>
                </a:ext>
              </a:extLst>
            </p:cNvPr>
            <p:cNvGrpSpPr/>
            <p:nvPr/>
          </p:nvGrpSpPr>
          <p:grpSpPr>
            <a:xfrm>
              <a:off x="1920350" y="1558471"/>
              <a:ext cx="8351301" cy="822779"/>
              <a:chOff x="2500093" y="1710871"/>
              <a:chExt cx="7191813" cy="708545"/>
            </a:xfrm>
          </p:grpSpPr>
          <p:sp>
            <p:nvSpPr>
              <p:cNvPr id="117" name="Shape">
                <a:extLst>
                  <a:ext uri="{FF2B5EF4-FFF2-40B4-BE49-F238E27FC236}">
                    <a16:creationId xmlns:a16="http://schemas.microsoft.com/office/drawing/2014/main" id="{F5D599DD-5961-4EF7-A92D-711C4091DC1D}"/>
                  </a:ext>
                </a:extLst>
              </p:cNvPr>
              <p:cNvSpPr/>
              <p:nvPr/>
            </p:nvSpPr>
            <p:spPr>
              <a:xfrm>
                <a:off x="2500093" y="2294176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24" y="21600"/>
                    </a:moveTo>
                    <a:lnTo>
                      <a:pt x="376" y="21600"/>
                    </a:lnTo>
                    <a:cubicBezTo>
                      <a:pt x="170" y="21600"/>
                      <a:pt x="0" y="11836"/>
                      <a:pt x="0" y="0"/>
                    </a:cubicBezTo>
                    <a:lnTo>
                      <a:pt x="93" y="0"/>
                    </a:lnTo>
                    <a:cubicBezTo>
                      <a:pt x="93" y="8877"/>
                      <a:pt x="222" y="16274"/>
                      <a:pt x="376" y="16274"/>
                    </a:cubicBezTo>
                    <a:lnTo>
                      <a:pt x="21224" y="16274"/>
                    </a:lnTo>
                    <a:cubicBezTo>
                      <a:pt x="21378" y="16274"/>
                      <a:pt x="21507" y="8877"/>
                      <a:pt x="21507" y="0"/>
                    </a:cubicBezTo>
                    <a:lnTo>
                      <a:pt x="21600" y="0"/>
                    </a:lnTo>
                    <a:cubicBezTo>
                      <a:pt x="21600" y="11836"/>
                      <a:pt x="21435" y="21600"/>
                      <a:pt x="21224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118" name="Shape">
                <a:extLst>
                  <a:ext uri="{FF2B5EF4-FFF2-40B4-BE49-F238E27FC236}">
                    <a16:creationId xmlns:a16="http://schemas.microsoft.com/office/drawing/2014/main" id="{D8886E76-C190-45F1-90A8-0A80649E91D9}"/>
                  </a:ext>
                </a:extLst>
              </p:cNvPr>
              <p:cNvSpPr/>
              <p:nvPr/>
            </p:nvSpPr>
            <p:spPr>
              <a:xfrm>
                <a:off x="2500093" y="1710871"/>
                <a:ext cx="7191813" cy="12524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1507" y="21600"/>
                    </a:lnTo>
                    <a:cubicBezTo>
                      <a:pt x="21507" y="12723"/>
                      <a:pt x="21378" y="5326"/>
                      <a:pt x="21224" y="5326"/>
                    </a:cubicBezTo>
                    <a:lnTo>
                      <a:pt x="376" y="5326"/>
                    </a:lnTo>
                    <a:cubicBezTo>
                      <a:pt x="222" y="5326"/>
                      <a:pt x="93" y="12723"/>
                      <a:pt x="93" y="21600"/>
                    </a:cubicBezTo>
                    <a:lnTo>
                      <a:pt x="0" y="21600"/>
                    </a:lnTo>
                    <a:cubicBezTo>
                      <a:pt x="0" y="9764"/>
                      <a:pt x="170" y="0"/>
                      <a:pt x="376" y="0"/>
                    </a:cubicBezTo>
                    <a:lnTo>
                      <a:pt x="21224" y="0"/>
                    </a:lnTo>
                    <a:cubicBezTo>
                      <a:pt x="21435" y="0"/>
                      <a:pt x="21600" y="9764"/>
                      <a:pt x="21600" y="2160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sp>
          <p:nvSpPr>
            <p:cNvPr id="113" name="Rectangle">
              <a:extLst>
                <a:ext uri="{FF2B5EF4-FFF2-40B4-BE49-F238E27FC236}">
                  <a16:creationId xmlns:a16="http://schemas.microsoft.com/office/drawing/2014/main" id="{1FA7015F-23DE-4099-9EF9-908C632EEE00}"/>
                </a:ext>
              </a:extLst>
            </p:cNvPr>
            <p:cNvSpPr/>
            <p:nvPr/>
          </p:nvSpPr>
          <p:spPr>
            <a:xfrm>
              <a:off x="4096912" y="1963883"/>
              <a:ext cx="5477256" cy="1195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01598650-DB0E-40F7-8E71-2CD839B073D3}"/>
                </a:ext>
              </a:extLst>
            </p:cNvPr>
            <p:cNvSpPr/>
            <p:nvPr/>
          </p:nvSpPr>
          <p:spPr>
            <a:xfrm>
              <a:off x="2079728" y="1663061"/>
              <a:ext cx="2017184" cy="613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600" extrusionOk="0">
                  <a:moveTo>
                    <a:pt x="17837" y="21600"/>
                  </a:moveTo>
                  <a:lnTo>
                    <a:pt x="1325" y="21600"/>
                  </a:lnTo>
                  <a:cubicBezTo>
                    <a:pt x="142" y="21600"/>
                    <a:pt x="-440" y="16761"/>
                    <a:pt x="391" y="13956"/>
                  </a:cubicBezTo>
                  <a:lnTo>
                    <a:pt x="391" y="13956"/>
                  </a:lnTo>
                  <a:cubicBezTo>
                    <a:pt x="910" y="12203"/>
                    <a:pt x="910" y="9397"/>
                    <a:pt x="391" y="7644"/>
                  </a:cubicBezTo>
                  <a:lnTo>
                    <a:pt x="391" y="7644"/>
                  </a:lnTo>
                  <a:cubicBezTo>
                    <a:pt x="-440" y="4839"/>
                    <a:pt x="142" y="0"/>
                    <a:pt x="1325" y="0"/>
                  </a:cubicBezTo>
                  <a:lnTo>
                    <a:pt x="17837" y="0"/>
                  </a:lnTo>
                  <a:cubicBezTo>
                    <a:pt x="18190" y="0"/>
                    <a:pt x="18522" y="491"/>
                    <a:pt x="18772" y="1332"/>
                  </a:cubicBezTo>
                  <a:lnTo>
                    <a:pt x="20641" y="7644"/>
                  </a:lnTo>
                  <a:cubicBezTo>
                    <a:pt x="21160" y="9397"/>
                    <a:pt x="21160" y="12203"/>
                    <a:pt x="20641" y="13956"/>
                  </a:cubicBezTo>
                  <a:lnTo>
                    <a:pt x="18772" y="20268"/>
                  </a:lnTo>
                  <a:cubicBezTo>
                    <a:pt x="18522" y="21179"/>
                    <a:pt x="18190" y="21600"/>
                    <a:pt x="1783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28575" tIns="28575" rIns="28575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Lorem Ipsum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E2243197-5DD2-4D4A-A985-ACFEDF686189}"/>
                </a:ext>
              </a:extLst>
            </p:cNvPr>
            <p:cNvSpPr/>
            <p:nvPr/>
          </p:nvSpPr>
          <p:spPr>
            <a:xfrm>
              <a:off x="9570395" y="1669038"/>
              <a:ext cx="601644" cy="601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36" y="21600"/>
                  </a:moveTo>
                  <a:lnTo>
                    <a:pt x="4864" y="21600"/>
                  </a:lnTo>
                  <a:cubicBezTo>
                    <a:pt x="2146" y="21600"/>
                    <a:pt x="0" y="19383"/>
                    <a:pt x="0" y="16736"/>
                  </a:cubicBezTo>
                  <a:lnTo>
                    <a:pt x="0" y="4864"/>
                  </a:lnTo>
                  <a:cubicBezTo>
                    <a:pt x="0" y="2146"/>
                    <a:pt x="2217" y="0"/>
                    <a:pt x="4864" y="0"/>
                  </a:cubicBezTo>
                  <a:lnTo>
                    <a:pt x="16736" y="0"/>
                  </a:lnTo>
                  <a:cubicBezTo>
                    <a:pt x="19454" y="0"/>
                    <a:pt x="21600" y="2217"/>
                    <a:pt x="21600" y="4864"/>
                  </a:cubicBezTo>
                  <a:lnTo>
                    <a:pt x="21600" y="16736"/>
                  </a:lnTo>
                  <a:cubicBezTo>
                    <a:pt x="21600" y="19454"/>
                    <a:pt x="19383" y="21600"/>
                    <a:pt x="16736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rot="0" spcFirstLastPara="0" vertOverflow="overflow" horzOverflow="overflow" vert="horz" wrap="square" lIns="0" tIns="28575" rIns="0" bIns="28575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10</a:t>
              </a:r>
              <a:r>
                <a:rPr lang="en-US" sz="900" b="1" dirty="0">
                  <a:solidFill>
                    <a:schemeClr val="bg1"/>
                  </a:solidFill>
                </a:rPr>
                <a:t>%</a:t>
              </a:r>
              <a:endParaRPr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Circle">
              <a:extLst>
                <a:ext uri="{FF2B5EF4-FFF2-40B4-BE49-F238E27FC236}">
                  <a16:creationId xmlns:a16="http://schemas.microsoft.com/office/drawing/2014/main" id="{F75AAB7C-D69C-4CE0-864F-CAFB7B82F58F}"/>
                </a:ext>
              </a:extLst>
            </p:cNvPr>
            <p:cNvSpPr/>
            <p:nvPr/>
          </p:nvSpPr>
          <p:spPr>
            <a:xfrm>
              <a:off x="4383091" y="1730797"/>
              <a:ext cx="478128" cy="47812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44F3BE1D-459B-4740-8727-B8DB8F67AD85}"/>
              </a:ext>
            </a:extLst>
          </p:cNvPr>
          <p:cNvSpPr/>
          <p:nvPr/>
        </p:nvSpPr>
        <p:spPr>
          <a:xfrm>
            <a:off x="3035214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0CB4561-A68B-4E97-9D06-BE27A5494D8F}"/>
              </a:ext>
            </a:extLst>
          </p:cNvPr>
          <p:cNvSpPr/>
          <p:nvPr/>
        </p:nvSpPr>
        <p:spPr>
          <a:xfrm>
            <a:off x="3242343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2B84604-84AA-44E3-B136-7082BB307775}"/>
              </a:ext>
            </a:extLst>
          </p:cNvPr>
          <p:cNvSpPr/>
          <p:nvPr/>
        </p:nvSpPr>
        <p:spPr>
          <a:xfrm>
            <a:off x="7177796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6593080-88CE-4CB1-B74D-C1EB1D5AFE9A}"/>
              </a:ext>
            </a:extLst>
          </p:cNvPr>
          <p:cNvSpPr/>
          <p:nvPr/>
        </p:nvSpPr>
        <p:spPr>
          <a:xfrm>
            <a:off x="3449472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FB2B0DB5-74EF-4BCC-A84D-47E2F65B2646}"/>
              </a:ext>
            </a:extLst>
          </p:cNvPr>
          <p:cNvSpPr/>
          <p:nvPr/>
        </p:nvSpPr>
        <p:spPr>
          <a:xfrm>
            <a:off x="3656601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578ED65-1EDF-47AA-ADDA-A526D98D8A33}"/>
              </a:ext>
            </a:extLst>
          </p:cNvPr>
          <p:cNvSpPr/>
          <p:nvPr/>
        </p:nvSpPr>
        <p:spPr>
          <a:xfrm>
            <a:off x="3863730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3570BEB0-6780-44CB-96EE-E754DA83EF96}"/>
              </a:ext>
            </a:extLst>
          </p:cNvPr>
          <p:cNvSpPr/>
          <p:nvPr/>
        </p:nvSpPr>
        <p:spPr>
          <a:xfrm>
            <a:off x="4070859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1BEF452-3F36-4998-890C-DB7BBB1D9308}"/>
              </a:ext>
            </a:extLst>
          </p:cNvPr>
          <p:cNvSpPr/>
          <p:nvPr/>
        </p:nvSpPr>
        <p:spPr>
          <a:xfrm>
            <a:off x="4277988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1DFA920-4732-4439-8212-B253457D6593}"/>
              </a:ext>
            </a:extLst>
          </p:cNvPr>
          <p:cNvSpPr/>
          <p:nvPr/>
        </p:nvSpPr>
        <p:spPr>
          <a:xfrm>
            <a:off x="4485117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8BF6CB26-D695-4878-9366-04F9620C4981}"/>
              </a:ext>
            </a:extLst>
          </p:cNvPr>
          <p:cNvSpPr/>
          <p:nvPr/>
        </p:nvSpPr>
        <p:spPr>
          <a:xfrm>
            <a:off x="4692246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893F5C5-7910-4EB1-88DE-6B792DF1035E}"/>
              </a:ext>
            </a:extLst>
          </p:cNvPr>
          <p:cNvSpPr/>
          <p:nvPr/>
        </p:nvSpPr>
        <p:spPr>
          <a:xfrm>
            <a:off x="4899375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8C7EC73-A3EB-43D3-8B78-BB903D3F3DDD}"/>
              </a:ext>
            </a:extLst>
          </p:cNvPr>
          <p:cNvSpPr/>
          <p:nvPr/>
        </p:nvSpPr>
        <p:spPr>
          <a:xfrm>
            <a:off x="5106504" y="5270778"/>
            <a:ext cx="34289" cy="10907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CAC9971-D298-49E6-AF9C-19C723599572}"/>
              </a:ext>
            </a:extLst>
          </p:cNvPr>
          <p:cNvSpPr/>
          <p:nvPr/>
        </p:nvSpPr>
        <p:spPr>
          <a:xfrm>
            <a:off x="5313633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52452E2-DBB8-4AC4-B60C-68A1E7918721}"/>
              </a:ext>
            </a:extLst>
          </p:cNvPr>
          <p:cNvSpPr/>
          <p:nvPr/>
        </p:nvSpPr>
        <p:spPr>
          <a:xfrm>
            <a:off x="5520762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EFEAE05-157C-4D0E-8923-F2574B135A7B}"/>
              </a:ext>
            </a:extLst>
          </p:cNvPr>
          <p:cNvSpPr/>
          <p:nvPr/>
        </p:nvSpPr>
        <p:spPr>
          <a:xfrm>
            <a:off x="5727891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A979259B-9ACA-4359-8B46-4471B6D15BFA}"/>
              </a:ext>
            </a:extLst>
          </p:cNvPr>
          <p:cNvSpPr/>
          <p:nvPr/>
        </p:nvSpPr>
        <p:spPr>
          <a:xfrm>
            <a:off x="5935020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8127EB2-F6C0-474A-BA06-24CD8965C13A}"/>
              </a:ext>
            </a:extLst>
          </p:cNvPr>
          <p:cNvSpPr/>
          <p:nvPr/>
        </p:nvSpPr>
        <p:spPr>
          <a:xfrm>
            <a:off x="6142149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900D77B-DD15-43A4-BF01-930D502EDDA9}"/>
              </a:ext>
            </a:extLst>
          </p:cNvPr>
          <p:cNvSpPr/>
          <p:nvPr/>
        </p:nvSpPr>
        <p:spPr>
          <a:xfrm>
            <a:off x="6349278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6B4BCD21-D7B8-46C7-8C1C-DF09F4AD0A82}"/>
              </a:ext>
            </a:extLst>
          </p:cNvPr>
          <p:cNvSpPr/>
          <p:nvPr/>
        </p:nvSpPr>
        <p:spPr>
          <a:xfrm>
            <a:off x="6556407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86B7B1C-E9EA-4B6E-83A0-6BB85953E5A6}"/>
              </a:ext>
            </a:extLst>
          </p:cNvPr>
          <p:cNvSpPr/>
          <p:nvPr/>
        </p:nvSpPr>
        <p:spPr>
          <a:xfrm>
            <a:off x="6763536" y="5270778"/>
            <a:ext cx="34289" cy="109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F6C9FE1B-503F-4277-A686-44E0EE9775CA}"/>
              </a:ext>
            </a:extLst>
          </p:cNvPr>
          <p:cNvSpPr/>
          <p:nvPr/>
        </p:nvSpPr>
        <p:spPr>
          <a:xfrm>
            <a:off x="6970665" y="5270778"/>
            <a:ext cx="34289" cy="10907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05959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89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Chevron Equalizer – Slide Template</vt:lpstr>
      <vt:lpstr>Horizontal Chevron Equalizer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Chevron Equalizer</dc:title>
  <dc:creator>PresentationGO.com</dc:creator>
  <dc:description>© Copyright PresentationGO.com</dc:description>
  <dcterms:created xsi:type="dcterms:W3CDTF">2014-11-26T05:14:11Z</dcterms:created>
  <dcterms:modified xsi:type="dcterms:W3CDTF">2020-02-11T19:29:39Z</dcterms:modified>
  <cp:category>Charts &amp; Diagrams</cp:category>
</cp:coreProperties>
</file>