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50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5B32C-0121-2E55-82DA-E73BD8D67C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0844E-E2EE-F528-8858-1E71A93CA6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D1DA8-AD5D-4275-B4E6-747370C91A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5CA4D-E302-5097-F453-ACD640C988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EA8A1-E076-83C6-54AA-5AB5604DB7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1B7C-BDB3-4263-B28A-049893FAB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0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Converging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F0AB3C-54EF-0C3C-2A4F-2FB07F7B0F7D}"/>
              </a:ext>
            </a:extLst>
          </p:cNvPr>
          <p:cNvSpPr/>
          <p:nvPr/>
        </p:nvSpPr>
        <p:spPr>
          <a:xfrm>
            <a:off x="3631911" y="3348727"/>
            <a:ext cx="4180039" cy="372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8" y="21600"/>
                </a:moveTo>
                <a:lnTo>
                  <a:pt x="962" y="21600"/>
                </a:lnTo>
                <a:cubicBezTo>
                  <a:pt x="432" y="21600"/>
                  <a:pt x="0" y="16751"/>
                  <a:pt x="0" y="10800"/>
                </a:cubicBezTo>
                <a:cubicBezTo>
                  <a:pt x="0" y="4849"/>
                  <a:pt x="432" y="0"/>
                  <a:pt x="962" y="0"/>
                </a:cubicBezTo>
                <a:lnTo>
                  <a:pt x="20638" y="0"/>
                </a:lnTo>
                <a:cubicBezTo>
                  <a:pt x="21168" y="0"/>
                  <a:pt x="21600" y="4849"/>
                  <a:pt x="21600" y="10800"/>
                </a:cubicBezTo>
                <a:cubicBezTo>
                  <a:pt x="21600" y="16751"/>
                  <a:pt x="21168" y="21600"/>
                  <a:pt x="2063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BD9513-4EFE-78CC-5537-B6C891BEDC7E}"/>
              </a:ext>
            </a:extLst>
          </p:cNvPr>
          <p:cNvSpPr/>
          <p:nvPr/>
        </p:nvSpPr>
        <p:spPr>
          <a:xfrm>
            <a:off x="3631911" y="3396206"/>
            <a:ext cx="4062835" cy="145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495" extrusionOk="0">
                <a:moveTo>
                  <a:pt x="983" y="21495"/>
                </a:moveTo>
                <a:cubicBezTo>
                  <a:pt x="632" y="21495"/>
                  <a:pt x="292" y="20962"/>
                  <a:pt x="116" y="20036"/>
                </a:cubicBezTo>
                <a:cubicBezTo>
                  <a:pt x="-139" y="18690"/>
                  <a:pt x="41" y="17021"/>
                  <a:pt x="522" y="16305"/>
                </a:cubicBezTo>
                <a:cubicBezTo>
                  <a:pt x="5490" y="8900"/>
                  <a:pt x="10613" y="4860"/>
                  <a:pt x="14039" y="2784"/>
                </a:cubicBezTo>
                <a:cubicBezTo>
                  <a:pt x="17755" y="526"/>
                  <a:pt x="20274" y="21"/>
                  <a:pt x="20379" y="7"/>
                </a:cubicBezTo>
                <a:cubicBezTo>
                  <a:pt x="20920" y="-105"/>
                  <a:pt x="21391" y="1045"/>
                  <a:pt x="21426" y="2560"/>
                </a:cubicBezTo>
                <a:cubicBezTo>
                  <a:pt x="21461" y="4075"/>
                  <a:pt x="21055" y="5393"/>
                  <a:pt x="20514" y="5491"/>
                </a:cubicBezTo>
                <a:cubicBezTo>
                  <a:pt x="20394" y="5519"/>
                  <a:pt x="10553" y="7595"/>
                  <a:pt x="1449" y="21172"/>
                </a:cubicBezTo>
                <a:cubicBezTo>
                  <a:pt x="1298" y="21397"/>
                  <a:pt x="1138" y="21495"/>
                  <a:pt x="983" y="214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6B4821B-89AB-171C-825F-6CEACD5B0A39}"/>
              </a:ext>
            </a:extLst>
          </p:cNvPr>
          <p:cNvSpPr/>
          <p:nvPr/>
        </p:nvSpPr>
        <p:spPr>
          <a:xfrm>
            <a:off x="3631911" y="2228226"/>
            <a:ext cx="4062948" cy="1454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214" extrusionOk="0">
                <a:moveTo>
                  <a:pt x="20445" y="21214"/>
                </a:moveTo>
                <a:cubicBezTo>
                  <a:pt x="20420" y="21214"/>
                  <a:pt x="20400" y="21214"/>
                  <a:pt x="20374" y="21214"/>
                </a:cubicBezTo>
                <a:cubicBezTo>
                  <a:pt x="20269" y="21200"/>
                  <a:pt x="17751" y="20702"/>
                  <a:pt x="14036" y="18472"/>
                </a:cubicBezTo>
                <a:cubicBezTo>
                  <a:pt x="10611" y="16423"/>
                  <a:pt x="5489" y="12436"/>
                  <a:pt x="522" y="5125"/>
                </a:cubicBezTo>
                <a:cubicBezTo>
                  <a:pt x="41" y="4419"/>
                  <a:pt x="-139" y="2771"/>
                  <a:pt x="116" y="1442"/>
                </a:cubicBezTo>
                <a:cubicBezTo>
                  <a:pt x="372" y="112"/>
                  <a:pt x="968" y="-386"/>
                  <a:pt x="1448" y="320"/>
                </a:cubicBezTo>
                <a:cubicBezTo>
                  <a:pt x="10561" y="13737"/>
                  <a:pt x="20410" y="15772"/>
                  <a:pt x="20510" y="15800"/>
                </a:cubicBezTo>
                <a:cubicBezTo>
                  <a:pt x="21050" y="15911"/>
                  <a:pt x="21461" y="17199"/>
                  <a:pt x="21421" y="18694"/>
                </a:cubicBezTo>
                <a:cubicBezTo>
                  <a:pt x="21391" y="20120"/>
                  <a:pt x="20955" y="21214"/>
                  <a:pt x="20445" y="212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28B2E-F6F2-3D75-9F7F-871C6E6F6C7A}"/>
              </a:ext>
            </a:extLst>
          </p:cNvPr>
          <p:cNvSpPr/>
          <p:nvPr/>
        </p:nvSpPr>
        <p:spPr>
          <a:xfrm>
            <a:off x="3574937" y="3538642"/>
            <a:ext cx="4028296" cy="2490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54" extrusionOk="0">
                <a:moveTo>
                  <a:pt x="992" y="21454"/>
                </a:moveTo>
                <a:cubicBezTo>
                  <a:pt x="760" y="21454"/>
                  <a:pt x="533" y="21323"/>
                  <a:pt x="342" y="21061"/>
                </a:cubicBezTo>
                <a:cubicBezTo>
                  <a:pt x="-72" y="20481"/>
                  <a:pt x="-117" y="19467"/>
                  <a:pt x="246" y="18796"/>
                </a:cubicBezTo>
                <a:cubicBezTo>
                  <a:pt x="4290" y="11247"/>
                  <a:pt x="9493" y="6552"/>
                  <a:pt x="13143" y="3943"/>
                </a:cubicBezTo>
                <a:cubicBezTo>
                  <a:pt x="17091" y="1122"/>
                  <a:pt x="20066" y="75"/>
                  <a:pt x="20192" y="34"/>
                </a:cubicBezTo>
                <a:cubicBezTo>
                  <a:pt x="20727" y="-146"/>
                  <a:pt x="21251" y="402"/>
                  <a:pt x="21367" y="1269"/>
                </a:cubicBezTo>
                <a:cubicBezTo>
                  <a:pt x="21483" y="2136"/>
                  <a:pt x="21140" y="2986"/>
                  <a:pt x="20606" y="3175"/>
                </a:cubicBezTo>
                <a:lnTo>
                  <a:pt x="20606" y="3175"/>
                </a:lnTo>
                <a:cubicBezTo>
                  <a:pt x="20575" y="3183"/>
                  <a:pt x="17671" y="4205"/>
                  <a:pt x="13900" y="6912"/>
                </a:cubicBezTo>
                <a:cubicBezTo>
                  <a:pt x="10446" y="9390"/>
                  <a:pt x="5535" y="13823"/>
                  <a:pt x="1743" y="20906"/>
                </a:cubicBezTo>
                <a:cubicBezTo>
                  <a:pt x="1542" y="21266"/>
                  <a:pt x="1265" y="21454"/>
                  <a:pt x="992" y="214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CD29E-77A9-8489-909D-A101C90CBB1E}"/>
              </a:ext>
            </a:extLst>
          </p:cNvPr>
          <p:cNvSpPr/>
          <p:nvPr/>
        </p:nvSpPr>
        <p:spPr>
          <a:xfrm>
            <a:off x="7723582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A5CD48-8B13-1410-F121-954CD3E1B166}"/>
              </a:ext>
            </a:extLst>
          </p:cNvPr>
          <p:cNvSpPr/>
          <p:nvPr/>
        </p:nvSpPr>
        <p:spPr>
          <a:xfrm>
            <a:off x="8217362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019DFA2-6EB1-EB19-F6B6-121E78DA0EBA}"/>
              </a:ext>
            </a:extLst>
          </p:cNvPr>
          <p:cNvSpPr/>
          <p:nvPr/>
        </p:nvSpPr>
        <p:spPr>
          <a:xfrm>
            <a:off x="8711143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73F710-E61C-B29B-358E-AFB0175EFBAB}"/>
              </a:ext>
            </a:extLst>
          </p:cNvPr>
          <p:cNvSpPr/>
          <p:nvPr/>
        </p:nvSpPr>
        <p:spPr>
          <a:xfrm>
            <a:off x="3574937" y="1041255"/>
            <a:ext cx="4026641" cy="2490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12" extrusionOk="0">
                <a:moveTo>
                  <a:pt x="20405" y="21412"/>
                </a:moveTo>
                <a:cubicBezTo>
                  <a:pt x="20334" y="21412"/>
                  <a:pt x="20268" y="21404"/>
                  <a:pt x="20198" y="21379"/>
                </a:cubicBezTo>
                <a:cubicBezTo>
                  <a:pt x="20072" y="21339"/>
                  <a:pt x="17100" y="20294"/>
                  <a:pt x="13146" y="17477"/>
                </a:cubicBezTo>
                <a:cubicBezTo>
                  <a:pt x="9494" y="14873"/>
                  <a:pt x="4288" y="10179"/>
                  <a:pt x="242" y="2653"/>
                </a:cubicBezTo>
                <a:cubicBezTo>
                  <a:pt x="-116" y="1983"/>
                  <a:pt x="-71" y="971"/>
                  <a:pt x="338" y="392"/>
                </a:cubicBezTo>
                <a:cubicBezTo>
                  <a:pt x="752" y="-188"/>
                  <a:pt x="1377" y="-115"/>
                  <a:pt x="1735" y="547"/>
                </a:cubicBezTo>
                <a:cubicBezTo>
                  <a:pt x="5529" y="7608"/>
                  <a:pt x="10442" y="12041"/>
                  <a:pt x="13897" y="14514"/>
                </a:cubicBezTo>
                <a:cubicBezTo>
                  <a:pt x="17670" y="17216"/>
                  <a:pt x="20576" y="18236"/>
                  <a:pt x="20606" y="18245"/>
                </a:cubicBezTo>
                <a:cubicBezTo>
                  <a:pt x="21141" y="18432"/>
                  <a:pt x="21484" y="19281"/>
                  <a:pt x="21368" y="20147"/>
                </a:cubicBezTo>
                <a:cubicBezTo>
                  <a:pt x="21272" y="20898"/>
                  <a:pt x="20864" y="21412"/>
                  <a:pt x="20405" y="214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51B09E6-6509-62B8-54E3-805CE6BF6439}"/>
              </a:ext>
            </a:extLst>
          </p:cNvPr>
          <p:cNvSpPr/>
          <p:nvPr/>
        </p:nvSpPr>
        <p:spPr>
          <a:xfrm>
            <a:off x="9677046" y="3101852"/>
            <a:ext cx="1969588" cy="785111"/>
          </a:xfrm>
          <a:custGeom>
            <a:avLst/>
            <a:gdLst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505017 w 2248842"/>
              <a:gd name="connsiteY4" fmla="*/ 114 h 880741"/>
              <a:gd name="connsiteX5" fmla="*/ 1522197 w 2248842"/>
              <a:gd name="connsiteY5" fmla="*/ 3944 h 880741"/>
              <a:gd name="connsiteX6" fmla="*/ 1869532 w 2248842"/>
              <a:gd name="connsiteY6" fmla="*/ 204187 h 880741"/>
              <a:gd name="connsiteX7" fmla="*/ 2233833 w 2248842"/>
              <a:gd name="connsiteY7" fmla="*/ 414080 h 880741"/>
              <a:gd name="connsiteX8" fmla="*/ 2232668 w 2248842"/>
              <a:gd name="connsiteY8" fmla="*/ 466246 h 880741"/>
              <a:gd name="connsiteX9" fmla="*/ 1868367 w 2248842"/>
              <a:gd name="connsiteY9" fmla="*/ 676093 h 880741"/>
              <a:gd name="connsiteX10" fmla="*/ 1522197 w 2248842"/>
              <a:gd name="connsiteY10" fmla="*/ 876381 h 880741"/>
              <a:gd name="connsiteX11" fmla="*/ 1477517 w 2248842"/>
              <a:gd name="connsiteY11" fmla="*/ 843379 h 880741"/>
              <a:gd name="connsiteX12" fmla="*/ 1510541 w 2248842"/>
              <a:gd name="connsiteY12" fmla="*/ 652696 h 880741"/>
              <a:gd name="connsiteX13" fmla="*/ 1510541 w 2248842"/>
              <a:gd name="connsiteY13" fmla="*/ 649464 h 880741"/>
              <a:gd name="connsiteX14" fmla="*/ 419710 w 2248842"/>
              <a:gd name="connsiteY14" fmla="*/ 649464 h 880741"/>
              <a:gd name="connsiteX15" fmla="*/ 164065 w 2248842"/>
              <a:gd name="connsiteY15" fmla="*/ 736817 h 880741"/>
              <a:gd name="connsiteX16" fmla="*/ 155539 w 2248842"/>
              <a:gd name="connsiteY16" fmla="*/ 761569 h 880741"/>
              <a:gd name="connsiteX17" fmla="*/ 170501 w 2248842"/>
              <a:gd name="connsiteY17" fmla="*/ 685978 h 880741"/>
              <a:gd name="connsiteX18" fmla="*/ 150172 w 2248842"/>
              <a:gd name="connsiteY18" fmla="*/ 585878 h 880741"/>
              <a:gd name="connsiteX19" fmla="*/ 0 w 2248842"/>
              <a:gd name="connsiteY19" fmla="*/ 227943 h 880741"/>
              <a:gd name="connsiteX20" fmla="*/ 773 w 2248842"/>
              <a:gd name="connsiteY20" fmla="*/ 226321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44902 w 2248842"/>
              <a:gd name="connsiteY4" fmla="*/ 792451 h 880741"/>
              <a:gd name="connsiteX5" fmla="*/ 1505017 w 2248842"/>
              <a:gd name="connsiteY5" fmla="*/ 114 h 880741"/>
              <a:gd name="connsiteX6" fmla="*/ 1522197 w 2248842"/>
              <a:gd name="connsiteY6" fmla="*/ 3944 h 880741"/>
              <a:gd name="connsiteX7" fmla="*/ 1869532 w 2248842"/>
              <a:gd name="connsiteY7" fmla="*/ 204187 h 880741"/>
              <a:gd name="connsiteX8" fmla="*/ 2233833 w 2248842"/>
              <a:gd name="connsiteY8" fmla="*/ 414080 h 880741"/>
              <a:gd name="connsiteX9" fmla="*/ 2232668 w 2248842"/>
              <a:gd name="connsiteY9" fmla="*/ 466246 h 880741"/>
              <a:gd name="connsiteX10" fmla="*/ 1868367 w 2248842"/>
              <a:gd name="connsiteY10" fmla="*/ 676093 h 880741"/>
              <a:gd name="connsiteX11" fmla="*/ 1522197 w 2248842"/>
              <a:gd name="connsiteY11" fmla="*/ 876381 h 880741"/>
              <a:gd name="connsiteX12" fmla="*/ 1477517 w 2248842"/>
              <a:gd name="connsiteY12" fmla="*/ 843379 h 880741"/>
              <a:gd name="connsiteX13" fmla="*/ 1510541 w 2248842"/>
              <a:gd name="connsiteY13" fmla="*/ 652696 h 880741"/>
              <a:gd name="connsiteX14" fmla="*/ 1510541 w 2248842"/>
              <a:gd name="connsiteY14" fmla="*/ 649464 h 880741"/>
              <a:gd name="connsiteX15" fmla="*/ 419710 w 2248842"/>
              <a:gd name="connsiteY15" fmla="*/ 649464 h 880741"/>
              <a:gd name="connsiteX16" fmla="*/ 164065 w 2248842"/>
              <a:gd name="connsiteY16" fmla="*/ 736817 h 880741"/>
              <a:gd name="connsiteX17" fmla="*/ 155539 w 2248842"/>
              <a:gd name="connsiteY17" fmla="*/ 761569 h 880741"/>
              <a:gd name="connsiteX18" fmla="*/ 170501 w 2248842"/>
              <a:gd name="connsiteY18" fmla="*/ 685978 h 880741"/>
              <a:gd name="connsiteX19" fmla="*/ 150172 w 2248842"/>
              <a:gd name="connsiteY19" fmla="*/ 585878 h 880741"/>
              <a:gd name="connsiteX20" fmla="*/ 0 w 2248842"/>
              <a:gd name="connsiteY20" fmla="*/ 227943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05552 w 2209492"/>
              <a:gd name="connsiteY0" fmla="*/ 792451 h 880741"/>
              <a:gd name="connsiteX1" fmla="*/ 105105 w 2209492"/>
              <a:gd name="connsiteY1" fmla="*/ 793748 h 880741"/>
              <a:gd name="connsiteX2" fmla="*/ 87661 w 2209492"/>
              <a:gd name="connsiteY2" fmla="*/ 821114 h 880741"/>
              <a:gd name="connsiteX3" fmla="*/ 87090 w 2209492"/>
              <a:gd name="connsiteY3" fmla="*/ 820588 h 880741"/>
              <a:gd name="connsiteX4" fmla="*/ 105552 w 2209492"/>
              <a:gd name="connsiteY4" fmla="*/ 792451 h 880741"/>
              <a:gd name="connsiteX5" fmla="*/ 1465667 w 2209492"/>
              <a:gd name="connsiteY5" fmla="*/ 114 h 880741"/>
              <a:gd name="connsiteX6" fmla="*/ 1482847 w 2209492"/>
              <a:gd name="connsiteY6" fmla="*/ 3944 h 880741"/>
              <a:gd name="connsiteX7" fmla="*/ 1830182 w 2209492"/>
              <a:gd name="connsiteY7" fmla="*/ 204187 h 880741"/>
              <a:gd name="connsiteX8" fmla="*/ 2194483 w 2209492"/>
              <a:gd name="connsiteY8" fmla="*/ 414080 h 880741"/>
              <a:gd name="connsiteX9" fmla="*/ 2193318 w 2209492"/>
              <a:gd name="connsiteY9" fmla="*/ 466246 h 880741"/>
              <a:gd name="connsiteX10" fmla="*/ 1829017 w 2209492"/>
              <a:gd name="connsiteY10" fmla="*/ 676093 h 880741"/>
              <a:gd name="connsiteX11" fmla="*/ 1482847 w 2209492"/>
              <a:gd name="connsiteY11" fmla="*/ 876381 h 880741"/>
              <a:gd name="connsiteX12" fmla="*/ 1438167 w 2209492"/>
              <a:gd name="connsiteY12" fmla="*/ 843379 h 880741"/>
              <a:gd name="connsiteX13" fmla="*/ 1471191 w 2209492"/>
              <a:gd name="connsiteY13" fmla="*/ 652696 h 880741"/>
              <a:gd name="connsiteX14" fmla="*/ 1471191 w 2209492"/>
              <a:gd name="connsiteY14" fmla="*/ 649464 h 880741"/>
              <a:gd name="connsiteX15" fmla="*/ 380360 w 2209492"/>
              <a:gd name="connsiteY15" fmla="*/ 649464 h 880741"/>
              <a:gd name="connsiteX16" fmla="*/ 124715 w 2209492"/>
              <a:gd name="connsiteY16" fmla="*/ 736817 h 880741"/>
              <a:gd name="connsiteX17" fmla="*/ 116189 w 2209492"/>
              <a:gd name="connsiteY17" fmla="*/ 761569 h 880741"/>
              <a:gd name="connsiteX18" fmla="*/ 131151 w 2209492"/>
              <a:gd name="connsiteY18" fmla="*/ 685978 h 880741"/>
              <a:gd name="connsiteX19" fmla="*/ 110822 w 2209492"/>
              <a:gd name="connsiteY19" fmla="*/ 585878 h 880741"/>
              <a:gd name="connsiteX20" fmla="*/ 0 w 2209492"/>
              <a:gd name="connsiteY20" fmla="*/ 318169 h 880741"/>
              <a:gd name="connsiteX21" fmla="*/ 381396 w 2209492"/>
              <a:gd name="connsiteY21" fmla="*/ 231909 h 880741"/>
              <a:gd name="connsiteX22" fmla="*/ 1470026 w 2209492"/>
              <a:gd name="connsiteY22" fmla="*/ 231909 h 880741"/>
              <a:gd name="connsiteX23" fmla="*/ 1470026 w 2209492"/>
              <a:gd name="connsiteY23" fmla="*/ 228722 h 880741"/>
              <a:gd name="connsiteX24" fmla="*/ 1438167 w 2209492"/>
              <a:gd name="connsiteY24" fmla="*/ 36946 h 880741"/>
              <a:gd name="connsiteX25" fmla="*/ 1465667 w 2209492"/>
              <a:gd name="connsiteY25" fmla="*/ 114 h 88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09492" h="880741">
                <a:moveTo>
                  <a:pt x="105552" y="792451"/>
                </a:moveTo>
                <a:lnTo>
                  <a:pt x="105105" y="793748"/>
                </a:lnTo>
                <a:lnTo>
                  <a:pt x="87661" y="821114"/>
                </a:lnTo>
                <a:lnTo>
                  <a:pt x="87090" y="820588"/>
                </a:lnTo>
                <a:lnTo>
                  <a:pt x="105552" y="792451"/>
                </a:lnTo>
                <a:close/>
                <a:moveTo>
                  <a:pt x="1465667" y="114"/>
                </a:moveTo>
                <a:cubicBezTo>
                  <a:pt x="1471321" y="-386"/>
                  <a:pt x="1477246" y="747"/>
                  <a:pt x="1482847" y="3944"/>
                </a:cubicBezTo>
                <a:lnTo>
                  <a:pt x="1830182" y="204187"/>
                </a:lnTo>
                <a:lnTo>
                  <a:pt x="2194483" y="414080"/>
                </a:lnTo>
                <a:cubicBezTo>
                  <a:pt x="2214686" y="425779"/>
                  <a:pt x="2214686" y="454547"/>
                  <a:pt x="2193318" y="466246"/>
                </a:cubicBezTo>
                <a:lnTo>
                  <a:pt x="1829017" y="676093"/>
                </a:lnTo>
                <a:lnTo>
                  <a:pt x="1482847" y="876381"/>
                </a:lnTo>
                <a:cubicBezTo>
                  <a:pt x="1459406" y="890220"/>
                  <a:pt x="1431692" y="868916"/>
                  <a:pt x="1438167" y="843379"/>
                </a:cubicBezTo>
                <a:cubicBezTo>
                  <a:pt x="1453060" y="779424"/>
                  <a:pt x="1463680" y="714467"/>
                  <a:pt x="1471191" y="652696"/>
                </a:cubicBezTo>
                <a:lnTo>
                  <a:pt x="1471191" y="649464"/>
                </a:lnTo>
                <a:lnTo>
                  <a:pt x="380360" y="649464"/>
                </a:lnTo>
                <a:cubicBezTo>
                  <a:pt x="233370" y="649464"/>
                  <a:pt x="154501" y="708094"/>
                  <a:pt x="124715" y="736817"/>
                </a:cubicBezTo>
                <a:lnTo>
                  <a:pt x="116189" y="761569"/>
                </a:lnTo>
                <a:lnTo>
                  <a:pt x="131151" y="685978"/>
                </a:lnTo>
                <a:cubicBezTo>
                  <a:pt x="131199" y="652601"/>
                  <a:pt x="124673" y="618641"/>
                  <a:pt x="110822" y="585878"/>
                </a:cubicBezTo>
                <a:lnTo>
                  <a:pt x="0" y="318169"/>
                </a:lnTo>
                <a:cubicBezTo>
                  <a:pt x="94799" y="270237"/>
                  <a:pt x="220549" y="231909"/>
                  <a:pt x="381396" y="231909"/>
                </a:cubicBezTo>
                <a:lnTo>
                  <a:pt x="1470026" y="231909"/>
                </a:lnTo>
                <a:lnTo>
                  <a:pt x="1470026" y="228722"/>
                </a:lnTo>
                <a:cubicBezTo>
                  <a:pt x="1460442" y="147742"/>
                  <a:pt x="1448786" y="82785"/>
                  <a:pt x="1438167" y="36946"/>
                </a:cubicBezTo>
                <a:cubicBezTo>
                  <a:pt x="1434185" y="17794"/>
                  <a:pt x="1448705" y="1611"/>
                  <a:pt x="1465667" y="1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0D785E-1F68-B95F-C22C-96E9CFFC62C3}"/>
              </a:ext>
            </a:extLst>
          </p:cNvPr>
          <p:cNvSpPr txBox="1"/>
          <p:nvPr/>
        </p:nvSpPr>
        <p:spPr>
          <a:xfrm>
            <a:off x="7779778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D4D8B4-7323-4C41-2BB0-2E8755892F81}"/>
              </a:ext>
            </a:extLst>
          </p:cNvPr>
          <p:cNvSpPr txBox="1"/>
          <p:nvPr/>
        </p:nvSpPr>
        <p:spPr>
          <a:xfrm>
            <a:off x="8297617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0B40C2-2EF9-5A00-5F85-690A098C8E20}"/>
              </a:ext>
            </a:extLst>
          </p:cNvPr>
          <p:cNvSpPr txBox="1"/>
          <p:nvPr/>
        </p:nvSpPr>
        <p:spPr>
          <a:xfrm>
            <a:off x="8767507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33E3DF4-3BDF-504D-2E2D-B01B0ED5F623}"/>
              </a:ext>
            </a:extLst>
          </p:cNvPr>
          <p:cNvSpPr/>
          <p:nvPr/>
        </p:nvSpPr>
        <p:spPr>
          <a:xfrm>
            <a:off x="7229803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ED8B8C-BA2E-9C11-BE61-61BA3C9EDEC0}"/>
              </a:ext>
            </a:extLst>
          </p:cNvPr>
          <p:cNvSpPr txBox="1"/>
          <p:nvPr/>
        </p:nvSpPr>
        <p:spPr>
          <a:xfrm>
            <a:off x="7309888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3F3EF1C2-EA3F-E4B4-159A-D56672BBA848}"/>
              </a:ext>
            </a:extLst>
          </p:cNvPr>
          <p:cNvSpPr/>
          <p:nvPr/>
        </p:nvSpPr>
        <p:spPr>
          <a:xfrm>
            <a:off x="9205928" y="3134997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29EF4-55EB-06E9-F5F4-D37E7FD7068C}"/>
              </a:ext>
            </a:extLst>
          </p:cNvPr>
          <p:cNvSpPr txBox="1"/>
          <p:nvPr/>
        </p:nvSpPr>
        <p:spPr>
          <a:xfrm>
            <a:off x="9275756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2E1A4D-FB93-48FF-D1F8-9D6A8939E300}"/>
              </a:ext>
            </a:extLst>
          </p:cNvPr>
          <p:cNvSpPr txBox="1"/>
          <p:nvPr/>
        </p:nvSpPr>
        <p:spPr>
          <a:xfrm>
            <a:off x="323850" y="996595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4CF1EB-F395-423B-18BD-982E7F5DDA19}"/>
              </a:ext>
            </a:extLst>
          </p:cNvPr>
          <p:cNvSpPr txBox="1"/>
          <p:nvPr/>
        </p:nvSpPr>
        <p:spPr>
          <a:xfrm>
            <a:off x="323850" y="2143129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7748E8-30E4-A223-DBFF-C72B7C9802E7}"/>
              </a:ext>
            </a:extLst>
          </p:cNvPr>
          <p:cNvSpPr txBox="1"/>
          <p:nvPr/>
        </p:nvSpPr>
        <p:spPr>
          <a:xfrm>
            <a:off x="323850" y="3289663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2074F2-9224-0DB6-8B97-AD9665065F93}"/>
              </a:ext>
            </a:extLst>
          </p:cNvPr>
          <p:cNvSpPr txBox="1"/>
          <p:nvPr/>
        </p:nvSpPr>
        <p:spPr>
          <a:xfrm>
            <a:off x="323850" y="4436197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BD0EAC-6312-ABC6-6A99-573ABD121350}"/>
              </a:ext>
            </a:extLst>
          </p:cNvPr>
          <p:cNvSpPr txBox="1"/>
          <p:nvPr/>
        </p:nvSpPr>
        <p:spPr>
          <a:xfrm>
            <a:off x="323850" y="5582731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39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Converging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F0AB3C-54EF-0C3C-2A4F-2FB07F7B0F7D}"/>
              </a:ext>
            </a:extLst>
          </p:cNvPr>
          <p:cNvSpPr/>
          <p:nvPr/>
        </p:nvSpPr>
        <p:spPr>
          <a:xfrm>
            <a:off x="3631911" y="3348727"/>
            <a:ext cx="4180039" cy="372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8" y="21600"/>
                </a:moveTo>
                <a:lnTo>
                  <a:pt x="962" y="21600"/>
                </a:lnTo>
                <a:cubicBezTo>
                  <a:pt x="432" y="21600"/>
                  <a:pt x="0" y="16751"/>
                  <a:pt x="0" y="10800"/>
                </a:cubicBezTo>
                <a:cubicBezTo>
                  <a:pt x="0" y="4849"/>
                  <a:pt x="432" y="0"/>
                  <a:pt x="962" y="0"/>
                </a:cubicBezTo>
                <a:lnTo>
                  <a:pt x="20638" y="0"/>
                </a:lnTo>
                <a:cubicBezTo>
                  <a:pt x="21168" y="0"/>
                  <a:pt x="21600" y="4849"/>
                  <a:pt x="21600" y="10800"/>
                </a:cubicBezTo>
                <a:cubicBezTo>
                  <a:pt x="21600" y="16751"/>
                  <a:pt x="21168" y="21600"/>
                  <a:pt x="2063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BD9513-4EFE-78CC-5537-B6C891BEDC7E}"/>
              </a:ext>
            </a:extLst>
          </p:cNvPr>
          <p:cNvSpPr/>
          <p:nvPr/>
        </p:nvSpPr>
        <p:spPr>
          <a:xfrm>
            <a:off x="3631911" y="3396206"/>
            <a:ext cx="4062835" cy="145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495" extrusionOk="0">
                <a:moveTo>
                  <a:pt x="983" y="21495"/>
                </a:moveTo>
                <a:cubicBezTo>
                  <a:pt x="632" y="21495"/>
                  <a:pt x="292" y="20962"/>
                  <a:pt x="116" y="20036"/>
                </a:cubicBezTo>
                <a:cubicBezTo>
                  <a:pt x="-139" y="18690"/>
                  <a:pt x="41" y="17021"/>
                  <a:pt x="522" y="16305"/>
                </a:cubicBezTo>
                <a:cubicBezTo>
                  <a:pt x="5490" y="8900"/>
                  <a:pt x="10613" y="4860"/>
                  <a:pt x="14039" y="2784"/>
                </a:cubicBezTo>
                <a:cubicBezTo>
                  <a:pt x="17755" y="526"/>
                  <a:pt x="20274" y="21"/>
                  <a:pt x="20379" y="7"/>
                </a:cubicBezTo>
                <a:cubicBezTo>
                  <a:pt x="20920" y="-105"/>
                  <a:pt x="21391" y="1045"/>
                  <a:pt x="21426" y="2560"/>
                </a:cubicBezTo>
                <a:cubicBezTo>
                  <a:pt x="21461" y="4075"/>
                  <a:pt x="21055" y="5393"/>
                  <a:pt x="20514" y="5491"/>
                </a:cubicBezTo>
                <a:cubicBezTo>
                  <a:pt x="20394" y="5519"/>
                  <a:pt x="10553" y="7595"/>
                  <a:pt x="1449" y="21172"/>
                </a:cubicBezTo>
                <a:cubicBezTo>
                  <a:pt x="1298" y="21397"/>
                  <a:pt x="1138" y="21495"/>
                  <a:pt x="983" y="214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6B4821B-89AB-171C-825F-6CEACD5B0A39}"/>
              </a:ext>
            </a:extLst>
          </p:cNvPr>
          <p:cNvSpPr/>
          <p:nvPr/>
        </p:nvSpPr>
        <p:spPr>
          <a:xfrm>
            <a:off x="3631911" y="2228226"/>
            <a:ext cx="4062948" cy="1454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214" extrusionOk="0">
                <a:moveTo>
                  <a:pt x="20445" y="21214"/>
                </a:moveTo>
                <a:cubicBezTo>
                  <a:pt x="20420" y="21214"/>
                  <a:pt x="20400" y="21214"/>
                  <a:pt x="20374" y="21214"/>
                </a:cubicBezTo>
                <a:cubicBezTo>
                  <a:pt x="20269" y="21200"/>
                  <a:pt x="17751" y="20702"/>
                  <a:pt x="14036" y="18472"/>
                </a:cubicBezTo>
                <a:cubicBezTo>
                  <a:pt x="10611" y="16423"/>
                  <a:pt x="5489" y="12436"/>
                  <a:pt x="522" y="5125"/>
                </a:cubicBezTo>
                <a:cubicBezTo>
                  <a:pt x="41" y="4419"/>
                  <a:pt x="-139" y="2771"/>
                  <a:pt x="116" y="1442"/>
                </a:cubicBezTo>
                <a:cubicBezTo>
                  <a:pt x="372" y="112"/>
                  <a:pt x="968" y="-386"/>
                  <a:pt x="1448" y="320"/>
                </a:cubicBezTo>
                <a:cubicBezTo>
                  <a:pt x="10561" y="13737"/>
                  <a:pt x="20410" y="15772"/>
                  <a:pt x="20510" y="15800"/>
                </a:cubicBezTo>
                <a:cubicBezTo>
                  <a:pt x="21050" y="15911"/>
                  <a:pt x="21461" y="17199"/>
                  <a:pt x="21421" y="18694"/>
                </a:cubicBezTo>
                <a:cubicBezTo>
                  <a:pt x="21391" y="20120"/>
                  <a:pt x="20955" y="21214"/>
                  <a:pt x="20445" y="212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28B2E-F6F2-3D75-9F7F-871C6E6F6C7A}"/>
              </a:ext>
            </a:extLst>
          </p:cNvPr>
          <p:cNvSpPr/>
          <p:nvPr/>
        </p:nvSpPr>
        <p:spPr>
          <a:xfrm>
            <a:off x="3574937" y="3538642"/>
            <a:ext cx="4028296" cy="2490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54" extrusionOk="0">
                <a:moveTo>
                  <a:pt x="992" y="21454"/>
                </a:moveTo>
                <a:cubicBezTo>
                  <a:pt x="760" y="21454"/>
                  <a:pt x="533" y="21323"/>
                  <a:pt x="342" y="21061"/>
                </a:cubicBezTo>
                <a:cubicBezTo>
                  <a:pt x="-72" y="20481"/>
                  <a:pt x="-117" y="19467"/>
                  <a:pt x="246" y="18796"/>
                </a:cubicBezTo>
                <a:cubicBezTo>
                  <a:pt x="4290" y="11247"/>
                  <a:pt x="9493" y="6552"/>
                  <a:pt x="13143" y="3943"/>
                </a:cubicBezTo>
                <a:cubicBezTo>
                  <a:pt x="17091" y="1122"/>
                  <a:pt x="20066" y="75"/>
                  <a:pt x="20192" y="34"/>
                </a:cubicBezTo>
                <a:cubicBezTo>
                  <a:pt x="20727" y="-146"/>
                  <a:pt x="21251" y="402"/>
                  <a:pt x="21367" y="1269"/>
                </a:cubicBezTo>
                <a:cubicBezTo>
                  <a:pt x="21483" y="2136"/>
                  <a:pt x="21140" y="2986"/>
                  <a:pt x="20606" y="3175"/>
                </a:cubicBezTo>
                <a:lnTo>
                  <a:pt x="20606" y="3175"/>
                </a:lnTo>
                <a:cubicBezTo>
                  <a:pt x="20575" y="3183"/>
                  <a:pt x="17671" y="4205"/>
                  <a:pt x="13900" y="6912"/>
                </a:cubicBezTo>
                <a:cubicBezTo>
                  <a:pt x="10446" y="9390"/>
                  <a:pt x="5535" y="13823"/>
                  <a:pt x="1743" y="20906"/>
                </a:cubicBezTo>
                <a:cubicBezTo>
                  <a:pt x="1542" y="21266"/>
                  <a:pt x="1265" y="21454"/>
                  <a:pt x="992" y="214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CD29E-77A9-8489-909D-A101C90CBB1E}"/>
              </a:ext>
            </a:extLst>
          </p:cNvPr>
          <p:cNvSpPr/>
          <p:nvPr/>
        </p:nvSpPr>
        <p:spPr>
          <a:xfrm>
            <a:off x="7723582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A5CD48-8B13-1410-F121-954CD3E1B166}"/>
              </a:ext>
            </a:extLst>
          </p:cNvPr>
          <p:cNvSpPr/>
          <p:nvPr/>
        </p:nvSpPr>
        <p:spPr>
          <a:xfrm>
            <a:off x="8217362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019DFA2-6EB1-EB19-F6B6-121E78DA0EBA}"/>
              </a:ext>
            </a:extLst>
          </p:cNvPr>
          <p:cNvSpPr/>
          <p:nvPr/>
        </p:nvSpPr>
        <p:spPr>
          <a:xfrm>
            <a:off x="8711143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73F710-E61C-B29B-358E-AFB0175EFBAB}"/>
              </a:ext>
            </a:extLst>
          </p:cNvPr>
          <p:cNvSpPr/>
          <p:nvPr/>
        </p:nvSpPr>
        <p:spPr>
          <a:xfrm>
            <a:off x="3574937" y="1041255"/>
            <a:ext cx="4026641" cy="2490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12" extrusionOk="0">
                <a:moveTo>
                  <a:pt x="20405" y="21412"/>
                </a:moveTo>
                <a:cubicBezTo>
                  <a:pt x="20334" y="21412"/>
                  <a:pt x="20268" y="21404"/>
                  <a:pt x="20198" y="21379"/>
                </a:cubicBezTo>
                <a:cubicBezTo>
                  <a:pt x="20072" y="21339"/>
                  <a:pt x="17100" y="20294"/>
                  <a:pt x="13146" y="17477"/>
                </a:cubicBezTo>
                <a:cubicBezTo>
                  <a:pt x="9494" y="14873"/>
                  <a:pt x="4288" y="10179"/>
                  <a:pt x="242" y="2653"/>
                </a:cubicBezTo>
                <a:cubicBezTo>
                  <a:pt x="-116" y="1983"/>
                  <a:pt x="-71" y="971"/>
                  <a:pt x="338" y="392"/>
                </a:cubicBezTo>
                <a:cubicBezTo>
                  <a:pt x="752" y="-188"/>
                  <a:pt x="1377" y="-115"/>
                  <a:pt x="1735" y="547"/>
                </a:cubicBezTo>
                <a:cubicBezTo>
                  <a:pt x="5529" y="7608"/>
                  <a:pt x="10442" y="12041"/>
                  <a:pt x="13897" y="14514"/>
                </a:cubicBezTo>
                <a:cubicBezTo>
                  <a:pt x="17670" y="17216"/>
                  <a:pt x="20576" y="18236"/>
                  <a:pt x="20606" y="18245"/>
                </a:cubicBezTo>
                <a:cubicBezTo>
                  <a:pt x="21141" y="18432"/>
                  <a:pt x="21484" y="19281"/>
                  <a:pt x="21368" y="20147"/>
                </a:cubicBezTo>
                <a:cubicBezTo>
                  <a:pt x="21272" y="20898"/>
                  <a:pt x="20864" y="21412"/>
                  <a:pt x="20405" y="214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51B09E6-6509-62B8-54E3-805CE6BF6439}"/>
              </a:ext>
            </a:extLst>
          </p:cNvPr>
          <p:cNvSpPr/>
          <p:nvPr/>
        </p:nvSpPr>
        <p:spPr>
          <a:xfrm>
            <a:off x="9677046" y="3101852"/>
            <a:ext cx="1969588" cy="785111"/>
          </a:xfrm>
          <a:custGeom>
            <a:avLst/>
            <a:gdLst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505017 w 2248842"/>
              <a:gd name="connsiteY4" fmla="*/ 114 h 880741"/>
              <a:gd name="connsiteX5" fmla="*/ 1522197 w 2248842"/>
              <a:gd name="connsiteY5" fmla="*/ 3944 h 880741"/>
              <a:gd name="connsiteX6" fmla="*/ 1869532 w 2248842"/>
              <a:gd name="connsiteY6" fmla="*/ 204187 h 880741"/>
              <a:gd name="connsiteX7" fmla="*/ 2233833 w 2248842"/>
              <a:gd name="connsiteY7" fmla="*/ 414080 h 880741"/>
              <a:gd name="connsiteX8" fmla="*/ 2232668 w 2248842"/>
              <a:gd name="connsiteY8" fmla="*/ 466246 h 880741"/>
              <a:gd name="connsiteX9" fmla="*/ 1868367 w 2248842"/>
              <a:gd name="connsiteY9" fmla="*/ 676093 h 880741"/>
              <a:gd name="connsiteX10" fmla="*/ 1522197 w 2248842"/>
              <a:gd name="connsiteY10" fmla="*/ 876381 h 880741"/>
              <a:gd name="connsiteX11" fmla="*/ 1477517 w 2248842"/>
              <a:gd name="connsiteY11" fmla="*/ 843379 h 880741"/>
              <a:gd name="connsiteX12" fmla="*/ 1510541 w 2248842"/>
              <a:gd name="connsiteY12" fmla="*/ 652696 h 880741"/>
              <a:gd name="connsiteX13" fmla="*/ 1510541 w 2248842"/>
              <a:gd name="connsiteY13" fmla="*/ 649464 h 880741"/>
              <a:gd name="connsiteX14" fmla="*/ 419710 w 2248842"/>
              <a:gd name="connsiteY14" fmla="*/ 649464 h 880741"/>
              <a:gd name="connsiteX15" fmla="*/ 164065 w 2248842"/>
              <a:gd name="connsiteY15" fmla="*/ 736817 h 880741"/>
              <a:gd name="connsiteX16" fmla="*/ 155539 w 2248842"/>
              <a:gd name="connsiteY16" fmla="*/ 761569 h 880741"/>
              <a:gd name="connsiteX17" fmla="*/ 170501 w 2248842"/>
              <a:gd name="connsiteY17" fmla="*/ 685978 h 880741"/>
              <a:gd name="connsiteX18" fmla="*/ 150172 w 2248842"/>
              <a:gd name="connsiteY18" fmla="*/ 585878 h 880741"/>
              <a:gd name="connsiteX19" fmla="*/ 0 w 2248842"/>
              <a:gd name="connsiteY19" fmla="*/ 227943 h 880741"/>
              <a:gd name="connsiteX20" fmla="*/ 773 w 2248842"/>
              <a:gd name="connsiteY20" fmla="*/ 226321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44902 w 2248842"/>
              <a:gd name="connsiteY0" fmla="*/ 792451 h 880741"/>
              <a:gd name="connsiteX1" fmla="*/ 144455 w 2248842"/>
              <a:gd name="connsiteY1" fmla="*/ 793748 h 880741"/>
              <a:gd name="connsiteX2" fmla="*/ 127011 w 2248842"/>
              <a:gd name="connsiteY2" fmla="*/ 821114 h 880741"/>
              <a:gd name="connsiteX3" fmla="*/ 126440 w 2248842"/>
              <a:gd name="connsiteY3" fmla="*/ 820588 h 880741"/>
              <a:gd name="connsiteX4" fmla="*/ 144902 w 2248842"/>
              <a:gd name="connsiteY4" fmla="*/ 792451 h 880741"/>
              <a:gd name="connsiteX5" fmla="*/ 1505017 w 2248842"/>
              <a:gd name="connsiteY5" fmla="*/ 114 h 880741"/>
              <a:gd name="connsiteX6" fmla="*/ 1522197 w 2248842"/>
              <a:gd name="connsiteY6" fmla="*/ 3944 h 880741"/>
              <a:gd name="connsiteX7" fmla="*/ 1869532 w 2248842"/>
              <a:gd name="connsiteY7" fmla="*/ 204187 h 880741"/>
              <a:gd name="connsiteX8" fmla="*/ 2233833 w 2248842"/>
              <a:gd name="connsiteY8" fmla="*/ 414080 h 880741"/>
              <a:gd name="connsiteX9" fmla="*/ 2232668 w 2248842"/>
              <a:gd name="connsiteY9" fmla="*/ 466246 h 880741"/>
              <a:gd name="connsiteX10" fmla="*/ 1868367 w 2248842"/>
              <a:gd name="connsiteY10" fmla="*/ 676093 h 880741"/>
              <a:gd name="connsiteX11" fmla="*/ 1522197 w 2248842"/>
              <a:gd name="connsiteY11" fmla="*/ 876381 h 880741"/>
              <a:gd name="connsiteX12" fmla="*/ 1477517 w 2248842"/>
              <a:gd name="connsiteY12" fmla="*/ 843379 h 880741"/>
              <a:gd name="connsiteX13" fmla="*/ 1510541 w 2248842"/>
              <a:gd name="connsiteY13" fmla="*/ 652696 h 880741"/>
              <a:gd name="connsiteX14" fmla="*/ 1510541 w 2248842"/>
              <a:gd name="connsiteY14" fmla="*/ 649464 h 880741"/>
              <a:gd name="connsiteX15" fmla="*/ 419710 w 2248842"/>
              <a:gd name="connsiteY15" fmla="*/ 649464 h 880741"/>
              <a:gd name="connsiteX16" fmla="*/ 164065 w 2248842"/>
              <a:gd name="connsiteY16" fmla="*/ 736817 h 880741"/>
              <a:gd name="connsiteX17" fmla="*/ 155539 w 2248842"/>
              <a:gd name="connsiteY17" fmla="*/ 761569 h 880741"/>
              <a:gd name="connsiteX18" fmla="*/ 170501 w 2248842"/>
              <a:gd name="connsiteY18" fmla="*/ 685978 h 880741"/>
              <a:gd name="connsiteX19" fmla="*/ 150172 w 2248842"/>
              <a:gd name="connsiteY19" fmla="*/ 585878 h 880741"/>
              <a:gd name="connsiteX20" fmla="*/ 0 w 2248842"/>
              <a:gd name="connsiteY20" fmla="*/ 227943 h 880741"/>
              <a:gd name="connsiteX21" fmla="*/ 39350 w 2248842"/>
              <a:gd name="connsiteY21" fmla="*/ 318169 h 880741"/>
              <a:gd name="connsiteX22" fmla="*/ 420746 w 2248842"/>
              <a:gd name="connsiteY22" fmla="*/ 231909 h 880741"/>
              <a:gd name="connsiteX23" fmla="*/ 1509376 w 2248842"/>
              <a:gd name="connsiteY23" fmla="*/ 231909 h 880741"/>
              <a:gd name="connsiteX24" fmla="*/ 1509376 w 2248842"/>
              <a:gd name="connsiteY24" fmla="*/ 228722 h 880741"/>
              <a:gd name="connsiteX25" fmla="*/ 1477517 w 2248842"/>
              <a:gd name="connsiteY25" fmla="*/ 36946 h 880741"/>
              <a:gd name="connsiteX26" fmla="*/ 1505017 w 2248842"/>
              <a:gd name="connsiteY26" fmla="*/ 114 h 880741"/>
              <a:gd name="connsiteX0" fmla="*/ 105552 w 2209492"/>
              <a:gd name="connsiteY0" fmla="*/ 792451 h 880741"/>
              <a:gd name="connsiteX1" fmla="*/ 105105 w 2209492"/>
              <a:gd name="connsiteY1" fmla="*/ 793748 h 880741"/>
              <a:gd name="connsiteX2" fmla="*/ 87661 w 2209492"/>
              <a:gd name="connsiteY2" fmla="*/ 821114 h 880741"/>
              <a:gd name="connsiteX3" fmla="*/ 87090 w 2209492"/>
              <a:gd name="connsiteY3" fmla="*/ 820588 h 880741"/>
              <a:gd name="connsiteX4" fmla="*/ 105552 w 2209492"/>
              <a:gd name="connsiteY4" fmla="*/ 792451 h 880741"/>
              <a:gd name="connsiteX5" fmla="*/ 1465667 w 2209492"/>
              <a:gd name="connsiteY5" fmla="*/ 114 h 880741"/>
              <a:gd name="connsiteX6" fmla="*/ 1482847 w 2209492"/>
              <a:gd name="connsiteY6" fmla="*/ 3944 h 880741"/>
              <a:gd name="connsiteX7" fmla="*/ 1830182 w 2209492"/>
              <a:gd name="connsiteY7" fmla="*/ 204187 h 880741"/>
              <a:gd name="connsiteX8" fmla="*/ 2194483 w 2209492"/>
              <a:gd name="connsiteY8" fmla="*/ 414080 h 880741"/>
              <a:gd name="connsiteX9" fmla="*/ 2193318 w 2209492"/>
              <a:gd name="connsiteY9" fmla="*/ 466246 h 880741"/>
              <a:gd name="connsiteX10" fmla="*/ 1829017 w 2209492"/>
              <a:gd name="connsiteY10" fmla="*/ 676093 h 880741"/>
              <a:gd name="connsiteX11" fmla="*/ 1482847 w 2209492"/>
              <a:gd name="connsiteY11" fmla="*/ 876381 h 880741"/>
              <a:gd name="connsiteX12" fmla="*/ 1438167 w 2209492"/>
              <a:gd name="connsiteY12" fmla="*/ 843379 h 880741"/>
              <a:gd name="connsiteX13" fmla="*/ 1471191 w 2209492"/>
              <a:gd name="connsiteY13" fmla="*/ 652696 h 880741"/>
              <a:gd name="connsiteX14" fmla="*/ 1471191 w 2209492"/>
              <a:gd name="connsiteY14" fmla="*/ 649464 h 880741"/>
              <a:gd name="connsiteX15" fmla="*/ 380360 w 2209492"/>
              <a:gd name="connsiteY15" fmla="*/ 649464 h 880741"/>
              <a:gd name="connsiteX16" fmla="*/ 124715 w 2209492"/>
              <a:gd name="connsiteY16" fmla="*/ 736817 h 880741"/>
              <a:gd name="connsiteX17" fmla="*/ 116189 w 2209492"/>
              <a:gd name="connsiteY17" fmla="*/ 761569 h 880741"/>
              <a:gd name="connsiteX18" fmla="*/ 131151 w 2209492"/>
              <a:gd name="connsiteY18" fmla="*/ 685978 h 880741"/>
              <a:gd name="connsiteX19" fmla="*/ 110822 w 2209492"/>
              <a:gd name="connsiteY19" fmla="*/ 585878 h 880741"/>
              <a:gd name="connsiteX20" fmla="*/ 0 w 2209492"/>
              <a:gd name="connsiteY20" fmla="*/ 318169 h 880741"/>
              <a:gd name="connsiteX21" fmla="*/ 381396 w 2209492"/>
              <a:gd name="connsiteY21" fmla="*/ 231909 h 880741"/>
              <a:gd name="connsiteX22" fmla="*/ 1470026 w 2209492"/>
              <a:gd name="connsiteY22" fmla="*/ 231909 h 880741"/>
              <a:gd name="connsiteX23" fmla="*/ 1470026 w 2209492"/>
              <a:gd name="connsiteY23" fmla="*/ 228722 h 880741"/>
              <a:gd name="connsiteX24" fmla="*/ 1438167 w 2209492"/>
              <a:gd name="connsiteY24" fmla="*/ 36946 h 880741"/>
              <a:gd name="connsiteX25" fmla="*/ 1465667 w 2209492"/>
              <a:gd name="connsiteY25" fmla="*/ 114 h 88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09492" h="880741">
                <a:moveTo>
                  <a:pt x="105552" y="792451"/>
                </a:moveTo>
                <a:lnTo>
                  <a:pt x="105105" y="793748"/>
                </a:lnTo>
                <a:lnTo>
                  <a:pt x="87661" y="821114"/>
                </a:lnTo>
                <a:lnTo>
                  <a:pt x="87090" y="820588"/>
                </a:lnTo>
                <a:lnTo>
                  <a:pt x="105552" y="792451"/>
                </a:lnTo>
                <a:close/>
                <a:moveTo>
                  <a:pt x="1465667" y="114"/>
                </a:moveTo>
                <a:cubicBezTo>
                  <a:pt x="1471321" y="-386"/>
                  <a:pt x="1477246" y="747"/>
                  <a:pt x="1482847" y="3944"/>
                </a:cubicBezTo>
                <a:lnTo>
                  <a:pt x="1830182" y="204187"/>
                </a:lnTo>
                <a:lnTo>
                  <a:pt x="2194483" y="414080"/>
                </a:lnTo>
                <a:cubicBezTo>
                  <a:pt x="2214686" y="425779"/>
                  <a:pt x="2214686" y="454547"/>
                  <a:pt x="2193318" y="466246"/>
                </a:cubicBezTo>
                <a:lnTo>
                  <a:pt x="1829017" y="676093"/>
                </a:lnTo>
                <a:lnTo>
                  <a:pt x="1482847" y="876381"/>
                </a:lnTo>
                <a:cubicBezTo>
                  <a:pt x="1459406" y="890220"/>
                  <a:pt x="1431692" y="868916"/>
                  <a:pt x="1438167" y="843379"/>
                </a:cubicBezTo>
                <a:cubicBezTo>
                  <a:pt x="1453060" y="779424"/>
                  <a:pt x="1463680" y="714467"/>
                  <a:pt x="1471191" y="652696"/>
                </a:cubicBezTo>
                <a:lnTo>
                  <a:pt x="1471191" y="649464"/>
                </a:lnTo>
                <a:lnTo>
                  <a:pt x="380360" y="649464"/>
                </a:lnTo>
                <a:cubicBezTo>
                  <a:pt x="233370" y="649464"/>
                  <a:pt x="154501" y="708094"/>
                  <a:pt x="124715" y="736817"/>
                </a:cubicBezTo>
                <a:lnTo>
                  <a:pt x="116189" y="761569"/>
                </a:lnTo>
                <a:lnTo>
                  <a:pt x="131151" y="685978"/>
                </a:lnTo>
                <a:cubicBezTo>
                  <a:pt x="131199" y="652601"/>
                  <a:pt x="124673" y="618641"/>
                  <a:pt x="110822" y="585878"/>
                </a:cubicBezTo>
                <a:lnTo>
                  <a:pt x="0" y="318169"/>
                </a:lnTo>
                <a:cubicBezTo>
                  <a:pt x="94799" y="270237"/>
                  <a:pt x="220549" y="231909"/>
                  <a:pt x="381396" y="231909"/>
                </a:cubicBezTo>
                <a:lnTo>
                  <a:pt x="1470026" y="231909"/>
                </a:lnTo>
                <a:lnTo>
                  <a:pt x="1470026" y="228722"/>
                </a:lnTo>
                <a:cubicBezTo>
                  <a:pt x="1460442" y="147742"/>
                  <a:pt x="1448786" y="82785"/>
                  <a:pt x="1438167" y="36946"/>
                </a:cubicBezTo>
                <a:cubicBezTo>
                  <a:pt x="1434185" y="17794"/>
                  <a:pt x="1448705" y="1611"/>
                  <a:pt x="1465667" y="1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0D785E-1F68-B95F-C22C-96E9CFFC62C3}"/>
              </a:ext>
            </a:extLst>
          </p:cNvPr>
          <p:cNvSpPr txBox="1"/>
          <p:nvPr/>
        </p:nvSpPr>
        <p:spPr>
          <a:xfrm>
            <a:off x="7779778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D4D8B4-7323-4C41-2BB0-2E8755892F81}"/>
              </a:ext>
            </a:extLst>
          </p:cNvPr>
          <p:cNvSpPr txBox="1"/>
          <p:nvPr/>
        </p:nvSpPr>
        <p:spPr>
          <a:xfrm>
            <a:off x="8297617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0B40C2-2EF9-5A00-5F85-690A098C8E20}"/>
              </a:ext>
            </a:extLst>
          </p:cNvPr>
          <p:cNvSpPr txBox="1"/>
          <p:nvPr/>
        </p:nvSpPr>
        <p:spPr>
          <a:xfrm>
            <a:off x="8767507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33E3DF4-3BDF-504D-2E2D-B01B0ED5F623}"/>
              </a:ext>
            </a:extLst>
          </p:cNvPr>
          <p:cNvSpPr/>
          <p:nvPr/>
        </p:nvSpPr>
        <p:spPr>
          <a:xfrm>
            <a:off x="7229803" y="3130324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ED8B8C-BA2E-9C11-BE61-61BA3C9EDEC0}"/>
              </a:ext>
            </a:extLst>
          </p:cNvPr>
          <p:cNvSpPr txBox="1"/>
          <p:nvPr/>
        </p:nvSpPr>
        <p:spPr>
          <a:xfrm>
            <a:off x="7309888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3F3EF1C2-EA3F-E4B4-159A-D56672BBA848}"/>
              </a:ext>
            </a:extLst>
          </p:cNvPr>
          <p:cNvSpPr/>
          <p:nvPr/>
        </p:nvSpPr>
        <p:spPr>
          <a:xfrm>
            <a:off x="9205928" y="3134997"/>
            <a:ext cx="605030" cy="80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77" h="20047" extrusionOk="0">
                <a:moveTo>
                  <a:pt x="18990" y="12146"/>
                </a:moveTo>
                <a:lnTo>
                  <a:pt x="14259" y="3492"/>
                </a:lnTo>
                <a:cubicBezTo>
                  <a:pt x="12661" y="592"/>
                  <a:pt x="8329" y="-776"/>
                  <a:pt x="4549" y="450"/>
                </a:cubicBezTo>
                <a:cubicBezTo>
                  <a:pt x="770" y="1676"/>
                  <a:pt x="-1012" y="5001"/>
                  <a:pt x="586" y="7902"/>
                </a:cubicBezTo>
                <a:lnTo>
                  <a:pt x="5317" y="16556"/>
                </a:lnTo>
                <a:cubicBezTo>
                  <a:pt x="6915" y="19456"/>
                  <a:pt x="11247" y="20824"/>
                  <a:pt x="15027" y="19598"/>
                </a:cubicBezTo>
                <a:cubicBezTo>
                  <a:pt x="18806" y="18372"/>
                  <a:pt x="20588" y="15047"/>
                  <a:pt x="18990" y="1214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29EF4-55EB-06E9-F5F4-D37E7FD7068C}"/>
              </a:ext>
            </a:extLst>
          </p:cNvPr>
          <p:cNvSpPr txBox="1"/>
          <p:nvPr/>
        </p:nvSpPr>
        <p:spPr>
          <a:xfrm>
            <a:off x="9275756" y="3319066"/>
            <a:ext cx="441833" cy="411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2E1A4D-FB93-48FF-D1F8-9D6A8939E300}"/>
              </a:ext>
            </a:extLst>
          </p:cNvPr>
          <p:cNvSpPr txBox="1"/>
          <p:nvPr/>
        </p:nvSpPr>
        <p:spPr>
          <a:xfrm>
            <a:off x="323850" y="996595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4CF1EB-F395-423B-18BD-982E7F5DDA19}"/>
              </a:ext>
            </a:extLst>
          </p:cNvPr>
          <p:cNvSpPr txBox="1"/>
          <p:nvPr/>
        </p:nvSpPr>
        <p:spPr>
          <a:xfrm>
            <a:off x="323850" y="2143129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7748E8-30E4-A223-DBFF-C72B7C9802E7}"/>
              </a:ext>
            </a:extLst>
          </p:cNvPr>
          <p:cNvSpPr txBox="1"/>
          <p:nvPr/>
        </p:nvSpPr>
        <p:spPr>
          <a:xfrm>
            <a:off x="323850" y="3289663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2074F2-9224-0DB6-8B97-AD9665065F93}"/>
              </a:ext>
            </a:extLst>
          </p:cNvPr>
          <p:cNvSpPr txBox="1"/>
          <p:nvPr/>
        </p:nvSpPr>
        <p:spPr>
          <a:xfrm>
            <a:off x="323850" y="4436197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BD0EAC-6312-ABC6-6A99-573ABD121350}"/>
              </a:ext>
            </a:extLst>
          </p:cNvPr>
          <p:cNvSpPr txBox="1"/>
          <p:nvPr/>
        </p:nvSpPr>
        <p:spPr>
          <a:xfrm>
            <a:off x="323850" y="5582731"/>
            <a:ext cx="305931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6412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87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Converging Lines – Slide Template</vt:lpstr>
      <vt:lpstr>Horizontal Converging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Converging Lines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2022-05-16T15:18:43Z</dcterms:modified>
  <cp:category>Charts &amp; Diagrams</cp:category>
</cp:coreProperties>
</file>