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82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Cuboid Block List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38EFCD5-C421-2CB2-E2F3-CDF6623D7B0D}"/>
              </a:ext>
            </a:extLst>
          </p:cNvPr>
          <p:cNvSpPr/>
          <p:nvPr/>
        </p:nvSpPr>
        <p:spPr>
          <a:xfrm rot="10800000">
            <a:off x="2472770" y="1140473"/>
            <a:ext cx="590951" cy="1634570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429C97-E01A-B33A-916F-DE727CB1EEBC}"/>
              </a:ext>
            </a:extLst>
          </p:cNvPr>
          <p:cNvSpPr/>
          <p:nvPr/>
        </p:nvSpPr>
        <p:spPr>
          <a:xfrm rot="10800000">
            <a:off x="3063719" y="1337273"/>
            <a:ext cx="2697001" cy="12409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0AE978-C088-3C3A-DEE8-0D21067260FB}"/>
              </a:ext>
            </a:extLst>
          </p:cNvPr>
          <p:cNvSpPr/>
          <p:nvPr/>
        </p:nvSpPr>
        <p:spPr>
          <a:xfrm rot="10800000">
            <a:off x="838200" y="1140473"/>
            <a:ext cx="1634570" cy="16345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F53AB5A-EA6B-66F9-4678-E6437A5F29AE}"/>
              </a:ext>
            </a:extLst>
          </p:cNvPr>
          <p:cNvSpPr/>
          <p:nvPr/>
        </p:nvSpPr>
        <p:spPr>
          <a:xfrm>
            <a:off x="3535193" y="2775043"/>
            <a:ext cx="590951" cy="1634570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8897CA-6143-4554-CDC0-97D20241F29B}"/>
              </a:ext>
            </a:extLst>
          </p:cNvPr>
          <p:cNvSpPr/>
          <p:nvPr/>
        </p:nvSpPr>
        <p:spPr>
          <a:xfrm>
            <a:off x="838192" y="2971843"/>
            <a:ext cx="2697001" cy="12409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2FC9B5-6C84-4B7A-2644-708A45461377}"/>
              </a:ext>
            </a:extLst>
          </p:cNvPr>
          <p:cNvSpPr/>
          <p:nvPr/>
        </p:nvSpPr>
        <p:spPr>
          <a:xfrm>
            <a:off x="4126144" y="2775043"/>
            <a:ext cx="1634570" cy="16345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1F8F79-B7B6-8640-E8D5-EA7F7D921C66}"/>
              </a:ext>
            </a:extLst>
          </p:cNvPr>
          <p:cNvSpPr/>
          <p:nvPr/>
        </p:nvSpPr>
        <p:spPr>
          <a:xfrm rot="10800000">
            <a:off x="2472770" y="4409612"/>
            <a:ext cx="590951" cy="1634570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1C4989-581B-971B-17E9-85936ED2B6B8}"/>
              </a:ext>
            </a:extLst>
          </p:cNvPr>
          <p:cNvSpPr/>
          <p:nvPr/>
        </p:nvSpPr>
        <p:spPr>
          <a:xfrm rot="10800000">
            <a:off x="3063719" y="4606412"/>
            <a:ext cx="2697000" cy="12409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15BFF0-4102-10CA-F0CC-E62A90F979EF}"/>
              </a:ext>
            </a:extLst>
          </p:cNvPr>
          <p:cNvSpPr/>
          <p:nvPr/>
        </p:nvSpPr>
        <p:spPr>
          <a:xfrm rot="10800000">
            <a:off x="838200" y="4409612"/>
            <a:ext cx="1634570" cy="16345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D48DA18-1CF6-E640-FEC9-4040720A1005}"/>
              </a:ext>
            </a:extLst>
          </p:cNvPr>
          <p:cNvSpPr/>
          <p:nvPr/>
        </p:nvSpPr>
        <p:spPr>
          <a:xfrm>
            <a:off x="9128281" y="4409612"/>
            <a:ext cx="590952" cy="1634570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D8C813-0019-369C-21E3-A9F7E7F82852}"/>
              </a:ext>
            </a:extLst>
          </p:cNvPr>
          <p:cNvSpPr/>
          <p:nvPr/>
        </p:nvSpPr>
        <p:spPr>
          <a:xfrm>
            <a:off x="6431280" y="4606412"/>
            <a:ext cx="2697002" cy="12409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B3EE30-9369-A5A9-3CDB-949BA10C8FE9}"/>
              </a:ext>
            </a:extLst>
          </p:cNvPr>
          <p:cNvSpPr/>
          <p:nvPr/>
        </p:nvSpPr>
        <p:spPr>
          <a:xfrm>
            <a:off x="9719235" y="4409612"/>
            <a:ext cx="1634570" cy="16345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7F192E-FFCB-61B8-13D2-6112183CE60A}"/>
              </a:ext>
            </a:extLst>
          </p:cNvPr>
          <p:cNvSpPr/>
          <p:nvPr/>
        </p:nvSpPr>
        <p:spPr>
          <a:xfrm rot="10800000">
            <a:off x="8065843" y="2775042"/>
            <a:ext cx="590951" cy="1634570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261031-6366-4DF4-95CC-8A2B35DE17F0}"/>
              </a:ext>
            </a:extLst>
          </p:cNvPr>
          <p:cNvSpPr/>
          <p:nvPr/>
        </p:nvSpPr>
        <p:spPr>
          <a:xfrm rot="10800000">
            <a:off x="8656794" y="2971842"/>
            <a:ext cx="2697002" cy="12409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A7A9E0B-2435-0686-6F3C-6045D6B8DBB8}"/>
              </a:ext>
            </a:extLst>
          </p:cNvPr>
          <p:cNvSpPr/>
          <p:nvPr/>
        </p:nvSpPr>
        <p:spPr>
          <a:xfrm rot="10800000">
            <a:off x="6431273" y="2775042"/>
            <a:ext cx="1634570" cy="16345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D25DFD6-8614-79A0-180F-8AE8762AF9BA}"/>
              </a:ext>
            </a:extLst>
          </p:cNvPr>
          <p:cNvSpPr/>
          <p:nvPr/>
        </p:nvSpPr>
        <p:spPr>
          <a:xfrm>
            <a:off x="9128278" y="1140473"/>
            <a:ext cx="590951" cy="1634570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517B4E-E67F-10D0-ABB8-52CF8CF99F03}"/>
              </a:ext>
            </a:extLst>
          </p:cNvPr>
          <p:cNvSpPr/>
          <p:nvPr/>
        </p:nvSpPr>
        <p:spPr>
          <a:xfrm>
            <a:off x="6431279" y="1337273"/>
            <a:ext cx="2697001" cy="12409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534B5F6-449B-C02A-C929-1C9379802214}"/>
              </a:ext>
            </a:extLst>
          </p:cNvPr>
          <p:cNvSpPr/>
          <p:nvPr/>
        </p:nvSpPr>
        <p:spPr>
          <a:xfrm>
            <a:off x="9719229" y="1140473"/>
            <a:ext cx="1634569" cy="16345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38457DC-6B9E-01C3-5301-E1A332C7E011}"/>
              </a:ext>
            </a:extLst>
          </p:cNvPr>
          <p:cNvGrpSpPr/>
          <p:nvPr/>
        </p:nvGrpSpPr>
        <p:grpSpPr>
          <a:xfrm>
            <a:off x="8739443" y="3076292"/>
            <a:ext cx="2531703" cy="1043931"/>
            <a:chOff x="8921977" y="1589836"/>
            <a:chExt cx="2926080" cy="104393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CEADBA3-E191-BBA9-13E8-19AEAC20E336}"/>
                </a:ext>
              </a:extLst>
            </p:cNvPr>
            <p:cNvSpPr txBox="1"/>
            <p:nvPr/>
          </p:nvSpPr>
          <p:spPr>
            <a:xfrm>
              <a:off x="8921977" y="1589836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8B39DF7-06E9-6573-7824-077A2AC97D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BBA32E0-48B8-5C76-C890-DEFB91B858B7}"/>
              </a:ext>
            </a:extLst>
          </p:cNvPr>
          <p:cNvGrpSpPr/>
          <p:nvPr/>
        </p:nvGrpSpPr>
        <p:grpSpPr>
          <a:xfrm>
            <a:off x="6515100" y="4704924"/>
            <a:ext cx="2531703" cy="1043931"/>
            <a:chOff x="8921977" y="4196497"/>
            <a:chExt cx="2926080" cy="104393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7D1AE75-0B45-3D43-898B-F07407EE3919}"/>
                </a:ext>
              </a:extLst>
            </p:cNvPr>
            <p:cNvSpPr txBox="1"/>
            <p:nvPr/>
          </p:nvSpPr>
          <p:spPr>
            <a:xfrm>
              <a:off x="8921977" y="419649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319CEE4-DFD2-73E5-42D8-A6E73AE6E32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4E84BFA-1C76-5559-D5DC-BBC5B1816FC5}"/>
              </a:ext>
            </a:extLst>
          </p:cNvPr>
          <p:cNvGrpSpPr/>
          <p:nvPr/>
        </p:nvGrpSpPr>
        <p:grpSpPr>
          <a:xfrm>
            <a:off x="923883" y="3070355"/>
            <a:ext cx="2531703" cy="1043931"/>
            <a:chOff x="332936" y="2750877"/>
            <a:chExt cx="2926080" cy="104393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E98533-13D8-D0B7-4F6F-B151E6C87C88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2423BF5-CC59-D685-34FC-D4279E5457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7BEFA43-F69C-BDDB-37F9-DEB08D3DA980}"/>
              </a:ext>
            </a:extLst>
          </p:cNvPr>
          <p:cNvGrpSpPr/>
          <p:nvPr/>
        </p:nvGrpSpPr>
        <p:grpSpPr>
          <a:xfrm>
            <a:off x="3143329" y="4704931"/>
            <a:ext cx="2531703" cy="1043931"/>
            <a:chOff x="332936" y="4775449"/>
            <a:chExt cx="2926080" cy="104393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E3DD03D-3AD0-92F2-5786-6848CA6F4DA9}"/>
                </a:ext>
              </a:extLst>
            </p:cNvPr>
            <p:cNvSpPr txBox="1"/>
            <p:nvPr/>
          </p:nvSpPr>
          <p:spPr>
            <a:xfrm>
              <a:off x="332936" y="4775449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D89657D-B12C-1015-951E-E2E259475C7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945B2B0-0189-D21E-6701-1CCDF4477AA6}"/>
              </a:ext>
            </a:extLst>
          </p:cNvPr>
          <p:cNvGrpSpPr/>
          <p:nvPr/>
        </p:nvGrpSpPr>
        <p:grpSpPr>
          <a:xfrm>
            <a:off x="6513927" y="1435792"/>
            <a:ext cx="2531703" cy="1043931"/>
            <a:chOff x="8921977" y="1589836"/>
            <a:chExt cx="2926080" cy="104393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B4DBA8-D792-1C3D-63CE-C7A4A797D844}"/>
                </a:ext>
              </a:extLst>
            </p:cNvPr>
            <p:cNvSpPr txBox="1"/>
            <p:nvPr/>
          </p:nvSpPr>
          <p:spPr>
            <a:xfrm>
              <a:off x="8921977" y="1589836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957835-6C79-EE8C-D86B-185C06C5B6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D441E69-C64C-9B14-D22F-751B8F889F82}"/>
              </a:ext>
            </a:extLst>
          </p:cNvPr>
          <p:cNvGrpSpPr/>
          <p:nvPr/>
        </p:nvGrpSpPr>
        <p:grpSpPr>
          <a:xfrm>
            <a:off x="3143329" y="1441557"/>
            <a:ext cx="2531703" cy="1043931"/>
            <a:chOff x="332936" y="2750877"/>
            <a:chExt cx="2926080" cy="104393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599EF4D-A604-D654-8519-1B52800A296F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0FD07CC-7801-F41C-3F43-2181D15830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0" name="Graphic 39" descr="Chat with solid fill">
            <a:extLst>
              <a:ext uri="{FF2B5EF4-FFF2-40B4-BE49-F238E27FC236}">
                <a16:creationId xmlns:a16="http://schemas.microsoft.com/office/drawing/2014/main" id="{E0C49B8C-834B-2F90-5808-D210819C82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91357" y="3135127"/>
            <a:ext cx="914400" cy="914400"/>
          </a:xfrm>
          <a:prstGeom prst="rect">
            <a:avLst/>
          </a:prstGeom>
        </p:spPr>
      </p:pic>
      <p:pic>
        <p:nvPicPr>
          <p:cNvPr id="42" name="Graphic 41" descr="Hero Male with solid fill">
            <a:extLst>
              <a:ext uri="{FF2B5EF4-FFF2-40B4-BE49-F238E27FC236}">
                <a16:creationId xmlns:a16="http://schemas.microsoft.com/office/drawing/2014/main" id="{A4604291-CBEB-B75E-C4E2-CADD778AB4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79313" y="1500558"/>
            <a:ext cx="914400" cy="914400"/>
          </a:xfrm>
          <a:prstGeom prst="rect">
            <a:avLst/>
          </a:prstGeom>
        </p:spPr>
      </p:pic>
      <p:pic>
        <p:nvPicPr>
          <p:cNvPr id="44" name="Graphic 43" descr="Lights On with solid fill">
            <a:extLst>
              <a:ext uri="{FF2B5EF4-FFF2-40B4-BE49-F238E27FC236}">
                <a16:creationId xmlns:a16="http://schemas.microsoft.com/office/drawing/2014/main" id="{371C1047-40A7-EA95-B22A-B853A93C7D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98284" y="1500558"/>
            <a:ext cx="914400" cy="914400"/>
          </a:xfrm>
          <a:prstGeom prst="rect">
            <a:avLst/>
          </a:prstGeom>
        </p:spPr>
      </p:pic>
      <p:pic>
        <p:nvPicPr>
          <p:cNvPr id="46" name="Graphic 45" descr="Mountains with solid fill">
            <a:extLst>
              <a:ext uri="{FF2B5EF4-FFF2-40B4-BE49-F238E27FC236}">
                <a16:creationId xmlns:a16="http://schemas.microsoft.com/office/drawing/2014/main" id="{E2B279A1-4FD6-F7D6-59B1-C6EAAC9474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86229" y="3135128"/>
            <a:ext cx="914400" cy="914400"/>
          </a:xfrm>
          <a:prstGeom prst="rect">
            <a:avLst/>
          </a:prstGeom>
        </p:spPr>
      </p:pic>
      <p:pic>
        <p:nvPicPr>
          <p:cNvPr id="48" name="Graphic 47" descr="Puzzle with solid fill">
            <a:extLst>
              <a:ext uri="{FF2B5EF4-FFF2-40B4-BE49-F238E27FC236}">
                <a16:creationId xmlns:a16="http://schemas.microsoft.com/office/drawing/2014/main" id="{14308FDD-2CFA-8890-B9C3-47B30559A5F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98285" y="4769697"/>
            <a:ext cx="914400" cy="914400"/>
          </a:xfrm>
          <a:prstGeom prst="rect">
            <a:avLst/>
          </a:prstGeom>
        </p:spPr>
      </p:pic>
      <p:pic>
        <p:nvPicPr>
          <p:cNvPr id="50" name="Graphic 49" descr="Target with solid fill">
            <a:extLst>
              <a:ext uri="{FF2B5EF4-FFF2-40B4-BE49-F238E27FC236}">
                <a16:creationId xmlns:a16="http://schemas.microsoft.com/office/drawing/2014/main" id="{F04D7694-CF2E-B855-2DE1-CD21EC9DAF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079320" y="47696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Cuboid Block List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38EFCD5-C421-2CB2-E2F3-CDF6623D7B0D}"/>
              </a:ext>
            </a:extLst>
          </p:cNvPr>
          <p:cNvSpPr/>
          <p:nvPr/>
        </p:nvSpPr>
        <p:spPr>
          <a:xfrm rot="10800000">
            <a:off x="2472770" y="1140473"/>
            <a:ext cx="590951" cy="1634570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429C97-E01A-B33A-916F-DE727CB1EEBC}"/>
              </a:ext>
            </a:extLst>
          </p:cNvPr>
          <p:cNvSpPr/>
          <p:nvPr/>
        </p:nvSpPr>
        <p:spPr>
          <a:xfrm rot="10800000">
            <a:off x="3063719" y="1337273"/>
            <a:ext cx="2697001" cy="12409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0AE978-C088-3C3A-DEE8-0D21067260FB}"/>
              </a:ext>
            </a:extLst>
          </p:cNvPr>
          <p:cNvSpPr/>
          <p:nvPr/>
        </p:nvSpPr>
        <p:spPr>
          <a:xfrm rot="10800000">
            <a:off x="838200" y="1140473"/>
            <a:ext cx="1634570" cy="16345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F53AB5A-EA6B-66F9-4678-E6437A5F29AE}"/>
              </a:ext>
            </a:extLst>
          </p:cNvPr>
          <p:cNvSpPr/>
          <p:nvPr/>
        </p:nvSpPr>
        <p:spPr>
          <a:xfrm>
            <a:off x="3535193" y="2775043"/>
            <a:ext cx="590951" cy="1634570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8897CA-6143-4554-CDC0-97D20241F29B}"/>
              </a:ext>
            </a:extLst>
          </p:cNvPr>
          <p:cNvSpPr/>
          <p:nvPr/>
        </p:nvSpPr>
        <p:spPr>
          <a:xfrm>
            <a:off x="838192" y="2971843"/>
            <a:ext cx="2697001" cy="12409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2FC9B5-6C84-4B7A-2644-708A45461377}"/>
              </a:ext>
            </a:extLst>
          </p:cNvPr>
          <p:cNvSpPr/>
          <p:nvPr/>
        </p:nvSpPr>
        <p:spPr>
          <a:xfrm>
            <a:off x="4126144" y="2775043"/>
            <a:ext cx="1634570" cy="16345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1F8F79-B7B6-8640-E8D5-EA7F7D921C66}"/>
              </a:ext>
            </a:extLst>
          </p:cNvPr>
          <p:cNvSpPr/>
          <p:nvPr/>
        </p:nvSpPr>
        <p:spPr>
          <a:xfrm rot="10800000">
            <a:off x="2472770" y="4409612"/>
            <a:ext cx="590951" cy="1634570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1C4989-581B-971B-17E9-85936ED2B6B8}"/>
              </a:ext>
            </a:extLst>
          </p:cNvPr>
          <p:cNvSpPr/>
          <p:nvPr/>
        </p:nvSpPr>
        <p:spPr>
          <a:xfrm rot="10800000">
            <a:off x="3063719" y="4606412"/>
            <a:ext cx="2697000" cy="12409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15BFF0-4102-10CA-F0CC-E62A90F979EF}"/>
              </a:ext>
            </a:extLst>
          </p:cNvPr>
          <p:cNvSpPr/>
          <p:nvPr/>
        </p:nvSpPr>
        <p:spPr>
          <a:xfrm rot="10800000">
            <a:off x="838200" y="4409612"/>
            <a:ext cx="1634570" cy="16345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D48DA18-1CF6-E640-FEC9-4040720A1005}"/>
              </a:ext>
            </a:extLst>
          </p:cNvPr>
          <p:cNvSpPr/>
          <p:nvPr/>
        </p:nvSpPr>
        <p:spPr>
          <a:xfrm>
            <a:off x="9128281" y="4409612"/>
            <a:ext cx="590952" cy="1634570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D8C813-0019-369C-21E3-A9F7E7F82852}"/>
              </a:ext>
            </a:extLst>
          </p:cNvPr>
          <p:cNvSpPr/>
          <p:nvPr/>
        </p:nvSpPr>
        <p:spPr>
          <a:xfrm>
            <a:off x="6431280" y="4606412"/>
            <a:ext cx="2697002" cy="12409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B3EE30-9369-A5A9-3CDB-949BA10C8FE9}"/>
              </a:ext>
            </a:extLst>
          </p:cNvPr>
          <p:cNvSpPr/>
          <p:nvPr/>
        </p:nvSpPr>
        <p:spPr>
          <a:xfrm>
            <a:off x="9719235" y="4409612"/>
            <a:ext cx="1634570" cy="16345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7F192E-FFCB-61B8-13D2-6112183CE60A}"/>
              </a:ext>
            </a:extLst>
          </p:cNvPr>
          <p:cNvSpPr/>
          <p:nvPr/>
        </p:nvSpPr>
        <p:spPr>
          <a:xfrm rot="10800000">
            <a:off x="8065843" y="2775042"/>
            <a:ext cx="590951" cy="1634570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261031-6366-4DF4-95CC-8A2B35DE17F0}"/>
              </a:ext>
            </a:extLst>
          </p:cNvPr>
          <p:cNvSpPr/>
          <p:nvPr/>
        </p:nvSpPr>
        <p:spPr>
          <a:xfrm rot="10800000">
            <a:off x="8656794" y="2971842"/>
            <a:ext cx="2697002" cy="12409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A7A9E0B-2435-0686-6F3C-6045D6B8DBB8}"/>
              </a:ext>
            </a:extLst>
          </p:cNvPr>
          <p:cNvSpPr/>
          <p:nvPr/>
        </p:nvSpPr>
        <p:spPr>
          <a:xfrm rot="10800000">
            <a:off x="6431273" y="2775042"/>
            <a:ext cx="1634570" cy="16345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D25DFD6-8614-79A0-180F-8AE8762AF9BA}"/>
              </a:ext>
            </a:extLst>
          </p:cNvPr>
          <p:cNvSpPr/>
          <p:nvPr/>
        </p:nvSpPr>
        <p:spPr>
          <a:xfrm>
            <a:off x="9128278" y="1140473"/>
            <a:ext cx="590951" cy="1634570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517B4E-E67F-10D0-ABB8-52CF8CF99F03}"/>
              </a:ext>
            </a:extLst>
          </p:cNvPr>
          <p:cNvSpPr/>
          <p:nvPr/>
        </p:nvSpPr>
        <p:spPr>
          <a:xfrm>
            <a:off x="6431279" y="1337273"/>
            <a:ext cx="2697001" cy="12409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534B5F6-449B-C02A-C929-1C9379802214}"/>
              </a:ext>
            </a:extLst>
          </p:cNvPr>
          <p:cNvSpPr/>
          <p:nvPr/>
        </p:nvSpPr>
        <p:spPr>
          <a:xfrm>
            <a:off x="9719229" y="1140473"/>
            <a:ext cx="1634569" cy="16345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38457DC-6B9E-01C3-5301-E1A332C7E011}"/>
              </a:ext>
            </a:extLst>
          </p:cNvPr>
          <p:cNvGrpSpPr/>
          <p:nvPr/>
        </p:nvGrpSpPr>
        <p:grpSpPr>
          <a:xfrm>
            <a:off x="8739443" y="3076292"/>
            <a:ext cx="2531703" cy="1043931"/>
            <a:chOff x="8921977" y="1589836"/>
            <a:chExt cx="2926080" cy="104393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CEADBA3-E191-BBA9-13E8-19AEAC20E336}"/>
                </a:ext>
              </a:extLst>
            </p:cNvPr>
            <p:cNvSpPr txBox="1"/>
            <p:nvPr/>
          </p:nvSpPr>
          <p:spPr>
            <a:xfrm>
              <a:off x="8921977" y="1589836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8B39DF7-06E9-6573-7824-077A2AC97D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BBA32E0-48B8-5C76-C890-DEFB91B858B7}"/>
              </a:ext>
            </a:extLst>
          </p:cNvPr>
          <p:cNvGrpSpPr/>
          <p:nvPr/>
        </p:nvGrpSpPr>
        <p:grpSpPr>
          <a:xfrm>
            <a:off x="6515100" y="4704924"/>
            <a:ext cx="2531703" cy="1043931"/>
            <a:chOff x="8921977" y="4196497"/>
            <a:chExt cx="2926080" cy="104393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7D1AE75-0B45-3D43-898B-F07407EE3919}"/>
                </a:ext>
              </a:extLst>
            </p:cNvPr>
            <p:cNvSpPr txBox="1"/>
            <p:nvPr/>
          </p:nvSpPr>
          <p:spPr>
            <a:xfrm>
              <a:off x="8921977" y="419649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319CEE4-DFD2-73E5-42D8-A6E73AE6E32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4E84BFA-1C76-5559-D5DC-BBC5B1816FC5}"/>
              </a:ext>
            </a:extLst>
          </p:cNvPr>
          <p:cNvGrpSpPr/>
          <p:nvPr/>
        </p:nvGrpSpPr>
        <p:grpSpPr>
          <a:xfrm>
            <a:off x="923883" y="3070355"/>
            <a:ext cx="2531703" cy="1043931"/>
            <a:chOff x="332936" y="2750877"/>
            <a:chExt cx="2926080" cy="104393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E98533-13D8-D0B7-4F6F-B151E6C87C88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2423BF5-CC59-D685-34FC-D4279E5457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7BEFA43-F69C-BDDB-37F9-DEB08D3DA980}"/>
              </a:ext>
            </a:extLst>
          </p:cNvPr>
          <p:cNvGrpSpPr/>
          <p:nvPr/>
        </p:nvGrpSpPr>
        <p:grpSpPr>
          <a:xfrm>
            <a:off x="3143329" y="4704931"/>
            <a:ext cx="2531703" cy="1043931"/>
            <a:chOff x="332936" y="4775449"/>
            <a:chExt cx="2926080" cy="104393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E3DD03D-3AD0-92F2-5786-6848CA6F4DA9}"/>
                </a:ext>
              </a:extLst>
            </p:cNvPr>
            <p:cNvSpPr txBox="1"/>
            <p:nvPr/>
          </p:nvSpPr>
          <p:spPr>
            <a:xfrm>
              <a:off x="332936" y="4775449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D89657D-B12C-1015-951E-E2E259475C7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945B2B0-0189-D21E-6701-1CCDF4477AA6}"/>
              </a:ext>
            </a:extLst>
          </p:cNvPr>
          <p:cNvGrpSpPr/>
          <p:nvPr/>
        </p:nvGrpSpPr>
        <p:grpSpPr>
          <a:xfrm>
            <a:off x="6513927" y="1435792"/>
            <a:ext cx="2531703" cy="1043931"/>
            <a:chOff x="8921977" y="1589836"/>
            <a:chExt cx="2926080" cy="104393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B4DBA8-D792-1C3D-63CE-C7A4A797D844}"/>
                </a:ext>
              </a:extLst>
            </p:cNvPr>
            <p:cNvSpPr txBox="1"/>
            <p:nvPr/>
          </p:nvSpPr>
          <p:spPr>
            <a:xfrm>
              <a:off x="8921977" y="1589836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957835-6C79-EE8C-D86B-185C06C5B6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D441E69-C64C-9B14-D22F-751B8F889F82}"/>
              </a:ext>
            </a:extLst>
          </p:cNvPr>
          <p:cNvGrpSpPr/>
          <p:nvPr/>
        </p:nvGrpSpPr>
        <p:grpSpPr>
          <a:xfrm>
            <a:off x="3143329" y="1441557"/>
            <a:ext cx="2531703" cy="1043931"/>
            <a:chOff x="332936" y="2750877"/>
            <a:chExt cx="2926080" cy="104393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599EF4D-A604-D654-8519-1B52800A296F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0FD07CC-7801-F41C-3F43-2181D15830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0" name="Graphic 39" descr="Chat with solid fill">
            <a:extLst>
              <a:ext uri="{FF2B5EF4-FFF2-40B4-BE49-F238E27FC236}">
                <a16:creationId xmlns:a16="http://schemas.microsoft.com/office/drawing/2014/main" id="{E0C49B8C-834B-2F90-5808-D210819C82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91357" y="3135127"/>
            <a:ext cx="914400" cy="914400"/>
          </a:xfrm>
          <a:prstGeom prst="rect">
            <a:avLst/>
          </a:prstGeom>
        </p:spPr>
      </p:pic>
      <p:pic>
        <p:nvPicPr>
          <p:cNvPr id="42" name="Graphic 41" descr="Hero Male with solid fill">
            <a:extLst>
              <a:ext uri="{FF2B5EF4-FFF2-40B4-BE49-F238E27FC236}">
                <a16:creationId xmlns:a16="http://schemas.microsoft.com/office/drawing/2014/main" id="{A4604291-CBEB-B75E-C4E2-CADD778AB4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79313" y="1500558"/>
            <a:ext cx="914400" cy="914400"/>
          </a:xfrm>
          <a:prstGeom prst="rect">
            <a:avLst/>
          </a:prstGeom>
        </p:spPr>
      </p:pic>
      <p:pic>
        <p:nvPicPr>
          <p:cNvPr id="44" name="Graphic 43" descr="Lights On with solid fill">
            <a:extLst>
              <a:ext uri="{FF2B5EF4-FFF2-40B4-BE49-F238E27FC236}">
                <a16:creationId xmlns:a16="http://schemas.microsoft.com/office/drawing/2014/main" id="{371C1047-40A7-EA95-B22A-B853A93C7D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98284" y="1500558"/>
            <a:ext cx="914400" cy="914400"/>
          </a:xfrm>
          <a:prstGeom prst="rect">
            <a:avLst/>
          </a:prstGeom>
        </p:spPr>
      </p:pic>
      <p:pic>
        <p:nvPicPr>
          <p:cNvPr id="46" name="Graphic 45" descr="Mountains with solid fill">
            <a:extLst>
              <a:ext uri="{FF2B5EF4-FFF2-40B4-BE49-F238E27FC236}">
                <a16:creationId xmlns:a16="http://schemas.microsoft.com/office/drawing/2014/main" id="{E2B279A1-4FD6-F7D6-59B1-C6EAAC9474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86229" y="3135128"/>
            <a:ext cx="914400" cy="914400"/>
          </a:xfrm>
          <a:prstGeom prst="rect">
            <a:avLst/>
          </a:prstGeom>
        </p:spPr>
      </p:pic>
      <p:pic>
        <p:nvPicPr>
          <p:cNvPr id="48" name="Graphic 47" descr="Puzzle with solid fill">
            <a:extLst>
              <a:ext uri="{FF2B5EF4-FFF2-40B4-BE49-F238E27FC236}">
                <a16:creationId xmlns:a16="http://schemas.microsoft.com/office/drawing/2014/main" id="{14308FDD-2CFA-8890-B9C3-47B30559A5F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98285" y="4769697"/>
            <a:ext cx="914400" cy="914400"/>
          </a:xfrm>
          <a:prstGeom prst="rect">
            <a:avLst/>
          </a:prstGeom>
        </p:spPr>
      </p:pic>
      <p:pic>
        <p:nvPicPr>
          <p:cNvPr id="50" name="Graphic 49" descr="Target with solid fill">
            <a:extLst>
              <a:ext uri="{FF2B5EF4-FFF2-40B4-BE49-F238E27FC236}">
                <a16:creationId xmlns:a16="http://schemas.microsoft.com/office/drawing/2014/main" id="{F04D7694-CF2E-B855-2DE1-CD21EC9DAF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079320" y="47696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2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8810</TotalTime>
  <Words>527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Cuboid Block List – Slide Template</vt:lpstr>
      <vt:lpstr>Horizontal Cuboid Block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Cuboid Block List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2023-04-18T15:03:01Z</dcterms:modified>
  <cp:category>Charts &amp; Diagrams</cp:category>
</cp:coreProperties>
</file>