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1" d="100"/>
          <a:sy n="111" d="100"/>
        </p:scale>
        <p:origin x="138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67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Cycle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B818A49-D49A-4F19-9E1A-263C859F907A}"/>
              </a:ext>
            </a:extLst>
          </p:cNvPr>
          <p:cNvSpPr/>
          <p:nvPr/>
        </p:nvSpPr>
        <p:spPr>
          <a:xfrm>
            <a:off x="8486775" y="1300138"/>
            <a:ext cx="2317750" cy="31273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9" extrusionOk="0">
                <a:moveTo>
                  <a:pt x="7930" y="1370"/>
                </a:moveTo>
                <a:lnTo>
                  <a:pt x="1397" y="1370"/>
                </a:lnTo>
                <a:lnTo>
                  <a:pt x="2545" y="521"/>
                </a:lnTo>
                <a:cubicBezTo>
                  <a:pt x="2710" y="398"/>
                  <a:pt x="2710" y="206"/>
                  <a:pt x="2545" y="92"/>
                </a:cubicBezTo>
                <a:cubicBezTo>
                  <a:pt x="2379" y="-31"/>
                  <a:pt x="2119" y="-31"/>
                  <a:pt x="1965" y="92"/>
                </a:cubicBezTo>
                <a:lnTo>
                  <a:pt x="118" y="1458"/>
                </a:lnTo>
                <a:cubicBezTo>
                  <a:pt x="118" y="1458"/>
                  <a:pt x="118" y="1458"/>
                  <a:pt x="118" y="1458"/>
                </a:cubicBezTo>
                <a:cubicBezTo>
                  <a:pt x="95" y="1476"/>
                  <a:pt x="83" y="1484"/>
                  <a:pt x="71" y="1502"/>
                </a:cubicBezTo>
                <a:cubicBezTo>
                  <a:pt x="71" y="1511"/>
                  <a:pt x="59" y="1511"/>
                  <a:pt x="59" y="1519"/>
                </a:cubicBezTo>
                <a:cubicBezTo>
                  <a:pt x="47" y="1528"/>
                  <a:pt x="35" y="1546"/>
                  <a:pt x="35" y="1554"/>
                </a:cubicBezTo>
                <a:cubicBezTo>
                  <a:pt x="35" y="1563"/>
                  <a:pt x="35" y="1572"/>
                  <a:pt x="24" y="1572"/>
                </a:cubicBezTo>
                <a:cubicBezTo>
                  <a:pt x="24" y="1581"/>
                  <a:pt x="12" y="1598"/>
                  <a:pt x="12" y="1607"/>
                </a:cubicBezTo>
                <a:cubicBezTo>
                  <a:pt x="12" y="1624"/>
                  <a:pt x="0" y="1651"/>
                  <a:pt x="0" y="1668"/>
                </a:cubicBezTo>
                <a:cubicBezTo>
                  <a:pt x="0" y="1686"/>
                  <a:pt x="0" y="1712"/>
                  <a:pt x="12" y="1730"/>
                </a:cubicBezTo>
                <a:cubicBezTo>
                  <a:pt x="12" y="1738"/>
                  <a:pt x="24" y="1756"/>
                  <a:pt x="24" y="1765"/>
                </a:cubicBezTo>
                <a:cubicBezTo>
                  <a:pt x="24" y="1773"/>
                  <a:pt x="24" y="1782"/>
                  <a:pt x="35" y="1782"/>
                </a:cubicBezTo>
                <a:cubicBezTo>
                  <a:pt x="47" y="1800"/>
                  <a:pt x="47" y="1808"/>
                  <a:pt x="59" y="1817"/>
                </a:cubicBezTo>
                <a:cubicBezTo>
                  <a:pt x="59" y="1826"/>
                  <a:pt x="71" y="1826"/>
                  <a:pt x="71" y="1835"/>
                </a:cubicBezTo>
                <a:cubicBezTo>
                  <a:pt x="83" y="1852"/>
                  <a:pt x="107" y="1870"/>
                  <a:pt x="118" y="1878"/>
                </a:cubicBezTo>
                <a:lnTo>
                  <a:pt x="1965" y="3245"/>
                </a:lnTo>
                <a:cubicBezTo>
                  <a:pt x="2048" y="3306"/>
                  <a:pt x="2154" y="3332"/>
                  <a:pt x="2261" y="3332"/>
                </a:cubicBezTo>
                <a:cubicBezTo>
                  <a:pt x="2367" y="3332"/>
                  <a:pt x="2474" y="3306"/>
                  <a:pt x="2556" y="3245"/>
                </a:cubicBezTo>
                <a:cubicBezTo>
                  <a:pt x="2722" y="3122"/>
                  <a:pt x="2722" y="2930"/>
                  <a:pt x="2556" y="2816"/>
                </a:cubicBezTo>
                <a:lnTo>
                  <a:pt x="1408" y="1966"/>
                </a:lnTo>
                <a:lnTo>
                  <a:pt x="7942" y="1966"/>
                </a:lnTo>
                <a:cubicBezTo>
                  <a:pt x="15019" y="1966"/>
                  <a:pt x="20772" y="6223"/>
                  <a:pt x="20772" y="11461"/>
                </a:cubicBezTo>
                <a:cubicBezTo>
                  <a:pt x="20772" y="16699"/>
                  <a:pt x="15019" y="20956"/>
                  <a:pt x="7942" y="20956"/>
                </a:cubicBezTo>
                <a:cubicBezTo>
                  <a:pt x="7717" y="20956"/>
                  <a:pt x="7527" y="21096"/>
                  <a:pt x="7527" y="21262"/>
                </a:cubicBezTo>
                <a:cubicBezTo>
                  <a:pt x="7527" y="21429"/>
                  <a:pt x="7717" y="21569"/>
                  <a:pt x="7942" y="21569"/>
                </a:cubicBezTo>
                <a:cubicBezTo>
                  <a:pt x="15469" y="21569"/>
                  <a:pt x="21600" y="17032"/>
                  <a:pt x="21600" y="11461"/>
                </a:cubicBezTo>
                <a:cubicBezTo>
                  <a:pt x="21600" y="5890"/>
                  <a:pt x="15457" y="1370"/>
                  <a:pt x="7930" y="137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D2851C9-C57E-496B-A36A-FD758008A79E}"/>
              </a:ext>
            </a:extLst>
          </p:cNvPr>
          <p:cNvSpPr/>
          <p:nvPr/>
        </p:nvSpPr>
        <p:spPr>
          <a:xfrm>
            <a:off x="1387475" y="1503339"/>
            <a:ext cx="2221231" cy="3128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5" y="0"/>
                </a:moveTo>
                <a:lnTo>
                  <a:pt x="14252" y="0"/>
                </a:lnTo>
                <a:cubicBezTo>
                  <a:pt x="6397" y="0"/>
                  <a:pt x="0" y="4543"/>
                  <a:pt x="0" y="10120"/>
                </a:cubicBezTo>
                <a:cubicBezTo>
                  <a:pt x="0" y="15470"/>
                  <a:pt x="5866" y="19855"/>
                  <a:pt x="13276" y="20214"/>
                </a:cubicBezTo>
                <a:lnTo>
                  <a:pt x="12054" y="21083"/>
                </a:lnTo>
                <a:cubicBezTo>
                  <a:pt x="11881" y="21205"/>
                  <a:pt x="11881" y="21398"/>
                  <a:pt x="12054" y="21512"/>
                </a:cubicBezTo>
                <a:cubicBezTo>
                  <a:pt x="12140" y="21574"/>
                  <a:pt x="12251" y="21600"/>
                  <a:pt x="12362" y="21600"/>
                </a:cubicBezTo>
                <a:cubicBezTo>
                  <a:pt x="12473" y="21600"/>
                  <a:pt x="12585" y="21574"/>
                  <a:pt x="12671" y="21512"/>
                </a:cubicBezTo>
                <a:lnTo>
                  <a:pt x="14598" y="20144"/>
                </a:lnTo>
                <a:cubicBezTo>
                  <a:pt x="14770" y="20021"/>
                  <a:pt x="14770" y="19828"/>
                  <a:pt x="14598" y="19714"/>
                </a:cubicBezTo>
                <a:lnTo>
                  <a:pt x="12671" y="18346"/>
                </a:lnTo>
                <a:cubicBezTo>
                  <a:pt x="12498" y="18224"/>
                  <a:pt x="12226" y="18224"/>
                  <a:pt x="12066" y="18346"/>
                </a:cubicBezTo>
                <a:cubicBezTo>
                  <a:pt x="11893" y="18469"/>
                  <a:pt x="11893" y="18662"/>
                  <a:pt x="12066" y="18776"/>
                </a:cubicBezTo>
                <a:lnTo>
                  <a:pt x="13214" y="19592"/>
                </a:lnTo>
                <a:cubicBezTo>
                  <a:pt x="6323" y="19215"/>
                  <a:pt x="877" y="15110"/>
                  <a:pt x="877" y="10120"/>
                </a:cubicBezTo>
                <a:cubicBezTo>
                  <a:pt x="877" y="4876"/>
                  <a:pt x="6879" y="614"/>
                  <a:pt x="14264" y="614"/>
                </a:cubicBezTo>
                <a:lnTo>
                  <a:pt x="21168" y="614"/>
                </a:lnTo>
                <a:cubicBezTo>
                  <a:pt x="21402" y="614"/>
                  <a:pt x="21600" y="474"/>
                  <a:pt x="21600" y="307"/>
                </a:cubicBezTo>
                <a:cubicBezTo>
                  <a:pt x="21600" y="140"/>
                  <a:pt x="21390" y="0"/>
                  <a:pt x="2115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533A50B-1645-4690-9BC9-32F89DC32485}"/>
              </a:ext>
            </a:extLst>
          </p:cNvPr>
          <p:cNvSpPr/>
          <p:nvPr/>
        </p:nvSpPr>
        <p:spPr>
          <a:xfrm>
            <a:off x="3876675" y="4144939"/>
            <a:ext cx="287022" cy="485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1" h="21404" extrusionOk="0">
                <a:moveTo>
                  <a:pt x="3291" y="21404"/>
                </a:moveTo>
                <a:cubicBezTo>
                  <a:pt x="2457" y="21404"/>
                  <a:pt x="1623" y="21236"/>
                  <a:pt x="974" y="20844"/>
                </a:cubicBezTo>
                <a:cubicBezTo>
                  <a:pt x="-324" y="20061"/>
                  <a:pt x="-324" y="18830"/>
                  <a:pt x="974" y="18102"/>
                </a:cubicBezTo>
                <a:lnTo>
                  <a:pt x="13211" y="10716"/>
                </a:lnTo>
                <a:lnTo>
                  <a:pt x="974" y="3329"/>
                </a:lnTo>
                <a:cubicBezTo>
                  <a:pt x="-324" y="2546"/>
                  <a:pt x="-324" y="1315"/>
                  <a:pt x="974" y="587"/>
                </a:cubicBezTo>
                <a:cubicBezTo>
                  <a:pt x="2272" y="-196"/>
                  <a:pt x="4311" y="-196"/>
                  <a:pt x="5516" y="587"/>
                </a:cubicBezTo>
                <a:lnTo>
                  <a:pt x="19978" y="9317"/>
                </a:lnTo>
                <a:cubicBezTo>
                  <a:pt x="21276" y="10100"/>
                  <a:pt x="21276" y="11332"/>
                  <a:pt x="19978" y="12059"/>
                </a:cubicBezTo>
                <a:lnTo>
                  <a:pt x="5609" y="20844"/>
                </a:lnTo>
                <a:cubicBezTo>
                  <a:pt x="4960" y="21236"/>
                  <a:pt x="4126" y="21404"/>
                  <a:pt x="3291" y="2140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9F72AEA-B7DF-4407-BC10-5B5BBF764A0A}"/>
              </a:ext>
            </a:extLst>
          </p:cNvPr>
          <p:cNvSpPr/>
          <p:nvPr/>
        </p:nvSpPr>
        <p:spPr>
          <a:xfrm>
            <a:off x="5222875" y="4144939"/>
            <a:ext cx="287022" cy="485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1" h="21404" extrusionOk="0">
                <a:moveTo>
                  <a:pt x="3291" y="21404"/>
                </a:moveTo>
                <a:cubicBezTo>
                  <a:pt x="2457" y="21404"/>
                  <a:pt x="1623" y="21236"/>
                  <a:pt x="974" y="20844"/>
                </a:cubicBezTo>
                <a:cubicBezTo>
                  <a:pt x="-324" y="20061"/>
                  <a:pt x="-324" y="18830"/>
                  <a:pt x="974" y="18102"/>
                </a:cubicBezTo>
                <a:lnTo>
                  <a:pt x="13211" y="10716"/>
                </a:lnTo>
                <a:lnTo>
                  <a:pt x="974" y="3329"/>
                </a:lnTo>
                <a:cubicBezTo>
                  <a:pt x="-324" y="2546"/>
                  <a:pt x="-324" y="1315"/>
                  <a:pt x="974" y="587"/>
                </a:cubicBezTo>
                <a:cubicBezTo>
                  <a:pt x="2272" y="-196"/>
                  <a:pt x="4311" y="-196"/>
                  <a:pt x="5516" y="587"/>
                </a:cubicBezTo>
                <a:lnTo>
                  <a:pt x="19978" y="9317"/>
                </a:lnTo>
                <a:cubicBezTo>
                  <a:pt x="21276" y="10100"/>
                  <a:pt x="21276" y="11332"/>
                  <a:pt x="19978" y="12059"/>
                </a:cubicBezTo>
                <a:lnTo>
                  <a:pt x="5516" y="20789"/>
                </a:lnTo>
                <a:cubicBezTo>
                  <a:pt x="4960" y="21236"/>
                  <a:pt x="4126" y="21404"/>
                  <a:pt x="3291" y="214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CB05BDD-8513-4DAA-B156-F2C99003A05F}"/>
              </a:ext>
            </a:extLst>
          </p:cNvPr>
          <p:cNvSpPr/>
          <p:nvPr/>
        </p:nvSpPr>
        <p:spPr>
          <a:xfrm>
            <a:off x="6569075" y="4144939"/>
            <a:ext cx="287022" cy="485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1" h="21404" extrusionOk="0">
                <a:moveTo>
                  <a:pt x="3291" y="21404"/>
                </a:moveTo>
                <a:cubicBezTo>
                  <a:pt x="2457" y="21404"/>
                  <a:pt x="1623" y="21236"/>
                  <a:pt x="974" y="20844"/>
                </a:cubicBezTo>
                <a:cubicBezTo>
                  <a:pt x="-324" y="20061"/>
                  <a:pt x="-324" y="18830"/>
                  <a:pt x="974" y="18102"/>
                </a:cubicBezTo>
                <a:lnTo>
                  <a:pt x="13211" y="10716"/>
                </a:lnTo>
                <a:lnTo>
                  <a:pt x="974" y="3329"/>
                </a:lnTo>
                <a:cubicBezTo>
                  <a:pt x="-324" y="2546"/>
                  <a:pt x="-324" y="1315"/>
                  <a:pt x="974" y="587"/>
                </a:cubicBezTo>
                <a:cubicBezTo>
                  <a:pt x="2272" y="-196"/>
                  <a:pt x="4311" y="-196"/>
                  <a:pt x="5516" y="587"/>
                </a:cubicBezTo>
                <a:lnTo>
                  <a:pt x="19978" y="9317"/>
                </a:lnTo>
                <a:cubicBezTo>
                  <a:pt x="21276" y="10100"/>
                  <a:pt x="21276" y="11332"/>
                  <a:pt x="19978" y="12059"/>
                </a:cubicBezTo>
                <a:lnTo>
                  <a:pt x="5516" y="20789"/>
                </a:lnTo>
                <a:cubicBezTo>
                  <a:pt x="4960" y="21236"/>
                  <a:pt x="4126" y="21404"/>
                  <a:pt x="3291" y="2140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CD3EAD2-1FDD-4669-80BC-D9491F0678C9}"/>
              </a:ext>
            </a:extLst>
          </p:cNvPr>
          <p:cNvSpPr/>
          <p:nvPr/>
        </p:nvSpPr>
        <p:spPr>
          <a:xfrm>
            <a:off x="7940675" y="4144939"/>
            <a:ext cx="287022" cy="485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1" h="21404" extrusionOk="0">
                <a:moveTo>
                  <a:pt x="3291" y="21404"/>
                </a:moveTo>
                <a:cubicBezTo>
                  <a:pt x="2457" y="21404"/>
                  <a:pt x="1623" y="21236"/>
                  <a:pt x="974" y="20844"/>
                </a:cubicBezTo>
                <a:cubicBezTo>
                  <a:pt x="-324" y="20061"/>
                  <a:pt x="-324" y="18830"/>
                  <a:pt x="974" y="18102"/>
                </a:cubicBezTo>
                <a:lnTo>
                  <a:pt x="13211" y="10716"/>
                </a:lnTo>
                <a:lnTo>
                  <a:pt x="974" y="3329"/>
                </a:lnTo>
                <a:cubicBezTo>
                  <a:pt x="-324" y="2546"/>
                  <a:pt x="-324" y="1315"/>
                  <a:pt x="974" y="587"/>
                </a:cubicBezTo>
                <a:cubicBezTo>
                  <a:pt x="2272" y="-196"/>
                  <a:pt x="4311" y="-196"/>
                  <a:pt x="5516" y="587"/>
                </a:cubicBezTo>
                <a:lnTo>
                  <a:pt x="19978" y="9317"/>
                </a:lnTo>
                <a:cubicBezTo>
                  <a:pt x="21276" y="10100"/>
                  <a:pt x="21276" y="11332"/>
                  <a:pt x="19978" y="12059"/>
                </a:cubicBezTo>
                <a:lnTo>
                  <a:pt x="5516" y="20789"/>
                </a:lnTo>
                <a:cubicBezTo>
                  <a:pt x="4960" y="21236"/>
                  <a:pt x="4126" y="21404"/>
                  <a:pt x="3291" y="214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3D57029-52F1-44D6-91CB-451A3675EFB6}"/>
              </a:ext>
            </a:extLst>
          </p:cNvPr>
          <p:cNvSpPr/>
          <p:nvPr/>
        </p:nvSpPr>
        <p:spPr>
          <a:xfrm>
            <a:off x="2162175" y="2214538"/>
            <a:ext cx="1861821" cy="2503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1600" y="12866"/>
                </a:moveTo>
                <a:lnTo>
                  <a:pt x="21600" y="0"/>
                </a:lnTo>
                <a:lnTo>
                  <a:pt x="8693" y="0"/>
                </a:lnTo>
                <a:cubicBezTo>
                  <a:pt x="3890" y="0"/>
                  <a:pt x="0" y="2879"/>
                  <a:pt x="0" y="6433"/>
                </a:cubicBezTo>
                <a:lnTo>
                  <a:pt x="0" y="6433"/>
                </a:lnTo>
                <a:cubicBezTo>
                  <a:pt x="0" y="9988"/>
                  <a:pt x="3890" y="12866"/>
                  <a:pt x="8693" y="12866"/>
                </a:cubicBezTo>
                <a:lnTo>
                  <a:pt x="11478" y="12866"/>
                </a:lnTo>
                <a:cubicBezTo>
                  <a:pt x="12686" y="12866"/>
                  <a:pt x="13658" y="13586"/>
                  <a:pt x="13658" y="14480"/>
                </a:cubicBezTo>
                <a:lnTo>
                  <a:pt x="13658" y="14524"/>
                </a:lnTo>
                <a:cubicBezTo>
                  <a:pt x="13658" y="15167"/>
                  <a:pt x="13143" y="15734"/>
                  <a:pt x="12362" y="15996"/>
                </a:cubicBezTo>
                <a:cubicBezTo>
                  <a:pt x="10962" y="16464"/>
                  <a:pt x="10019" y="17511"/>
                  <a:pt x="10063" y="18721"/>
                </a:cubicBezTo>
                <a:cubicBezTo>
                  <a:pt x="10137" y="20183"/>
                  <a:pt x="11728" y="21393"/>
                  <a:pt x="13703" y="21491"/>
                </a:cubicBezTo>
                <a:cubicBezTo>
                  <a:pt x="15957" y="21600"/>
                  <a:pt x="17843" y="20270"/>
                  <a:pt x="17843" y="18623"/>
                </a:cubicBezTo>
                <a:cubicBezTo>
                  <a:pt x="17843" y="17446"/>
                  <a:pt x="16885" y="16432"/>
                  <a:pt x="15530" y="15996"/>
                </a:cubicBezTo>
                <a:cubicBezTo>
                  <a:pt x="14749" y="15745"/>
                  <a:pt x="14262" y="15156"/>
                  <a:pt x="14262" y="14524"/>
                </a:cubicBezTo>
                <a:lnTo>
                  <a:pt x="14262" y="14480"/>
                </a:lnTo>
                <a:cubicBezTo>
                  <a:pt x="14262" y="13586"/>
                  <a:pt x="15235" y="12866"/>
                  <a:pt x="16443" y="12866"/>
                </a:cubicBezTo>
                <a:lnTo>
                  <a:pt x="21600" y="12866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BC53F9D-63EF-4E80-84CD-BBAAFA6F55D5}"/>
              </a:ext>
            </a:extLst>
          </p:cNvPr>
          <p:cNvSpPr/>
          <p:nvPr/>
        </p:nvSpPr>
        <p:spPr>
          <a:xfrm>
            <a:off x="4041775" y="2214539"/>
            <a:ext cx="1319532" cy="25051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1600" y="12860"/>
                </a:moveTo>
                <a:lnTo>
                  <a:pt x="21600" y="0"/>
                </a:lnTo>
                <a:lnTo>
                  <a:pt x="0" y="0"/>
                </a:lnTo>
                <a:lnTo>
                  <a:pt x="0" y="12860"/>
                </a:lnTo>
                <a:lnTo>
                  <a:pt x="7297" y="12860"/>
                </a:lnTo>
                <a:cubicBezTo>
                  <a:pt x="9002" y="12860"/>
                  <a:pt x="10374" y="13579"/>
                  <a:pt x="10374" y="14473"/>
                </a:cubicBezTo>
                <a:lnTo>
                  <a:pt x="10374" y="14473"/>
                </a:lnTo>
                <a:cubicBezTo>
                  <a:pt x="10374" y="15127"/>
                  <a:pt x="9605" y="15715"/>
                  <a:pt x="8461" y="15966"/>
                </a:cubicBezTo>
                <a:cubicBezTo>
                  <a:pt x="6382" y="16423"/>
                  <a:pt x="4948" y="17546"/>
                  <a:pt x="5114" y="18832"/>
                </a:cubicBezTo>
                <a:cubicBezTo>
                  <a:pt x="5301" y="20249"/>
                  <a:pt x="7526" y="21404"/>
                  <a:pt x="10228" y="21491"/>
                </a:cubicBezTo>
                <a:cubicBezTo>
                  <a:pt x="13409" y="21600"/>
                  <a:pt x="16070" y="20270"/>
                  <a:pt x="16070" y="18625"/>
                </a:cubicBezTo>
                <a:cubicBezTo>
                  <a:pt x="16070" y="17481"/>
                  <a:pt x="14781" y="16489"/>
                  <a:pt x="12931" y="16020"/>
                </a:cubicBezTo>
                <a:cubicBezTo>
                  <a:pt x="11871" y="15759"/>
                  <a:pt x="11205" y="15181"/>
                  <a:pt x="11205" y="14571"/>
                </a:cubicBezTo>
                <a:lnTo>
                  <a:pt x="11205" y="14473"/>
                </a:lnTo>
                <a:cubicBezTo>
                  <a:pt x="11205" y="13579"/>
                  <a:pt x="12577" y="12860"/>
                  <a:pt x="14282" y="12860"/>
                </a:cubicBezTo>
                <a:lnTo>
                  <a:pt x="21600" y="1286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FAE17C7-D187-4E3A-BDE4-F5AC67BF062B}"/>
              </a:ext>
            </a:extLst>
          </p:cNvPr>
          <p:cNvSpPr/>
          <p:nvPr/>
        </p:nvSpPr>
        <p:spPr>
          <a:xfrm>
            <a:off x="5387975" y="2214539"/>
            <a:ext cx="1319532" cy="25051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1600" y="12860"/>
                </a:moveTo>
                <a:lnTo>
                  <a:pt x="21600" y="0"/>
                </a:lnTo>
                <a:lnTo>
                  <a:pt x="0" y="0"/>
                </a:lnTo>
                <a:lnTo>
                  <a:pt x="0" y="12860"/>
                </a:lnTo>
                <a:lnTo>
                  <a:pt x="7297" y="12860"/>
                </a:lnTo>
                <a:cubicBezTo>
                  <a:pt x="9002" y="12860"/>
                  <a:pt x="10374" y="13579"/>
                  <a:pt x="10374" y="14473"/>
                </a:cubicBezTo>
                <a:lnTo>
                  <a:pt x="10374" y="14473"/>
                </a:lnTo>
                <a:cubicBezTo>
                  <a:pt x="10374" y="15127"/>
                  <a:pt x="9605" y="15715"/>
                  <a:pt x="8461" y="15966"/>
                </a:cubicBezTo>
                <a:cubicBezTo>
                  <a:pt x="6382" y="16423"/>
                  <a:pt x="4948" y="17546"/>
                  <a:pt x="5114" y="18832"/>
                </a:cubicBezTo>
                <a:cubicBezTo>
                  <a:pt x="5301" y="20249"/>
                  <a:pt x="7526" y="21404"/>
                  <a:pt x="10228" y="21491"/>
                </a:cubicBezTo>
                <a:cubicBezTo>
                  <a:pt x="13409" y="21600"/>
                  <a:pt x="16070" y="20270"/>
                  <a:pt x="16070" y="18625"/>
                </a:cubicBezTo>
                <a:cubicBezTo>
                  <a:pt x="16070" y="17481"/>
                  <a:pt x="14781" y="16489"/>
                  <a:pt x="12931" y="16020"/>
                </a:cubicBezTo>
                <a:cubicBezTo>
                  <a:pt x="11871" y="15759"/>
                  <a:pt x="11205" y="15181"/>
                  <a:pt x="11205" y="14571"/>
                </a:cubicBezTo>
                <a:lnTo>
                  <a:pt x="11205" y="14473"/>
                </a:lnTo>
                <a:cubicBezTo>
                  <a:pt x="11205" y="13579"/>
                  <a:pt x="12577" y="12860"/>
                  <a:pt x="14282" y="12860"/>
                </a:cubicBezTo>
                <a:lnTo>
                  <a:pt x="21600" y="1286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04E1BD72-2BE4-4206-8C9E-F761216ECF18}"/>
              </a:ext>
            </a:extLst>
          </p:cNvPr>
          <p:cNvSpPr/>
          <p:nvPr/>
        </p:nvSpPr>
        <p:spPr>
          <a:xfrm>
            <a:off x="6734175" y="2214538"/>
            <a:ext cx="1319532" cy="2503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1600" y="12866"/>
                </a:moveTo>
                <a:lnTo>
                  <a:pt x="21600" y="0"/>
                </a:lnTo>
                <a:lnTo>
                  <a:pt x="0" y="0"/>
                </a:lnTo>
                <a:lnTo>
                  <a:pt x="0" y="12866"/>
                </a:lnTo>
                <a:lnTo>
                  <a:pt x="7297" y="12866"/>
                </a:lnTo>
                <a:cubicBezTo>
                  <a:pt x="9002" y="12866"/>
                  <a:pt x="10374" y="13586"/>
                  <a:pt x="10374" y="14480"/>
                </a:cubicBezTo>
                <a:lnTo>
                  <a:pt x="10374" y="14524"/>
                </a:lnTo>
                <a:cubicBezTo>
                  <a:pt x="10374" y="15167"/>
                  <a:pt x="9646" y="15734"/>
                  <a:pt x="8544" y="15996"/>
                </a:cubicBezTo>
                <a:cubicBezTo>
                  <a:pt x="6569" y="16464"/>
                  <a:pt x="5239" y="17511"/>
                  <a:pt x="5301" y="18721"/>
                </a:cubicBezTo>
                <a:cubicBezTo>
                  <a:pt x="5405" y="20183"/>
                  <a:pt x="7650" y="21393"/>
                  <a:pt x="10436" y="21491"/>
                </a:cubicBezTo>
                <a:cubicBezTo>
                  <a:pt x="13617" y="21600"/>
                  <a:pt x="16278" y="20270"/>
                  <a:pt x="16278" y="18623"/>
                </a:cubicBezTo>
                <a:cubicBezTo>
                  <a:pt x="16278" y="17446"/>
                  <a:pt x="14927" y="16432"/>
                  <a:pt x="13014" y="15996"/>
                </a:cubicBezTo>
                <a:cubicBezTo>
                  <a:pt x="11912" y="15745"/>
                  <a:pt x="11226" y="15156"/>
                  <a:pt x="11226" y="14524"/>
                </a:cubicBezTo>
                <a:lnTo>
                  <a:pt x="11226" y="14480"/>
                </a:lnTo>
                <a:cubicBezTo>
                  <a:pt x="11226" y="13586"/>
                  <a:pt x="12598" y="12866"/>
                  <a:pt x="14303" y="12866"/>
                </a:cubicBezTo>
                <a:lnTo>
                  <a:pt x="21600" y="1286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3D8B96F5-51EF-4E7A-BB5C-4424F22F93D7}"/>
              </a:ext>
            </a:extLst>
          </p:cNvPr>
          <p:cNvSpPr/>
          <p:nvPr/>
        </p:nvSpPr>
        <p:spPr>
          <a:xfrm>
            <a:off x="8080376" y="2214538"/>
            <a:ext cx="1922940" cy="2503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0" h="21497" extrusionOk="0">
                <a:moveTo>
                  <a:pt x="20752" y="5157"/>
                </a:moveTo>
                <a:lnTo>
                  <a:pt x="15412" y="621"/>
                </a:lnTo>
                <a:cubicBezTo>
                  <a:pt x="14946" y="229"/>
                  <a:pt x="14282" y="0"/>
                  <a:pt x="13590" y="0"/>
                </a:cubicBezTo>
                <a:lnTo>
                  <a:pt x="0" y="0"/>
                </a:lnTo>
                <a:lnTo>
                  <a:pt x="0" y="12866"/>
                </a:lnTo>
                <a:lnTo>
                  <a:pt x="4690" y="12866"/>
                </a:lnTo>
                <a:cubicBezTo>
                  <a:pt x="5849" y="12866"/>
                  <a:pt x="6781" y="13586"/>
                  <a:pt x="6781" y="14480"/>
                </a:cubicBezTo>
                <a:lnTo>
                  <a:pt x="6781" y="14524"/>
                </a:lnTo>
                <a:cubicBezTo>
                  <a:pt x="6781" y="15167"/>
                  <a:pt x="6286" y="15734"/>
                  <a:pt x="5538" y="15996"/>
                </a:cubicBezTo>
                <a:cubicBezTo>
                  <a:pt x="4196" y="16464"/>
                  <a:pt x="3292" y="17511"/>
                  <a:pt x="3334" y="18721"/>
                </a:cubicBezTo>
                <a:cubicBezTo>
                  <a:pt x="3405" y="20183"/>
                  <a:pt x="4930" y="21393"/>
                  <a:pt x="6823" y="21491"/>
                </a:cubicBezTo>
                <a:cubicBezTo>
                  <a:pt x="8985" y="21600"/>
                  <a:pt x="10793" y="20270"/>
                  <a:pt x="10793" y="18623"/>
                </a:cubicBezTo>
                <a:cubicBezTo>
                  <a:pt x="10793" y="17446"/>
                  <a:pt x="9875" y="16432"/>
                  <a:pt x="8575" y="15996"/>
                </a:cubicBezTo>
                <a:cubicBezTo>
                  <a:pt x="7826" y="15745"/>
                  <a:pt x="7360" y="15156"/>
                  <a:pt x="7360" y="14524"/>
                </a:cubicBezTo>
                <a:lnTo>
                  <a:pt x="7360" y="14480"/>
                </a:lnTo>
                <a:cubicBezTo>
                  <a:pt x="7360" y="13586"/>
                  <a:pt x="8292" y="12866"/>
                  <a:pt x="9451" y="12866"/>
                </a:cubicBezTo>
                <a:lnTo>
                  <a:pt x="13604" y="12866"/>
                </a:lnTo>
                <a:cubicBezTo>
                  <a:pt x="14296" y="12866"/>
                  <a:pt x="14960" y="12637"/>
                  <a:pt x="15427" y="12245"/>
                </a:cubicBezTo>
                <a:lnTo>
                  <a:pt x="20767" y="7709"/>
                </a:lnTo>
                <a:cubicBezTo>
                  <a:pt x="21600" y="6978"/>
                  <a:pt x="21600" y="5877"/>
                  <a:pt x="20752" y="515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F59723-A9A9-4DC7-AA61-7B3BE30AEB19}"/>
              </a:ext>
            </a:extLst>
          </p:cNvPr>
          <p:cNvSpPr txBox="1"/>
          <p:nvPr/>
        </p:nvSpPr>
        <p:spPr>
          <a:xfrm>
            <a:off x="2801250" y="4832705"/>
            <a:ext cx="1069984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1"/>
                </a:solidFill>
              </a:rPr>
              <a:t>Lorem</a:t>
            </a:r>
            <a:br>
              <a:rPr lang="en-US" sz="2000" b="1" noProof="1">
                <a:solidFill>
                  <a:schemeClr val="accent1"/>
                </a:solidFill>
              </a:rPr>
            </a:br>
            <a:r>
              <a:rPr lang="en-US" sz="2000" b="1" noProof="1">
                <a:solidFill>
                  <a:schemeClr val="accent1"/>
                </a:solidFill>
              </a:rPr>
              <a:t>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0B26BB-0DFE-4C92-ACD6-0D4CD15BFA54}"/>
              </a:ext>
            </a:extLst>
          </p:cNvPr>
          <p:cNvSpPr txBox="1"/>
          <p:nvPr/>
        </p:nvSpPr>
        <p:spPr>
          <a:xfrm>
            <a:off x="2415800" y="2461144"/>
            <a:ext cx="1455434" cy="101566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4012C9-177D-4587-9A46-6387EF9BA8A5}"/>
              </a:ext>
            </a:extLst>
          </p:cNvPr>
          <p:cNvSpPr txBox="1"/>
          <p:nvPr/>
        </p:nvSpPr>
        <p:spPr>
          <a:xfrm>
            <a:off x="4158882" y="2276478"/>
            <a:ext cx="1085318" cy="138499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1E7FBCC-7AC4-4836-A059-CAFB40A7A731}"/>
              </a:ext>
            </a:extLst>
          </p:cNvPr>
          <p:cNvSpPr txBox="1"/>
          <p:nvPr/>
        </p:nvSpPr>
        <p:spPr>
          <a:xfrm>
            <a:off x="5505082" y="2276478"/>
            <a:ext cx="1085318" cy="138499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DE49B9-97A2-42BE-B946-514637538FFF}"/>
              </a:ext>
            </a:extLst>
          </p:cNvPr>
          <p:cNvSpPr txBox="1"/>
          <p:nvPr/>
        </p:nvSpPr>
        <p:spPr>
          <a:xfrm>
            <a:off x="6851282" y="2276478"/>
            <a:ext cx="1085318" cy="138499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790523-AFAB-404C-BFD4-7A638175136C}"/>
              </a:ext>
            </a:extLst>
          </p:cNvPr>
          <p:cNvSpPr txBox="1"/>
          <p:nvPr/>
        </p:nvSpPr>
        <p:spPr>
          <a:xfrm>
            <a:off x="8141686" y="2461144"/>
            <a:ext cx="1455434" cy="101566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1DE8BCA-3E29-447A-A1F1-F31F2CB3F47E}"/>
              </a:ext>
            </a:extLst>
          </p:cNvPr>
          <p:cNvSpPr txBox="1"/>
          <p:nvPr/>
        </p:nvSpPr>
        <p:spPr>
          <a:xfrm>
            <a:off x="4166549" y="4832705"/>
            <a:ext cx="1069984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3">
                    <a:lumMod val="75000"/>
                  </a:schemeClr>
                </a:solidFill>
              </a:rPr>
              <a:t>Lorem</a:t>
            </a:r>
            <a:br>
              <a:rPr lang="en-US" sz="2000" b="1" noProof="1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000" b="1" noProof="1">
                <a:solidFill>
                  <a:schemeClr val="accent3">
                    <a:lumMod val="75000"/>
                  </a:schemeClr>
                </a:solidFill>
              </a:rPr>
              <a:t>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86C5E8-5794-40FE-A848-FEC72DAF8C56}"/>
              </a:ext>
            </a:extLst>
          </p:cNvPr>
          <p:cNvSpPr txBox="1"/>
          <p:nvPr/>
        </p:nvSpPr>
        <p:spPr>
          <a:xfrm>
            <a:off x="5512749" y="4832705"/>
            <a:ext cx="1069984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6">
                    <a:lumMod val="75000"/>
                  </a:schemeClr>
                </a:solidFill>
              </a:rPr>
              <a:t>Lorem</a:t>
            </a:r>
            <a:br>
              <a:rPr lang="en-US" sz="2000" b="1" noProof="1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b="1" noProof="1">
                <a:solidFill>
                  <a:schemeClr val="accent6">
                    <a:lumMod val="75000"/>
                  </a:schemeClr>
                </a:solidFill>
              </a:rPr>
              <a:t>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1957ED-C8A9-426E-AC71-3EED5D312C71}"/>
              </a:ext>
            </a:extLst>
          </p:cNvPr>
          <p:cNvSpPr txBox="1"/>
          <p:nvPr/>
        </p:nvSpPr>
        <p:spPr>
          <a:xfrm>
            <a:off x="6858949" y="4832705"/>
            <a:ext cx="1069984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4">
                    <a:lumMod val="50000"/>
                  </a:schemeClr>
                </a:solidFill>
              </a:rPr>
              <a:t>Lorem</a:t>
            </a:r>
            <a:br>
              <a:rPr lang="en-US" sz="2000" b="1" noProof="1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000" b="1" noProof="1">
                <a:solidFill>
                  <a:schemeClr val="accent4">
                    <a:lumMod val="50000"/>
                  </a:schemeClr>
                </a:solidFill>
              </a:rPr>
              <a:t>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EED484-590E-4309-B2D0-EF190BBD80D8}"/>
              </a:ext>
            </a:extLst>
          </p:cNvPr>
          <p:cNvSpPr txBox="1"/>
          <p:nvPr/>
        </p:nvSpPr>
        <p:spPr>
          <a:xfrm>
            <a:off x="8189677" y="4832705"/>
            <a:ext cx="1069984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5"/>
                </a:solidFill>
              </a:rPr>
              <a:t>Lorem</a:t>
            </a:r>
            <a:br>
              <a:rPr lang="en-US" sz="2000" b="1" noProof="1">
                <a:solidFill>
                  <a:schemeClr val="accent5"/>
                </a:solidFill>
              </a:rPr>
            </a:br>
            <a:r>
              <a:rPr lang="en-US" sz="2000" b="1" noProof="1">
                <a:solidFill>
                  <a:schemeClr val="accent5"/>
                </a:solidFill>
              </a:rPr>
              <a:t>Ipsum</a:t>
            </a:r>
          </a:p>
        </p:txBody>
      </p:sp>
      <p:pic>
        <p:nvPicPr>
          <p:cNvPr id="24" name="Graphic 23" descr="Bar graph with upward trend outline">
            <a:extLst>
              <a:ext uri="{FF2B5EF4-FFF2-40B4-BE49-F238E27FC236}">
                <a16:creationId xmlns:a16="http://schemas.microsoft.com/office/drawing/2014/main" id="{068B4B2D-D426-4A5A-9DC1-450ADB851C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9358" y="4170808"/>
            <a:ext cx="456766" cy="456766"/>
          </a:xfrm>
          <a:prstGeom prst="rect">
            <a:avLst/>
          </a:prstGeom>
        </p:spPr>
      </p:pic>
      <p:pic>
        <p:nvPicPr>
          <p:cNvPr id="25" name="Graphic 24" descr="Checklist outline">
            <a:extLst>
              <a:ext uri="{FF2B5EF4-FFF2-40B4-BE49-F238E27FC236}">
                <a16:creationId xmlns:a16="http://schemas.microsoft.com/office/drawing/2014/main" id="{77E58AF5-9362-4020-8DCC-D4F2F17712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06652" y="4168197"/>
            <a:ext cx="436034" cy="436034"/>
          </a:xfrm>
          <a:prstGeom prst="rect">
            <a:avLst/>
          </a:prstGeom>
        </p:spPr>
      </p:pic>
      <p:pic>
        <p:nvPicPr>
          <p:cNvPr id="26" name="Graphic 25" descr="Customer review outline">
            <a:extLst>
              <a:ext uri="{FF2B5EF4-FFF2-40B4-BE49-F238E27FC236}">
                <a16:creationId xmlns:a16="http://schemas.microsoft.com/office/drawing/2014/main" id="{496DCAB9-2DE7-4A19-9798-F279B70B1C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45964" y="4178447"/>
            <a:ext cx="418754" cy="418754"/>
          </a:xfrm>
          <a:prstGeom prst="rect">
            <a:avLst/>
          </a:prstGeom>
        </p:spPr>
      </p:pic>
      <p:pic>
        <p:nvPicPr>
          <p:cNvPr id="27" name="Graphic 26" descr="Handshake outline">
            <a:extLst>
              <a:ext uri="{FF2B5EF4-FFF2-40B4-BE49-F238E27FC236}">
                <a16:creationId xmlns:a16="http://schemas.microsoft.com/office/drawing/2014/main" id="{6C61842A-B89C-4627-85B1-FFC4D95BFF3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71590" y="4170808"/>
            <a:ext cx="459902" cy="459902"/>
          </a:xfrm>
          <a:prstGeom prst="rect">
            <a:avLst/>
          </a:prstGeom>
        </p:spPr>
      </p:pic>
      <p:pic>
        <p:nvPicPr>
          <p:cNvPr id="28" name="Graphic 27" descr="Postit Notes outline">
            <a:extLst>
              <a:ext uri="{FF2B5EF4-FFF2-40B4-BE49-F238E27FC236}">
                <a16:creationId xmlns:a16="http://schemas.microsoft.com/office/drawing/2014/main" id="{9785D42E-C266-4BD2-B1AD-46222D5C953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198756" y="4178447"/>
            <a:ext cx="390370" cy="39037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22F8007-BCA7-4C4D-8106-4A3B43BDA98E}"/>
              </a:ext>
            </a:extLst>
          </p:cNvPr>
          <p:cNvSpPr txBox="1"/>
          <p:nvPr/>
        </p:nvSpPr>
        <p:spPr>
          <a:xfrm>
            <a:off x="3705226" y="1234655"/>
            <a:ext cx="4581523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/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Cycle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B818A49-D49A-4F19-9E1A-263C859F907A}"/>
              </a:ext>
            </a:extLst>
          </p:cNvPr>
          <p:cNvSpPr/>
          <p:nvPr/>
        </p:nvSpPr>
        <p:spPr>
          <a:xfrm>
            <a:off x="8486775" y="1300138"/>
            <a:ext cx="2317750" cy="31273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9" extrusionOk="0">
                <a:moveTo>
                  <a:pt x="7930" y="1370"/>
                </a:moveTo>
                <a:lnTo>
                  <a:pt x="1397" y="1370"/>
                </a:lnTo>
                <a:lnTo>
                  <a:pt x="2545" y="521"/>
                </a:lnTo>
                <a:cubicBezTo>
                  <a:pt x="2710" y="398"/>
                  <a:pt x="2710" y="206"/>
                  <a:pt x="2545" y="92"/>
                </a:cubicBezTo>
                <a:cubicBezTo>
                  <a:pt x="2379" y="-31"/>
                  <a:pt x="2119" y="-31"/>
                  <a:pt x="1965" y="92"/>
                </a:cubicBezTo>
                <a:lnTo>
                  <a:pt x="118" y="1458"/>
                </a:lnTo>
                <a:cubicBezTo>
                  <a:pt x="118" y="1458"/>
                  <a:pt x="118" y="1458"/>
                  <a:pt x="118" y="1458"/>
                </a:cubicBezTo>
                <a:cubicBezTo>
                  <a:pt x="95" y="1476"/>
                  <a:pt x="83" y="1484"/>
                  <a:pt x="71" y="1502"/>
                </a:cubicBezTo>
                <a:cubicBezTo>
                  <a:pt x="71" y="1511"/>
                  <a:pt x="59" y="1511"/>
                  <a:pt x="59" y="1519"/>
                </a:cubicBezTo>
                <a:cubicBezTo>
                  <a:pt x="47" y="1528"/>
                  <a:pt x="35" y="1546"/>
                  <a:pt x="35" y="1554"/>
                </a:cubicBezTo>
                <a:cubicBezTo>
                  <a:pt x="35" y="1563"/>
                  <a:pt x="35" y="1572"/>
                  <a:pt x="24" y="1572"/>
                </a:cubicBezTo>
                <a:cubicBezTo>
                  <a:pt x="24" y="1581"/>
                  <a:pt x="12" y="1598"/>
                  <a:pt x="12" y="1607"/>
                </a:cubicBezTo>
                <a:cubicBezTo>
                  <a:pt x="12" y="1624"/>
                  <a:pt x="0" y="1651"/>
                  <a:pt x="0" y="1668"/>
                </a:cubicBezTo>
                <a:cubicBezTo>
                  <a:pt x="0" y="1686"/>
                  <a:pt x="0" y="1712"/>
                  <a:pt x="12" y="1730"/>
                </a:cubicBezTo>
                <a:cubicBezTo>
                  <a:pt x="12" y="1738"/>
                  <a:pt x="24" y="1756"/>
                  <a:pt x="24" y="1765"/>
                </a:cubicBezTo>
                <a:cubicBezTo>
                  <a:pt x="24" y="1773"/>
                  <a:pt x="24" y="1782"/>
                  <a:pt x="35" y="1782"/>
                </a:cubicBezTo>
                <a:cubicBezTo>
                  <a:pt x="47" y="1800"/>
                  <a:pt x="47" y="1808"/>
                  <a:pt x="59" y="1817"/>
                </a:cubicBezTo>
                <a:cubicBezTo>
                  <a:pt x="59" y="1826"/>
                  <a:pt x="71" y="1826"/>
                  <a:pt x="71" y="1835"/>
                </a:cubicBezTo>
                <a:cubicBezTo>
                  <a:pt x="83" y="1852"/>
                  <a:pt x="107" y="1870"/>
                  <a:pt x="118" y="1878"/>
                </a:cubicBezTo>
                <a:lnTo>
                  <a:pt x="1965" y="3245"/>
                </a:lnTo>
                <a:cubicBezTo>
                  <a:pt x="2048" y="3306"/>
                  <a:pt x="2154" y="3332"/>
                  <a:pt x="2261" y="3332"/>
                </a:cubicBezTo>
                <a:cubicBezTo>
                  <a:pt x="2367" y="3332"/>
                  <a:pt x="2474" y="3306"/>
                  <a:pt x="2556" y="3245"/>
                </a:cubicBezTo>
                <a:cubicBezTo>
                  <a:pt x="2722" y="3122"/>
                  <a:pt x="2722" y="2930"/>
                  <a:pt x="2556" y="2816"/>
                </a:cubicBezTo>
                <a:lnTo>
                  <a:pt x="1408" y="1966"/>
                </a:lnTo>
                <a:lnTo>
                  <a:pt x="7942" y="1966"/>
                </a:lnTo>
                <a:cubicBezTo>
                  <a:pt x="15019" y="1966"/>
                  <a:pt x="20772" y="6223"/>
                  <a:pt x="20772" y="11461"/>
                </a:cubicBezTo>
                <a:cubicBezTo>
                  <a:pt x="20772" y="16699"/>
                  <a:pt x="15019" y="20956"/>
                  <a:pt x="7942" y="20956"/>
                </a:cubicBezTo>
                <a:cubicBezTo>
                  <a:pt x="7717" y="20956"/>
                  <a:pt x="7527" y="21096"/>
                  <a:pt x="7527" y="21262"/>
                </a:cubicBezTo>
                <a:cubicBezTo>
                  <a:pt x="7527" y="21429"/>
                  <a:pt x="7717" y="21569"/>
                  <a:pt x="7942" y="21569"/>
                </a:cubicBezTo>
                <a:cubicBezTo>
                  <a:pt x="15469" y="21569"/>
                  <a:pt x="21600" y="17032"/>
                  <a:pt x="21600" y="11461"/>
                </a:cubicBezTo>
                <a:cubicBezTo>
                  <a:pt x="21600" y="5890"/>
                  <a:pt x="15457" y="1370"/>
                  <a:pt x="7930" y="137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D2851C9-C57E-496B-A36A-FD758008A79E}"/>
              </a:ext>
            </a:extLst>
          </p:cNvPr>
          <p:cNvSpPr/>
          <p:nvPr/>
        </p:nvSpPr>
        <p:spPr>
          <a:xfrm>
            <a:off x="1387475" y="1503339"/>
            <a:ext cx="2221231" cy="3128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5" y="0"/>
                </a:moveTo>
                <a:lnTo>
                  <a:pt x="14252" y="0"/>
                </a:lnTo>
                <a:cubicBezTo>
                  <a:pt x="6397" y="0"/>
                  <a:pt x="0" y="4543"/>
                  <a:pt x="0" y="10120"/>
                </a:cubicBezTo>
                <a:cubicBezTo>
                  <a:pt x="0" y="15470"/>
                  <a:pt x="5866" y="19855"/>
                  <a:pt x="13276" y="20214"/>
                </a:cubicBezTo>
                <a:lnTo>
                  <a:pt x="12054" y="21083"/>
                </a:lnTo>
                <a:cubicBezTo>
                  <a:pt x="11881" y="21205"/>
                  <a:pt x="11881" y="21398"/>
                  <a:pt x="12054" y="21512"/>
                </a:cubicBezTo>
                <a:cubicBezTo>
                  <a:pt x="12140" y="21574"/>
                  <a:pt x="12251" y="21600"/>
                  <a:pt x="12362" y="21600"/>
                </a:cubicBezTo>
                <a:cubicBezTo>
                  <a:pt x="12473" y="21600"/>
                  <a:pt x="12585" y="21574"/>
                  <a:pt x="12671" y="21512"/>
                </a:cubicBezTo>
                <a:lnTo>
                  <a:pt x="14598" y="20144"/>
                </a:lnTo>
                <a:cubicBezTo>
                  <a:pt x="14770" y="20021"/>
                  <a:pt x="14770" y="19828"/>
                  <a:pt x="14598" y="19714"/>
                </a:cubicBezTo>
                <a:lnTo>
                  <a:pt x="12671" y="18346"/>
                </a:lnTo>
                <a:cubicBezTo>
                  <a:pt x="12498" y="18224"/>
                  <a:pt x="12226" y="18224"/>
                  <a:pt x="12066" y="18346"/>
                </a:cubicBezTo>
                <a:cubicBezTo>
                  <a:pt x="11893" y="18469"/>
                  <a:pt x="11893" y="18662"/>
                  <a:pt x="12066" y="18776"/>
                </a:cubicBezTo>
                <a:lnTo>
                  <a:pt x="13214" y="19592"/>
                </a:lnTo>
                <a:cubicBezTo>
                  <a:pt x="6323" y="19215"/>
                  <a:pt x="877" y="15110"/>
                  <a:pt x="877" y="10120"/>
                </a:cubicBezTo>
                <a:cubicBezTo>
                  <a:pt x="877" y="4876"/>
                  <a:pt x="6879" y="614"/>
                  <a:pt x="14264" y="614"/>
                </a:cubicBezTo>
                <a:lnTo>
                  <a:pt x="21168" y="614"/>
                </a:lnTo>
                <a:cubicBezTo>
                  <a:pt x="21402" y="614"/>
                  <a:pt x="21600" y="474"/>
                  <a:pt x="21600" y="307"/>
                </a:cubicBezTo>
                <a:cubicBezTo>
                  <a:pt x="21600" y="140"/>
                  <a:pt x="21390" y="0"/>
                  <a:pt x="2115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533A50B-1645-4690-9BC9-32F89DC32485}"/>
              </a:ext>
            </a:extLst>
          </p:cNvPr>
          <p:cNvSpPr/>
          <p:nvPr/>
        </p:nvSpPr>
        <p:spPr>
          <a:xfrm>
            <a:off x="3876675" y="4144939"/>
            <a:ext cx="287022" cy="485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1" h="21404" extrusionOk="0">
                <a:moveTo>
                  <a:pt x="3291" y="21404"/>
                </a:moveTo>
                <a:cubicBezTo>
                  <a:pt x="2457" y="21404"/>
                  <a:pt x="1623" y="21236"/>
                  <a:pt x="974" y="20844"/>
                </a:cubicBezTo>
                <a:cubicBezTo>
                  <a:pt x="-324" y="20061"/>
                  <a:pt x="-324" y="18830"/>
                  <a:pt x="974" y="18102"/>
                </a:cubicBezTo>
                <a:lnTo>
                  <a:pt x="13211" y="10716"/>
                </a:lnTo>
                <a:lnTo>
                  <a:pt x="974" y="3329"/>
                </a:lnTo>
                <a:cubicBezTo>
                  <a:pt x="-324" y="2546"/>
                  <a:pt x="-324" y="1315"/>
                  <a:pt x="974" y="587"/>
                </a:cubicBezTo>
                <a:cubicBezTo>
                  <a:pt x="2272" y="-196"/>
                  <a:pt x="4311" y="-196"/>
                  <a:pt x="5516" y="587"/>
                </a:cubicBezTo>
                <a:lnTo>
                  <a:pt x="19978" y="9317"/>
                </a:lnTo>
                <a:cubicBezTo>
                  <a:pt x="21276" y="10100"/>
                  <a:pt x="21276" y="11332"/>
                  <a:pt x="19978" y="12059"/>
                </a:cubicBezTo>
                <a:lnTo>
                  <a:pt x="5609" y="20844"/>
                </a:lnTo>
                <a:cubicBezTo>
                  <a:pt x="4960" y="21236"/>
                  <a:pt x="4126" y="21404"/>
                  <a:pt x="3291" y="2140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9F72AEA-B7DF-4407-BC10-5B5BBF764A0A}"/>
              </a:ext>
            </a:extLst>
          </p:cNvPr>
          <p:cNvSpPr/>
          <p:nvPr/>
        </p:nvSpPr>
        <p:spPr>
          <a:xfrm>
            <a:off x="5222875" y="4144939"/>
            <a:ext cx="287022" cy="485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1" h="21404" extrusionOk="0">
                <a:moveTo>
                  <a:pt x="3291" y="21404"/>
                </a:moveTo>
                <a:cubicBezTo>
                  <a:pt x="2457" y="21404"/>
                  <a:pt x="1623" y="21236"/>
                  <a:pt x="974" y="20844"/>
                </a:cubicBezTo>
                <a:cubicBezTo>
                  <a:pt x="-324" y="20061"/>
                  <a:pt x="-324" y="18830"/>
                  <a:pt x="974" y="18102"/>
                </a:cubicBezTo>
                <a:lnTo>
                  <a:pt x="13211" y="10716"/>
                </a:lnTo>
                <a:lnTo>
                  <a:pt x="974" y="3329"/>
                </a:lnTo>
                <a:cubicBezTo>
                  <a:pt x="-324" y="2546"/>
                  <a:pt x="-324" y="1315"/>
                  <a:pt x="974" y="587"/>
                </a:cubicBezTo>
                <a:cubicBezTo>
                  <a:pt x="2272" y="-196"/>
                  <a:pt x="4311" y="-196"/>
                  <a:pt x="5516" y="587"/>
                </a:cubicBezTo>
                <a:lnTo>
                  <a:pt x="19978" y="9317"/>
                </a:lnTo>
                <a:cubicBezTo>
                  <a:pt x="21276" y="10100"/>
                  <a:pt x="21276" y="11332"/>
                  <a:pt x="19978" y="12059"/>
                </a:cubicBezTo>
                <a:lnTo>
                  <a:pt x="5516" y="20789"/>
                </a:lnTo>
                <a:cubicBezTo>
                  <a:pt x="4960" y="21236"/>
                  <a:pt x="4126" y="21404"/>
                  <a:pt x="3291" y="214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CB05BDD-8513-4DAA-B156-F2C99003A05F}"/>
              </a:ext>
            </a:extLst>
          </p:cNvPr>
          <p:cNvSpPr/>
          <p:nvPr/>
        </p:nvSpPr>
        <p:spPr>
          <a:xfrm>
            <a:off x="6569075" y="4144939"/>
            <a:ext cx="287022" cy="485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1" h="21404" extrusionOk="0">
                <a:moveTo>
                  <a:pt x="3291" y="21404"/>
                </a:moveTo>
                <a:cubicBezTo>
                  <a:pt x="2457" y="21404"/>
                  <a:pt x="1623" y="21236"/>
                  <a:pt x="974" y="20844"/>
                </a:cubicBezTo>
                <a:cubicBezTo>
                  <a:pt x="-324" y="20061"/>
                  <a:pt x="-324" y="18830"/>
                  <a:pt x="974" y="18102"/>
                </a:cubicBezTo>
                <a:lnTo>
                  <a:pt x="13211" y="10716"/>
                </a:lnTo>
                <a:lnTo>
                  <a:pt x="974" y="3329"/>
                </a:lnTo>
                <a:cubicBezTo>
                  <a:pt x="-324" y="2546"/>
                  <a:pt x="-324" y="1315"/>
                  <a:pt x="974" y="587"/>
                </a:cubicBezTo>
                <a:cubicBezTo>
                  <a:pt x="2272" y="-196"/>
                  <a:pt x="4311" y="-196"/>
                  <a:pt x="5516" y="587"/>
                </a:cubicBezTo>
                <a:lnTo>
                  <a:pt x="19978" y="9317"/>
                </a:lnTo>
                <a:cubicBezTo>
                  <a:pt x="21276" y="10100"/>
                  <a:pt x="21276" y="11332"/>
                  <a:pt x="19978" y="12059"/>
                </a:cubicBezTo>
                <a:lnTo>
                  <a:pt x="5516" y="20789"/>
                </a:lnTo>
                <a:cubicBezTo>
                  <a:pt x="4960" y="21236"/>
                  <a:pt x="4126" y="21404"/>
                  <a:pt x="3291" y="2140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CD3EAD2-1FDD-4669-80BC-D9491F0678C9}"/>
              </a:ext>
            </a:extLst>
          </p:cNvPr>
          <p:cNvSpPr/>
          <p:nvPr/>
        </p:nvSpPr>
        <p:spPr>
          <a:xfrm>
            <a:off x="7940675" y="4144939"/>
            <a:ext cx="287022" cy="485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1" h="21404" extrusionOk="0">
                <a:moveTo>
                  <a:pt x="3291" y="21404"/>
                </a:moveTo>
                <a:cubicBezTo>
                  <a:pt x="2457" y="21404"/>
                  <a:pt x="1623" y="21236"/>
                  <a:pt x="974" y="20844"/>
                </a:cubicBezTo>
                <a:cubicBezTo>
                  <a:pt x="-324" y="20061"/>
                  <a:pt x="-324" y="18830"/>
                  <a:pt x="974" y="18102"/>
                </a:cubicBezTo>
                <a:lnTo>
                  <a:pt x="13211" y="10716"/>
                </a:lnTo>
                <a:lnTo>
                  <a:pt x="974" y="3329"/>
                </a:lnTo>
                <a:cubicBezTo>
                  <a:pt x="-324" y="2546"/>
                  <a:pt x="-324" y="1315"/>
                  <a:pt x="974" y="587"/>
                </a:cubicBezTo>
                <a:cubicBezTo>
                  <a:pt x="2272" y="-196"/>
                  <a:pt x="4311" y="-196"/>
                  <a:pt x="5516" y="587"/>
                </a:cubicBezTo>
                <a:lnTo>
                  <a:pt x="19978" y="9317"/>
                </a:lnTo>
                <a:cubicBezTo>
                  <a:pt x="21276" y="10100"/>
                  <a:pt x="21276" y="11332"/>
                  <a:pt x="19978" y="12059"/>
                </a:cubicBezTo>
                <a:lnTo>
                  <a:pt x="5516" y="20789"/>
                </a:lnTo>
                <a:cubicBezTo>
                  <a:pt x="4960" y="21236"/>
                  <a:pt x="4126" y="21404"/>
                  <a:pt x="3291" y="214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3D57029-52F1-44D6-91CB-451A3675EFB6}"/>
              </a:ext>
            </a:extLst>
          </p:cNvPr>
          <p:cNvSpPr/>
          <p:nvPr/>
        </p:nvSpPr>
        <p:spPr>
          <a:xfrm>
            <a:off x="2162175" y="2214538"/>
            <a:ext cx="1861821" cy="2503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1600" y="12866"/>
                </a:moveTo>
                <a:lnTo>
                  <a:pt x="21600" y="0"/>
                </a:lnTo>
                <a:lnTo>
                  <a:pt x="8693" y="0"/>
                </a:lnTo>
                <a:cubicBezTo>
                  <a:pt x="3890" y="0"/>
                  <a:pt x="0" y="2879"/>
                  <a:pt x="0" y="6433"/>
                </a:cubicBezTo>
                <a:lnTo>
                  <a:pt x="0" y="6433"/>
                </a:lnTo>
                <a:cubicBezTo>
                  <a:pt x="0" y="9988"/>
                  <a:pt x="3890" y="12866"/>
                  <a:pt x="8693" y="12866"/>
                </a:cubicBezTo>
                <a:lnTo>
                  <a:pt x="11478" y="12866"/>
                </a:lnTo>
                <a:cubicBezTo>
                  <a:pt x="12686" y="12866"/>
                  <a:pt x="13658" y="13586"/>
                  <a:pt x="13658" y="14480"/>
                </a:cubicBezTo>
                <a:lnTo>
                  <a:pt x="13658" y="14524"/>
                </a:lnTo>
                <a:cubicBezTo>
                  <a:pt x="13658" y="15167"/>
                  <a:pt x="13143" y="15734"/>
                  <a:pt x="12362" y="15996"/>
                </a:cubicBezTo>
                <a:cubicBezTo>
                  <a:pt x="10962" y="16464"/>
                  <a:pt x="10019" y="17511"/>
                  <a:pt x="10063" y="18721"/>
                </a:cubicBezTo>
                <a:cubicBezTo>
                  <a:pt x="10137" y="20183"/>
                  <a:pt x="11728" y="21393"/>
                  <a:pt x="13703" y="21491"/>
                </a:cubicBezTo>
                <a:cubicBezTo>
                  <a:pt x="15957" y="21600"/>
                  <a:pt x="17843" y="20270"/>
                  <a:pt x="17843" y="18623"/>
                </a:cubicBezTo>
                <a:cubicBezTo>
                  <a:pt x="17843" y="17446"/>
                  <a:pt x="16885" y="16432"/>
                  <a:pt x="15530" y="15996"/>
                </a:cubicBezTo>
                <a:cubicBezTo>
                  <a:pt x="14749" y="15745"/>
                  <a:pt x="14262" y="15156"/>
                  <a:pt x="14262" y="14524"/>
                </a:cubicBezTo>
                <a:lnTo>
                  <a:pt x="14262" y="14480"/>
                </a:lnTo>
                <a:cubicBezTo>
                  <a:pt x="14262" y="13586"/>
                  <a:pt x="15235" y="12866"/>
                  <a:pt x="16443" y="12866"/>
                </a:cubicBezTo>
                <a:lnTo>
                  <a:pt x="21600" y="1286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BC53F9D-63EF-4E80-84CD-BBAAFA6F55D5}"/>
              </a:ext>
            </a:extLst>
          </p:cNvPr>
          <p:cNvSpPr/>
          <p:nvPr/>
        </p:nvSpPr>
        <p:spPr>
          <a:xfrm>
            <a:off x="4041775" y="2214539"/>
            <a:ext cx="1319532" cy="25051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1600" y="12860"/>
                </a:moveTo>
                <a:lnTo>
                  <a:pt x="21600" y="0"/>
                </a:lnTo>
                <a:lnTo>
                  <a:pt x="0" y="0"/>
                </a:lnTo>
                <a:lnTo>
                  <a:pt x="0" y="12860"/>
                </a:lnTo>
                <a:lnTo>
                  <a:pt x="7297" y="12860"/>
                </a:lnTo>
                <a:cubicBezTo>
                  <a:pt x="9002" y="12860"/>
                  <a:pt x="10374" y="13579"/>
                  <a:pt x="10374" y="14473"/>
                </a:cubicBezTo>
                <a:lnTo>
                  <a:pt x="10374" y="14473"/>
                </a:lnTo>
                <a:cubicBezTo>
                  <a:pt x="10374" y="15127"/>
                  <a:pt x="9605" y="15715"/>
                  <a:pt x="8461" y="15966"/>
                </a:cubicBezTo>
                <a:cubicBezTo>
                  <a:pt x="6382" y="16423"/>
                  <a:pt x="4948" y="17546"/>
                  <a:pt x="5114" y="18832"/>
                </a:cubicBezTo>
                <a:cubicBezTo>
                  <a:pt x="5301" y="20249"/>
                  <a:pt x="7526" y="21404"/>
                  <a:pt x="10228" y="21491"/>
                </a:cubicBezTo>
                <a:cubicBezTo>
                  <a:pt x="13409" y="21600"/>
                  <a:pt x="16070" y="20270"/>
                  <a:pt x="16070" y="18625"/>
                </a:cubicBezTo>
                <a:cubicBezTo>
                  <a:pt x="16070" y="17481"/>
                  <a:pt x="14781" y="16489"/>
                  <a:pt x="12931" y="16020"/>
                </a:cubicBezTo>
                <a:cubicBezTo>
                  <a:pt x="11871" y="15759"/>
                  <a:pt x="11205" y="15181"/>
                  <a:pt x="11205" y="14571"/>
                </a:cubicBezTo>
                <a:lnTo>
                  <a:pt x="11205" y="14473"/>
                </a:lnTo>
                <a:cubicBezTo>
                  <a:pt x="11205" y="13579"/>
                  <a:pt x="12577" y="12860"/>
                  <a:pt x="14282" y="12860"/>
                </a:cubicBezTo>
                <a:lnTo>
                  <a:pt x="21600" y="1286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FAE17C7-D187-4E3A-BDE4-F5AC67BF062B}"/>
              </a:ext>
            </a:extLst>
          </p:cNvPr>
          <p:cNvSpPr/>
          <p:nvPr/>
        </p:nvSpPr>
        <p:spPr>
          <a:xfrm>
            <a:off x="5387975" y="2214539"/>
            <a:ext cx="1319532" cy="25051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1600" y="12860"/>
                </a:moveTo>
                <a:lnTo>
                  <a:pt x="21600" y="0"/>
                </a:lnTo>
                <a:lnTo>
                  <a:pt x="0" y="0"/>
                </a:lnTo>
                <a:lnTo>
                  <a:pt x="0" y="12860"/>
                </a:lnTo>
                <a:lnTo>
                  <a:pt x="7297" y="12860"/>
                </a:lnTo>
                <a:cubicBezTo>
                  <a:pt x="9002" y="12860"/>
                  <a:pt x="10374" y="13579"/>
                  <a:pt x="10374" y="14473"/>
                </a:cubicBezTo>
                <a:lnTo>
                  <a:pt x="10374" y="14473"/>
                </a:lnTo>
                <a:cubicBezTo>
                  <a:pt x="10374" y="15127"/>
                  <a:pt x="9605" y="15715"/>
                  <a:pt x="8461" y="15966"/>
                </a:cubicBezTo>
                <a:cubicBezTo>
                  <a:pt x="6382" y="16423"/>
                  <a:pt x="4948" y="17546"/>
                  <a:pt x="5114" y="18832"/>
                </a:cubicBezTo>
                <a:cubicBezTo>
                  <a:pt x="5301" y="20249"/>
                  <a:pt x="7526" y="21404"/>
                  <a:pt x="10228" y="21491"/>
                </a:cubicBezTo>
                <a:cubicBezTo>
                  <a:pt x="13409" y="21600"/>
                  <a:pt x="16070" y="20270"/>
                  <a:pt x="16070" y="18625"/>
                </a:cubicBezTo>
                <a:cubicBezTo>
                  <a:pt x="16070" y="17481"/>
                  <a:pt x="14781" y="16489"/>
                  <a:pt x="12931" y="16020"/>
                </a:cubicBezTo>
                <a:cubicBezTo>
                  <a:pt x="11871" y="15759"/>
                  <a:pt x="11205" y="15181"/>
                  <a:pt x="11205" y="14571"/>
                </a:cubicBezTo>
                <a:lnTo>
                  <a:pt x="11205" y="14473"/>
                </a:lnTo>
                <a:cubicBezTo>
                  <a:pt x="11205" y="13579"/>
                  <a:pt x="12577" y="12860"/>
                  <a:pt x="14282" y="12860"/>
                </a:cubicBezTo>
                <a:lnTo>
                  <a:pt x="21600" y="1286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04E1BD72-2BE4-4206-8C9E-F761216ECF18}"/>
              </a:ext>
            </a:extLst>
          </p:cNvPr>
          <p:cNvSpPr/>
          <p:nvPr/>
        </p:nvSpPr>
        <p:spPr>
          <a:xfrm>
            <a:off x="6734175" y="2214538"/>
            <a:ext cx="1319532" cy="2503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1600" y="12866"/>
                </a:moveTo>
                <a:lnTo>
                  <a:pt x="21600" y="0"/>
                </a:lnTo>
                <a:lnTo>
                  <a:pt x="0" y="0"/>
                </a:lnTo>
                <a:lnTo>
                  <a:pt x="0" y="12866"/>
                </a:lnTo>
                <a:lnTo>
                  <a:pt x="7297" y="12866"/>
                </a:lnTo>
                <a:cubicBezTo>
                  <a:pt x="9002" y="12866"/>
                  <a:pt x="10374" y="13586"/>
                  <a:pt x="10374" y="14480"/>
                </a:cubicBezTo>
                <a:lnTo>
                  <a:pt x="10374" y="14524"/>
                </a:lnTo>
                <a:cubicBezTo>
                  <a:pt x="10374" y="15167"/>
                  <a:pt x="9646" y="15734"/>
                  <a:pt x="8544" y="15996"/>
                </a:cubicBezTo>
                <a:cubicBezTo>
                  <a:pt x="6569" y="16464"/>
                  <a:pt x="5239" y="17511"/>
                  <a:pt x="5301" y="18721"/>
                </a:cubicBezTo>
                <a:cubicBezTo>
                  <a:pt x="5405" y="20183"/>
                  <a:pt x="7650" y="21393"/>
                  <a:pt x="10436" y="21491"/>
                </a:cubicBezTo>
                <a:cubicBezTo>
                  <a:pt x="13617" y="21600"/>
                  <a:pt x="16278" y="20270"/>
                  <a:pt x="16278" y="18623"/>
                </a:cubicBezTo>
                <a:cubicBezTo>
                  <a:pt x="16278" y="17446"/>
                  <a:pt x="14927" y="16432"/>
                  <a:pt x="13014" y="15996"/>
                </a:cubicBezTo>
                <a:cubicBezTo>
                  <a:pt x="11912" y="15745"/>
                  <a:pt x="11226" y="15156"/>
                  <a:pt x="11226" y="14524"/>
                </a:cubicBezTo>
                <a:lnTo>
                  <a:pt x="11226" y="14480"/>
                </a:lnTo>
                <a:cubicBezTo>
                  <a:pt x="11226" y="13586"/>
                  <a:pt x="12598" y="12866"/>
                  <a:pt x="14303" y="12866"/>
                </a:cubicBezTo>
                <a:lnTo>
                  <a:pt x="21600" y="1286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3D8B96F5-51EF-4E7A-BB5C-4424F22F93D7}"/>
              </a:ext>
            </a:extLst>
          </p:cNvPr>
          <p:cNvSpPr/>
          <p:nvPr/>
        </p:nvSpPr>
        <p:spPr>
          <a:xfrm>
            <a:off x="8080376" y="2214538"/>
            <a:ext cx="1922940" cy="2503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0" h="21497" extrusionOk="0">
                <a:moveTo>
                  <a:pt x="20752" y="5157"/>
                </a:moveTo>
                <a:lnTo>
                  <a:pt x="15412" y="621"/>
                </a:lnTo>
                <a:cubicBezTo>
                  <a:pt x="14946" y="229"/>
                  <a:pt x="14282" y="0"/>
                  <a:pt x="13590" y="0"/>
                </a:cubicBezTo>
                <a:lnTo>
                  <a:pt x="0" y="0"/>
                </a:lnTo>
                <a:lnTo>
                  <a:pt x="0" y="12866"/>
                </a:lnTo>
                <a:lnTo>
                  <a:pt x="4690" y="12866"/>
                </a:lnTo>
                <a:cubicBezTo>
                  <a:pt x="5849" y="12866"/>
                  <a:pt x="6781" y="13586"/>
                  <a:pt x="6781" y="14480"/>
                </a:cubicBezTo>
                <a:lnTo>
                  <a:pt x="6781" y="14524"/>
                </a:lnTo>
                <a:cubicBezTo>
                  <a:pt x="6781" y="15167"/>
                  <a:pt x="6286" y="15734"/>
                  <a:pt x="5538" y="15996"/>
                </a:cubicBezTo>
                <a:cubicBezTo>
                  <a:pt x="4196" y="16464"/>
                  <a:pt x="3292" y="17511"/>
                  <a:pt x="3334" y="18721"/>
                </a:cubicBezTo>
                <a:cubicBezTo>
                  <a:pt x="3405" y="20183"/>
                  <a:pt x="4930" y="21393"/>
                  <a:pt x="6823" y="21491"/>
                </a:cubicBezTo>
                <a:cubicBezTo>
                  <a:pt x="8985" y="21600"/>
                  <a:pt x="10793" y="20270"/>
                  <a:pt x="10793" y="18623"/>
                </a:cubicBezTo>
                <a:cubicBezTo>
                  <a:pt x="10793" y="17446"/>
                  <a:pt x="9875" y="16432"/>
                  <a:pt x="8575" y="15996"/>
                </a:cubicBezTo>
                <a:cubicBezTo>
                  <a:pt x="7826" y="15745"/>
                  <a:pt x="7360" y="15156"/>
                  <a:pt x="7360" y="14524"/>
                </a:cubicBezTo>
                <a:lnTo>
                  <a:pt x="7360" y="14480"/>
                </a:lnTo>
                <a:cubicBezTo>
                  <a:pt x="7360" y="13586"/>
                  <a:pt x="8292" y="12866"/>
                  <a:pt x="9451" y="12866"/>
                </a:cubicBezTo>
                <a:lnTo>
                  <a:pt x="13604" y="12866"/>
                </a:lnTo>
                <a:cubicBezTo>
                  <a:pt x="14296" y="12866"/>
                  <a:pt x="14960" y="12637"/>
                  <a:pt x="15427" y="12245"/>
                </a:cubicBezTo>
                <a:lnTo>
                  <a:pt x="20767" y="7709"/>
                </a:lnTo>
                <a:cubicBezTo>
                  <a:pt x="21600" y="6978"/>
                  <a:pt x="21600" y="5877"/>
                  <a:pt x="20752" y="515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F59723-A9A9-4DC7-AA61-7B3BE30AEB19}"/>
              </a:ext>
            </a:extLst>
          </p:cNvPr>
          <p:cNvSpPr txBox="1"/>
          <p:nvPr/>
        </p:nvSpPr>
        <p:spPr>
          <a:xfrm>
            <a:off x="2801250" y="4832705"/>
            <a:ext cx="1069984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4"/>
                </a:solidFill>
              </a:rPr>
              <a:t>Lorem</a:t>
            </a:r>
            <a:br>
              <a:rPr lang="en-US" sz="2000" b="1" noProof="1">
                <a:solidFill>
                  <a:schemeClr val="accent4"/>
                </a:solidFill>
              </a:rPr>
            </a:br>
            <a:r>
              <a:rPr lang="en-US" sz="2000" b="1" noProof="1">
                <a:solidFill>
                  <a:schemeClr val="accent4"/>
                </a:solidFill>
              </a:rPr>
              <a:t>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0B26BB-0DFE-4C92-ACD6-0D4CD15BFA54}"/>
              </a:ext>
            </a:extLst>
          </p:cNvPr>
          <p:cNvSpPr txBox="1"/>
          <p:nvPr/>
        </p:nvSpPr>
        <p:spPr>
          <a:xfrm>
            <a:off x="2415800" y="2461144"/>
            <a:ext cx="1455434" cy="101566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4012C9-177D-4587-9A46-6387EF9BA8A5}"/>
              </a:ext>
            </a:extLst>
          </p:cNvPr>
          <p:cNvSpPr txBox="1"/>
          <p:nvPr/>
        </p:nvSpPr>
        <p:spPr>
          <a:xfrm>
            <a:off x="4158882" y="2276478"/>
            <a:ext cx="1085318" cy="138499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1E7FBCC-7AC4-4836-A059-CAFB40A7A731}"/>
              </a:ext>
            </a:extLst>
          </p:cNvPr>
          <p:cNvSpPr txBox="1"/>
          <p:nvPr/>
        </p:nvSpPr>
        <p:spPr>
          <a:xfrm>
            <a:off x="5505082" y="2276478"/>
            <a:ext cx="1085318" cy="138499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DE49B9-97A2-42BE-B946-514637538FFF}"/>
              </a:ext>
            </a:extLst>
          </p:cNvPr>
          <p:cNvSpPr txBox="1"/>
          <p:nvPr/>
        </p:nvSpPr>
        <p:spPr>
          <a:xfrm>
            <a:off x="6851282" y="2276478"/>
            <a:ext cx="1085318" cy="138499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790523-AFAB-404C-BFD4-7A638175136C}"/>
              </a:ext>
            </a:extLst>
          </p:cNvPr>
          <p:cNvSpPr txBox="1"/>
          <p:nvPr/>
        </p:nvSpPr>
        <p:spPr>
          <a:xfrm>
            <a:off x="8141686" y="2461144"/>
            <a:ext cx="1455434" cy="101566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1DE8BCA-3E29-447A-A1F1-F31F2CB3F47E}"/>
              </a:ext>
            </a:extLst>
          </p:cNvPr>
          <p:cNvSpPr txBox="1"/>
          <p:nvPr/>
        </p:nvSpPr>
        <p:spPr>
          <a:xfrm>
            <a:off x="4166549" y="4832705"/>
            <a:ext cx="1069984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3"/>
                </a:solidFill>
              </a:rPr>
              <a:t>Lorem</a:t>
            </a:r>
            <a:br>
              <a:rPr lang="en-US" sz="2000" b="1" noProof="1">
                <a:solidFill>
                  <a:schemeClr val="accent3"/>
                </a:solidFill>
              </a:rPr>
            </a:br>
            <a:r>
              <a:rPr lang="en-US" sz="2000" b="1" noProof="1">
                <a:solidFill>
                  <a:schemeClr val="accent3"/>
                </a:solidFill>
              </a:rPr>
              <a:t>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86C5E8-5794-40FE-A848-FEC72DAF8C56}"/>
              </a:ext>
            </a:extLst>
          </p:cNvPr>
          <p:cNvSpPr txBox="1"/>
          <p:nvPr/>
        </p:nvSpPr>
        <p:spPr>
          <a:xfrm>
            <a:off x="5512749" y="4832705"/>
            <a:ext cx="1069984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6"/>
                </a:solidFill>
              </a:rPr>
              <a:t>Lorem</a:t>
            </a:r>
            <a:br>
              <a:rPr lang="en-US" sz="2000" b="1" noProof="1">
                <a:solidFill>
                  <a:schemeClr val="accent6"/>
                </a:solidFill>
              </a:rPr>
            </a:br>
            <a:r>
              <a:rPr lang="en-US" sz="2000" b="1" noProof="1">
                <a:solidFill>
                  <a:schemeClr val="accent6"/>
                </a:solidFill>
              </a:rPr>
              <a:t>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1957ED-C8A9-426E-AC71-3EED5D312C71}"/>
              </a:ext>
            </a:extLst>
          </p:cNvPr>
          <p:cNvSpPr txBox="1"/>
          <p:nvPr/>
        </p:nvSpPr>
        <p:spPr>
          <a:xfrm>
            <a:off x="6858949" y="4832705"/>
            <a:ext cx="1069984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2"/>
                </a:solidFill>
              </a:rPr>
              <a:t>Lorem</a:t>
            </a:r>
            <a:br>
              <a:rPr lang="en-US" sz="2000" b="1" noProof="1">
                <a:solidFill>
                  <a:schemeClr val="accent2"/>
                </a:solidFill>
              </a:rPr>
            </a:br>
            <a:r>
              <a:rPr lang="en-US" sz="2000" b="1" noProof="1">
                <a:solidFill>
                  <a:schemeClr val="accent2"/>
                </a:solidFill>
              </a:rPr>
              <a:t>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EED484-590E-4309-B2D0-EF190BBD80D8}"/>
              </a:ext>
            </a:extLst>
          </p:cNvPr>
          <p:cNvSpPr txBox="1"/>
          <p:nvPr/>
        </p:nvSpPr>
        <p:spPr>
          <a:xfrm>
            <a:off x="8189677" y="4832705"/>
            <a:ext cx="1069984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5">
                    <a:lumMod val="60000"/>
                    <a:lumOff val="40000"/>
                  </a:schemeClr>
                </a:solidFill>
              </a:rPr>
              <a:t>Lorem</a:t>
            </a:r>
            <a:br>
              <a:rPr lang="en-US" sz="2000" b="1" noProof="1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noProof="1">
                <a:solidFill>
                  <a:schemeClr val="accent5">
                    <a:lumMod val="60000"/>
                    <a:lumOff val="40000"/>
                  </a:schemeClr>
                </a:solidFill>
              </a:rPr>
              <a:t>Ipsum</a:t>
            </a:r>
          </a:p>
        </p:txBody>
      </p:sp>
      <p:pic>
        <p:nvPicPr>
          <p:cNvPr id="24" name="Graphic 23" descr="Bar graph with upward trend outline">
            <a:extLst>
              <a:ext uri="{FF2B5EF4-FFF2-40B4-BE49-F238E27FC236}">
                <a16:creationId xmlns:a16="http://schemas.microsoft.com/office/drawing/2014/main" id="{068B4B2D-D426-4A5A-9DC1-450ADB851C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9358" y="4170808"/>
            <a:ext cx="456766" cy="456766"/>
          </a:xfrm>
          <a:prstGeom prst="rect">
            <a:avLst/>
          </a:prstGeom>
        </p:spPr>
      </p:pic>
      <p:pic>
        <p:nvPicPr>
          <p:cNvPr id="25" name="Graphic 24" descr="Checklist outline">
            <a:extLst>
              <a:ext uri="{FF2B5EF4-FFF2-40B4-BE49-F238E27FC236}">
                <a16:creationId xmlns:a16="http://schemas.microsoft.com/office/drawing/2014/main" id="{77E58AF5-9362-4020-8DCC-D4F2F17712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06652" y="4168197"/>
            <a:ext cx="436034" cy="436034"/>
          </a:xfrm>
          <a:prstGeom prst="rect">
            <a:avLst/>
          </a:prstGeom>
        </p:spPr>
      </p:pic>
      <p:pic>
        <p:nvPicPr>
          <p:cNvPr id="26" name="Graphic 25" descr="Customer review outline">
            <a:extLst>
              <a:ext uri="{FF2B5EF4-FFF2-40B4-BE49-F238E27FC236}">
                <a16:creationId xmlns:a16="http://schemas.microsoft.com/office/drawing/2014/main" id="{496DCAB9-2DE7-4A19-9798-F279B70B1C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45964" y="4178447"/>
            <a:ext cx="418754" cy="418754"/>
          </a:xfrm>
          <a:prstGeom prst="rect">
            <a:avLst/>
          </a:prstGeom>
        </p:spPr>
      </p:pic>
      <p:pic>
        <p:nvPicPr>
          <p:cNvPr id="27" name="Graphic 26" descr="Handshake outline">
            <a:extLst>
              <a:ext uri="{FF2B5EF4-FFF2-40B4-BE49-F238E27FC236}">
                <a16:creationId xmlns:a16="http://schemas.microsoft.com/office/drawing/2014/main" id="{6C61842A-B89C-4627-85B1-FFC4D95BFF3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71590" y="4170808"/>
            <a:ext cx="459902" cy="459902"/>
          </a:xfrm>
          <a:prstGeom prst="rect">
            <a:avLst/>
          </a:prstGeom>
        </p:spPr>
      </p:pic>
      <p:pic>
        <p:nvPicPr>
          <p:cNvPr id="28" name="Graphic 27" descr="Postit Notes outline">
            <a:extLst>
              <a:ext uri="{FF2B5EF4-FFF2-40B4-BE49-F238E27FC236}">
                <a16:creationId xmlns:a16="http://schemas.microsoft.com/office/drawing/2014/main" id="{9785D42E-C266-4BD2-B1AD-46222D5C953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198756" y="4178447"/>
            <a:ext cx="390370" cy="39037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22F8007-BCA7-4C4D-8106-4A3B43BDA98E}"/>
              </a:ext>
            </a:extLst>
          </p:cNvPr>
          <p:cNvSpPr txBox="1"/>
          <p:nvPr/>
        </p:nvSpPr>
        <p:spPr>
          <a:xfrm>
            <a:off x="3705226" y="1234655"/>
            <a:ext cx="4581523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bg1"/>
                </a:solidFill>
              </a:rPr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1375542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8509</TotalTime>
  <Words>307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Cycle Process – Slide Template</vt:lpstr>
      <vt:lpstr>Horizontal Cycle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Cycle Process</dc:title>
  <dc:creator>PresentationGO.com</dc:creator>
  <dc:description>© Copyright PresentationGO.com</dc:description>
  <dcterms:created xsi:type="dcterms:W3CDTF">2014-11-26T05:14:11Z</dcterms:created>
  <dcterms:modified xsi:type="dcterms:W3CDTF">2021-04-26T18:14:47Z</dcterms:modified>
  <cp:category>Charts &amp; Diagrams</cp:category>
</cp:coreProperties>
</file>