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33A6C-B8DB-46B3-8A3F-551C2931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Embattled Road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9239F9-D6F4-4904-82D9-FCBBDFED5B27}"/>
              </a:ext>
            </a:extLst>
          </p:cNvPr>
          <p:cNvGrpSpPr/>
          <p:nvPr/>
        </p:nvGrpSpPr>
        <p:grpSpPr>
          <a:xfrm>
            <a:off x="628650" y="2434108"/>
            <a:ext cx="7902304" cy="2066370"/>
            <a:chOff x="628650" y="2434108"/>
            <a:chExt cx="7902304" cy="206637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8A06362-DF19-4483-BDEE-374FB4F5E277}"/>
                </a:ext>
              </a:extLst>
            </p:cNvPr>
            <p:cNvSpPr/>
            <p:nvPr/>
          </p:nvSpPr>
          <p:spPr>
            <a:xfrm>
              <a:off x="628650" y="2504694"/>
              <a:ext cx="7902304" cy="199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21518" y="18420"/>
                  </a:moveTo>
                  <a:lnTo>
                    <a:pt x="19010" y="16921"/>
                  </a:lnTo>
                  <a:cubicBezTo>
                    <a:pt x="18978" y="16921"/>
                    <a:pt x="18942" y="16892"/>
                    <a:pt x="18909" y="16845"/>
                  </a:cubicBezTo>
                  <a:cubicBezTo>
                    <a:pt x="18875" y="16797"/>
                    <a:pt x="18839" y="16730"/>
                    <a:pt x="18808" y="16644"/>
                  </a:cubicBezTo>
                  <a:cubicBezTo>
                    <a:pt x="18774" y="16558"/>
                    <a:pt x="18745" y="16463"/>
                    <a:pt x="18716" y="16358"/>
                  </a:cubicBezTo>
                  <a:cubicBezTo>
                    <a:pt x="18690" y="16253"/>
                    <a:pt x="18666" y="16128"/>
                    <a:pt x="18649" y="16004"/>
                  </a:cubicBezTo>
                  <a:lnTo>
                    <a:pt x="16809" y="2798"/>
                  </a:lnTo>
                  <a:cubicBezTo>
                    <a:pt x="16751" y="2387"/>
                    <a:pt x="16672" y="2005"/>
                    <a:pt x="16575" y="1662"/>
                  </a:cubicBezTo>
                  <a:cubicBezTo>
                    <a:pt x="16482" y="1327"/>
                    <a:pt x="16371" y="1031"/>
                    <a:pt x="16251" y="783"/>
                  </a:cubicBezTo>
                  <a:cubicBezTo>
                    <a:pt x="16133" y="535"/>
                    <a:pt x="16008" y="344"/>
                    <a:pt x="15879" y="210"/>
                  </a:cubicBezTo>
                  <a:cubicBezTo>
                    <a:pt x="15751" y="76"/>
                    <a:pt x="15622" y="0"/>
                    <a:pt x="15492" y="0"/>
                  </a:cubicBezTo>
                  <a:lnTo>
                    <a:pt x="14468" y="0"/>
                  </a:lnTo>
                  <a:cubicBezTo>
                    <a:pt x="14341" y="0"/>
                    <a:pt x="14225" y="76"/>
                    <a:pt x="14124" y="210"/>
                  </a:cubicBezTo>
                  <a:cubicBezTo>
                    <a:pt x="14024" y="344"/>
                    <a:pt x="13939" y="544"/>
                    <a:pt x="13872" y="783"/>
                  </a:cubicBezTo>
                  <a:cubicBezTo>
                    <a:pt x="13805" y="1031"/>
                    <a:pt x="13757" y="1327"/>
                    <a:pt x="13733" y="1662"/>
                  </a:cubicBezTo>
                  <a:cubicBezTo>
                    <a:pt x="13709" y="2005"/>
                    <a:pt x="13706" y="2387"/>
                    <a:pt x="13735" y="2798"/>
                  </a:cubicBezTo>
                  <a:lnTo>
                    <a:pt x="14641" y="16004"/>
                  </a:lnTo>
                  <a:cubicBezTo>
                    <a:pt x="14651" y="16128"/>
                    <a:pt x="14651" y="16243"/>
                    <a:pt x="14648" y="16358"/>
                  </a:cubicBezTo>
                  <a:cubicBezTo>
                    <a:pt x="14644" y="16463"/>
                    <a:pt x="14634" y="16568"/>
                    <a:pt x="14619" y="16644"/>
                  </a:cubicBezTo>
                  <a:cubicBezTo>
                    <a:pt x="14605" y="16730"/>
                    <a:pt x="14583" y="16797"/>
                    <a:pt x="14559" y="16845"/>
                  </a:cubicBezTo>
                  <a:cubicBezTo>
                    <a:pt x="14535" y="16892"/>
                    <a:pt x="14507" y="16921"/>
                    <a:pt x="14475" y="16921"/>
                  </a:cubicBezTo>
                  <a:lnTo>
                    <a:pt x="13026" y="16921"/>
                  </a:lnTo>
                  <a:cubicBezTo>
                    <a:pt x="12995" y="16921"/>
                    <a:pt x="12964" y="16892"/>
                    <a:pt x="12933" y="16845"/>
                  </a:cubicBezTo>
                  <a:cubicBezTo>
                    <a:pt x="12904" y="16797"/>
                    <a:pt x="12875" y="16730"/>
                    <a:pt x="12851" y="16644"/>
                  </a:cubicBezTo>
                  <a:cubicBezTo>
                    <a:pt x="12827" y="16558"/>
                    <a:pt x="12808" y="16463"/>
                    <a:pt x="12791" y="16358"/>
                  </a:cubicBezTo>
                  <a:cubicBezTo>
                    <a:pt x="12776" y="16253"/>
                    <a:pt x="12764" y="16128"/>
                    <a:pt x="12760" y="16004"/>
                  </a:cubicBezTo>
                  <a:lnTo>
                    <a:pt x="12464" y="7630"/>
                  </a:lnTo>
                  <a:cubicBezTo>
                    <a:pt x="12447" y="7124"/>
                    <a:pt x="12399" y="6656"/>
                    <a:pt x="12332" y="6236"/>
                  </a:cubicBezTo>
                  <a:cubicBezTo>
                    <a:pt x="12265" y="5825"/>
                    <a:pt x="12176" y="5462"/>
                    <a:pt x="12072" y="5157"/>
                  </a:cubicBezTo>
                  <a:cubicBezTo>
                    <a:pt x="11969" y="4860"/>
                    <a:pt x="11854" y="4622"/>
                    <a:pt x="11726" y="4459"/>
                  </a:cubicBezTo>
                  <a:cubicBezTo>
                    <a:pt x="11601" y="4297"/>
                    <a:pt x="11464" y="4211"/>
                    <a:pt x="11323" y="4211"/>
                  </a:cubicBezTo>
                  <a:lnTo>
                    <a:pt x="10193" y="4211"/>
                  </a:lnTo>
                  <a:cubicBezTo>
                    <a:pt x="10051" y="4211"/>
                    <a:pt x="9917" y="4297"/>
                    <a:pt x="9790" y="4459"/>
                  </a:cubicBezTo>
                  <a:cubicBezTo>
                    <a:pt x="9662" y="4622"/>
                    <a:pt x="9544" y="4860"/>
                    <a:pt x="9444" y="5157"/>
                  </a:cubicBezTo>
                  <a:cubicBezTo>
                    <a:pt x="9340" y="5462"/>
                    <a:pt x="9251" y="5825"/>
                    <a:pt x="9184" y="6236"/>
                  </a:cubicBezTo>
                  <a:cubicBezTo>
                    <a:pt x="9114" y="6656"/>
                    <a:pt x="9069" y="7124"/>
                    <a:pt x="9049" y="7630"/>
                  </a:cubicBezTo>
                  <a:lnTo>
                    <a:pt x="8754" y="16004"/>
                  </a:lnTo>
                  <a:cubicBezTo>
                    <a:pt x="8749" y="16128"/>
                    <a:pt x="8739" y="16243"/>
                    <a:pt x="8723" y="16358"/>
                  </a:cubicBezTo>
                  <a:cubicBezTo>
                    <a:pt x="8708" y="16463"/>
                    <a:pt x="8687" y="16568"/>
                    <a:pt x="8663" y="16644"/>
                  </a:cubicBezTo>
                  <a:cubicBezTo>
                    <a:pt x="8639" y="16730"/>
                    <a:pt x="8612" y="16797"/>
                    <a:pt x="8581" y="16845"/>
                  </a:cubicBezTo>
                  <a:cubicBezTo>
                    <a:pt x="8552" y="16892"/>
                    <a:pt x="8521" y="16921"/>
                    <a:pt x="8487" y="16921"/>
                  </a:cubicBezTo>
                  <a:lnTo>
                    <a:pt x="7038" y="16921"/>
                  </a:lnTo>
                  <a:cubicBezTo>
                    <a:pt x="7007" y="16921"/>
                    <a:pt x="6978" y="16892"/>
                    <a:pt x="6954" y="16845"/>
                  </a:cubicBezTo>
                  <a:cubicBezTo>
                    <a:pt x="6930" y="16797"/>
                    <a:pt x="6908" y="16730"/>
                    <a:pt x="6894" y="16644"/>
                  </a:cubicBezTo>
                  <a:cubicBezTo>
                    <a:pt x="6880" y="16558"/>
                    <a:pt x="6868" y="16463"/>
                    <a:pt x="6865" y="16358"/>
                  </a:cubicBezTo>
                  <a:cubicBezTo>
                    <a:pt x="6860" y="16253"/>
                    <a:pt x="6863" y="16128"/>
                    <a:pt x="6872" y="16004"/>
                  </a:cubicBezTo>
                  <a:lnTo>
                    <a:pt x="6985" y="14362"/>
                  </a:lnTo>
                  <a:cubicBezTo>
                    <a:pt x="7031" y="13712"/>
                    <a:pt x="7038" y="13101"/>
                    <a:pt x="7014" y="12557"/>
                  </a:cubicBezTo>
                  <a:cubicBezTo>
                    <a:pt x="6990" y="12022"/>
                    <a:pt x="6937" y="11554"/>
                    <a:pt x="6858" y="11172"/>
                  </a:cubicBezTo>
                  <a:cubicBezTo>
                    <a:pt x="6781" y="10790"/>
                    <a:pt x="6678" y="10485"/>
                    <a:pt x="6558" y="10275"/>
                  </a:cubicBezTo>
                  <a:cubicBezTo>
                    <a:pt x="6437" y="10065"/>
                    <a:pt x="6296" y="9950"/>
                    <a:pt x="6137" y="9950"/>
                  </a:cubicBezTo>
                  <a:lnTo>
                    <a:pt x="4864" y="9950"/>
                  </a:lnTo>
                  <a:cubicBezTo>
                    <a:pt x="4705" y="9950"/>
                    <a:pt x="4539" y="10065"/>
                    <a:pt x="4376" y="10275"/>
                  </a:cubicBezTo>
                  <a:cubicBezTo>
                    <a:pt x="4210" y="10485"/>
                    <a:pt x="4044" y="10790"/>
                    <a:pt x="3888" y="11172"/>
                  </a:cubicBezTo>
                  <a:cubicBezTo>
                    <a:pt x="3729" y="11564"/>
                    <a:pt x="3578" y="12032"/>
                    <a:pt x="3443" y="12557"/>
                  </a:cubicBezTo>
                  <a:cubicBezTo>
                    <a:pt x="3306" y="13101"/>
                    <a:pt x="3189" y="13703"/>
                    <a:pt x="3097" y="14362"/>
                  </a:cubicBezTo>
                  <a:lnTo>
                    <a:pt x="2869" y="16004"/>
                  </a:lnTo>
                  <a:cubicBezTo>
                    <a:pt x="2852" y="16128"/>
                    <a:pt x="2828" y="16243"/>
                    <a:pt x="2802" y="16358"/>
                  </a:cubicBezTo>
                  <a:cubicBezTo>
                    <a:pt x="2775" y="16463"/>
                    <a:pt x="2744" y="16568"/>
                    <a:pt x="2711" y="16644"/>
                  </a:cubicBezTo>
                  <a:cubicBezTo>
                    <a:pt x="2677" y="16730"/>
                    <a:pt x="2643" y="16797"/>
                    <a:pt x="2610" y="16845"/>
                  </a:cubicBezTo>
                  <a:cubicBezTo>
                    <a:pt x="2576" y="16892"/>
                    <a:pt x="2540" y="16921"/>
                    <a:pt x="2509" y="16921"/>
                  </a:cubicBezTo>
                  <a:lnTo>
                    <a:pt x="0" y="18611"/>
                  </a:lnTo>
                  <a:lnTo>
                    <a:pt x="0" y="19490"/>
                  </a:lnTo>
                  <a:cubicBezTo>
                    <a:pt x="0" y="20616"/>
                    <a:pt x="221" y="21562"/>
                    <a:pt x="505" y="21600"/>
                  </a:cubicBezTo>
                  <a:cubicBezTo>
                    <a:pt x="514" y="21600"/>
                    <a:pt x="524" y="21600"/>
                    <a:pt x="533" y="21600"/>
                  </a:cubicBezTo>
                  <a:lnTo>
                    <a:pt x="1838" y="21600"/>
                  </a:lnTo>
                  <a:cubicBezTo>
                    <a:pt x="2033" y="21600"/>
                    <a:pt x="2244" y="21428"/>
                    <a:pt x="2453" y="21123"/>
                  </a:cubicBezTo>
                  <a:cubicBezTo>
                    <a:pt x="2662" y="20817"/>
                    <a:pt x="2869" y="20378"/>
                    <a:pt x="3061" y="19853"/>
                  </a:cubicBezTo>
                  <a:cubicBezTo>
                    <a:pt x="3251" y="19337"/>
                    <a:pt x="3427" y="18726"/>
                    <a:pt x="3576" y="18067"/>
                  </a:cubicBezTo>
                  <a:cubicBezTo>
                    <a:pt x="3722" y="17417"/>
                    <a:pt x="3842" y="16730"/>
                    <a:pt x="3929" y="16014"/>
                  </a:cubicBezTo>
                  <a:lnTo>
                    <a:pt x="4126" y="14371"/>
                  </a:lnTo>
                  <a:cubicBezTo>
                    <a:pt x="4140" y="14257"/>
                    <a:pt x="4159" y="14142"/>
                    <a:pt x="4184" y="14047"/>
                  </a:cubicBezTo>
                  <a:cubicBezTo>
                    <a:pt x="4208" y="13951"/>
                    <a:pt x="4234" y="13856"/>
                    <a:pt x="4263" y="13779"/>
                  </a:cubicBezTo>
                  <a:cubicBezTo>
                    <a:pt x="4292" y="13703"/>
                    <a:pt x="4323" y="13646"/>
                    <a:pt x="4354" y="13598"/>
                  </a:cubicBezTo>
                  <a:cubicBezTo>
                    <a:pt x="4385" y="13560"/>
                    <a:pt x="4417" y="13531"/>
                    <a:pt x="4445" y="13531"/>
                  </a:cubicBezTo>
                  <a:lnTo>
                    <a:pt x="5810" y="13531"/>
                  </a:lnTo>
                  <a:cubicBezTo>
                    <a:pt x="5839" y="13531"/>
                    <a:pt x="5868" y="13550"/>
                    <a:pt x="5890" y="13598"/>
                  </a:cubicBezTo>
                  <a:cubicBezTo>
                    <a:pt x="5911" y="13636"/>
                    <a:pt x="5930" y="13703"/>
                    <a:pt x="5942" y="13779"/>
                  </a:cubicBezTo>
                  <a:cubicBezTo>
                    <a:pt x="5954" y="13856"/>
                    <a:pt x="5964" y="13942"/>
                    <a:pt x="5966" y="14047"/>
                  </a:cubicBezTo>
                  <a:cubicBezTo>
                    <a:pt x="5969" y="14152"/>
                    <a:pt x="5966" y="14257"/>
                    <a:pt x="5954" y="14371"/>
                  </a:cubicBezTo>
                  <a:lnTo>
                    <a:pt x="5810" y="16014"/>
                  </a:lnTo>
                  <a:cubicBezTo>
                    <a:pt x="5748" y="16720"/>
                    <a:pt x="5724" y="17417"/>
                    <a:pt x="5736" y="18067"/>
                  </a:cubicBezTo>
                  <a:cubicBezTo>
                    <a:pt x="5748" y="18726"/>
                    <a:pt x="5796" y="19337"/>
                    <a:pt x="5878" y="19853"/>
                  </a:cubicBezTo>
                  <a:cubicBezTo>
                    <a:pt x="5962" y="20378"/>
                    <a:pt x="6077" y="20817"/>
                    <a:pt x="6221" y="21123"/>
                  </a:cubicBezTo>
                  <a:cubicBezTo>
                    <a:pt x="6368" y="21428"/>
                    <a:pt x="6541" y="21600"/>
                    <a:pt x="6738" y="21600"/>
                  </a:cubicBezTo>
                  <a:lnTo>
                    <a:pt x="8305" y="21600"/>
                  </a:lnTo>
                  <a:cubicBezTo>
                    <a:pt x="8499" y="21600"/>
                    <a:pt x="8691" y="21428"/>
                    <a:pt x="8872" y="21123"/>
                  </a:cubicBezTo>
                  <a:cubicBezTo>
                    <a:pt x="9049" y="20817"/>
                    <a:pt x="9210" y="20378"/>
                    <a:pt x="9347" y="19853"/>
                  </a:cubicBezTo>
                  <a:cubicBezTo>
                    <a:pt x="9484" y="19337"/>
                    <a:pt x="9595" y="18726"/>
                    <a:pt x="9677" y="18067"/>
                  </a:cubicBezTo>
                  <a:cubicBezTo>
                    <a:pt x="9756" y="17417"/>
                    <a:pt x="9804" y="16730"/>
                    <a:pt x="9816" y="16014"/>
                  </a:cubicBezTo>
                  <a:lnTo>
                    <a:pt x="9955" y="7639"/>
                  </a:lnTo>
                  <a:cubicBezTo>
                    <a:pt x="9958" y="7553"/>
                    <a:pt x="9963" y="7467"/>
                    <a:pt x="9975" y="7391"/>
                  </a:cubicBezTo>
                  <a:cubicBezTo>
                    <a:pt x="9987" y="7315"/>
                    <a:pt x="10001" y="7248"/>
                    <a:pt x="10020" y="7190"/>
                  </a:cubicBezTo>
                  <a:cubicBezTo>
                    <a:pt x="10039" y="7133"/>
                    <a:pt x="10061" y="7085"/>
                    <a:pt x="10083" y="7057"/>
                  </a:cubicBezTo>
                  <a:cubicBezTo>
                    <a:pt x="10107" y="7028"/>
                    <a:pt x="10131" y="7009"/>
                    <a:pt x="10157" y="7009"/>
                  </a:cubicBezTo>
                  <a:lnTo>
                    <a:pt x="11356" y="7009"/>
                  </a:lnTo>
                  <a:cubicBezTo>
                    <a:pt x="11383" y="7009"/>
                    <a:pt x="11409" y="7028"/>
                    <a:pt x="11431" y="7057"/>
                  </a:cubicBezTo>
                  <a:cubicBezTo>
                    <a:pt x="11455" y="7085"/>
                    <a:pt x="11476" y="7133"/>
                    <a:pt x="11493" y="7190"/>
                  </a:cubicBezTo>
                  <a:cubicBezTo>
                    <a:pt x="11512" y="7248"/>
                    <a:pt x="11527" y="7315"/>
                    <a:pt x="11539" y="7391"/>
                  </a:cubicBezTo>
                  <a:cubicBezTo>
                    <a:pt x="11551" y="7467"/>
                    <a:pt x="11556" y="7553"/>
                    <a:pt x="11558" y="7639"/>
                  </a:cubicBezTo>
                  <a:lnTo>
                    <a:pt x="11698" y="16014"/>
                  </a:lnTo>
                  <a:cubicBezTo>
                    <a:pt x="11710" y="16720"/>
                    <a:pt x="11758" y="17417"/>
                    <a:pt x="11837" y="18067"/>
                  </a:cubicBezTo>
                  <a:cubicBezTo>
                    <a:pt x="11919" y="18726"/>
                    <a:pt x="12029" y="19337"/>
                    <a:pt x="12166" y="19853"/>
                  </a:cubicBezTo>
                  <a:cubicBezTo>
                    <a:pt x="12305" y="20378"/>
                    <a:pt x="12466" y="20817"/>
                    <a:pt x="12642" y="21123"/>
                  </a:cubicBezTo>
                  <a:cubicBezTo>
                    <a:pt x="12820" y="21428"/>
                    <a:pt x="13012" y="21600"/>
                    <a:pt x="13209" y="21600"/>
                  </a:cubicBezTo>
                  <a:lnTo>
                    <a:pt x="14776" y="21600"/>
                  </a:lnTo>
                  <a:cubicBezTo>
                    <a:pt x="14970" y="21600"/>
                    <a:pt x="15146" y="21428"/>
                    <a:pt x="15292" y="21123"/>
                  </a:cubicBezTo>
                  <a:cubicBezTo>
                    <a:pt x="15436" y="20817"/>
                    <a:pt x="15554" y="20378"/>
                    <a:pt x="15636" y="19853"/>
                  </a:cubicBezTo>
                  <a:cubicBezTo>
                    <a:pt x="15718" y="19337"/>
                    <a:pt x="15766" y="18726"/>
                    <a:pt x="15778" y="18067"/>
                  </a:cubicBezTo>
                  <a:cubicBezTo>
                    <a:pt x="15790" y="17417"/>
                    <a:pt x="15766" y="16730"/>
                    <a:pt x="15703" y="16014"/>
                  </a:cubicBezTo>
                  <a:lnTo>
                    <a:pt x="14550" y="2807"/>
                  </a:lnTo>
                  <a:cubicBezTo>
                    <a:pt x="14543" y="2731"/>
                    <a:pt x="14543" y="2664"/>
                    <a:pt x="14545" y="2607"/>
                  </a:cubicBezTo>
                  <a:cubicBezTo>
                    <a:pt x="14547" y="2540"/>
                    <a:pt x="14557" y="2492"/>
                    <a:pt x="14567" y="2445"/>
                  </a:cubicBezTo>
                  <a:cubicBezTo>
                    <a:pt x="14579" y="2397"/>
                    <a:pt x="14593" y="2359"/>
                    <a:pt x="14612" y="2330"/>
                  </a:cubicBezTo>
                  <a:cubicBezTo>
                    <a:pt x="14631" y="2301"/>
                    <a:pt x="14653" y="2292"/>
                    <a:pt x="14675" y="2292"/>
                  </a:cubicBezTo>
                  <a:lnTo>
                    <a:pt x="15756" y="2292"/>
                  </a:lnTo>
                  <a:cubicBezTo>
                    <a:pt x="15780" y="2292"/>
                    <a:pt x="15804" y="2311"/>
                    <a:pt x="15828" y="2330"/>
                  </a:cubicBezTo>
                  <a:cubicBezTo>
                    <a:pt x="15852" y="2359"/>
                    <a:pt x="15876" y="2397"/>
                    <a:pt x="15895" y="2445"/>
                  </a:cubicBezTo>
                  <a:cubicBezTo>
                    <a:pt x="15917" y="2492"/>
                    <a:pt x="15936" y="2550"/>
                    <a:pt x="15953" y="2607"/>
                  </a:cubicBezTo>
                  <a:cubicBezTo>
                    <a:pt x="15970" y="2674"/>
                    <a:pt x="15982" y="2741"/>
                    <a:pt x="15992" y="2807"/>
                  </a:cubicBezTo>
                  <a:lnTo>
                    <a:pt x="17585" y="16014"/>
                  </a:lnTo>
                  <a:cubicBezTo>
                    <a:pt x="17671" y="16720"/>
                    <a:pt x="17791" y="17417"/>
                    <a:pt x="17938" y="18067"/>
                  </a:cubicBezTo>
                  <a:cubicBezTo>
                    <a:pt x="18087" y="18726"/>
                    <a:pt x="18262" y="19337"/>
                    <a:pt x="18452" y="19853"/>
                  </a:cubicBezTo>
                  <a:cubicBezTo>
                    <a:pt x="18644" y="20378"/>
                    <a:pt x="18853" y="20817"/>
                    <a:pt x="19060" y="21123"/>
                  </a:cubicBezTo>
                  <a:cubicBezTo>
                    <a:pt x="19272" y="21428"/>
                    <a:pt x="19481" y="21600"/>
                    <a:pt x="19675" y="21600"/>
                  </a:cubicBezTo>
                  <a:lnTo>
                    <a:pt x="20951" y="21600"/>
                  </a:lnTo>
                  <a:cubicBezTo>
                    <a:pt x="21600" y="21600"/>
                    <a:pt x="21518" y="18420"/>
                    <a:pt x="21518" y="1842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AC4F175-2829-4B75-9C71-D0699C4ECEDC}"/>
                </a:ext>
              </a:extLst>
            </p:cNvPr>
            <p:cNvSpPr/>
            <p:nvPr/>
          </p:nvSpPr>
          <p:spPr>
            <a:xfrm>
              <a:off x="628651" y="2434108"/>
              <a:ext cx="7900849" cy="199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extrusionOk="0">
                  <a:moveTo>
                    <a:pt x="15314" y="0"/>
                  </a:moveTo>
                  <a:cubicBezTo>
                    <a:pt x="15440" y="0"/>
                    <a:pt x="15568" y="76"/>
                    <a:pt x="15696" y="210"/>
                  </a:cubicBezTo>
                  <a:cubicBezTo>
                    <a:pt x="15822" y="344"/>
                    <a:pt x="15948" y="545"/>
                    <a:pt x="16064" y="783"/>
                  </a:cubicBezTo>
                  <a:cubicBezTo>
                    <a:pt x="16181" y="1032"/>
                    <a:pt x="16290" y="1328"/>
                    <a:pt x="16385" y="1662"/>
                  </a:cubicBezTo>
                  <a:cubicBezTo>
                    <a:pt x="16480" y="2006"/>
                    <a:pt x="16561" y="2388"/>
                    <a:pt x="16615" y="2799"/>
                  </a:cubicBezTo>
                  <a:lnTo>
                    <a:pt x="18434" y="16011"/>
                  </a:lnTo>
                  <a:cubicBezTo>
                    <a:pt x="18451" y="16136"/>
                    <a:pt x="18475" y="16250"/>
                    <a:pt x="18501" y="16365"/>
                  </a:cubicBezTo>
                  <a:cubicBezTo>
                    <a:pt x="18527" y="16470"/>
                    <a:pt x="18558" y="16575"/>
                    <a:pt x="18589" y="16651"/>
                  </a:cubicBezTo>
                  <a:cubicBezTo>
                    <a:pt x="18622" y="16737"/>
                    <a:pt x="18655" y="16804"/>
                    <a:pt x="18689" y="16852"/>
                  </a:cubicBezTo>
                  <a:cubicBezTo>
                    <a:pt x="18722" y="16900"/>
                    <a:pt x="18757" y="16928"/>
                    <a:pt x="18788" y="16928"/>
                  </a:cubicBezTo>
                  <a:lnTo>
                    <a:pt x="20686" y="16928"/>
                  </a:lnTo>
                  <a:cubicBezTo>
                    <a:pt x="20871" y="16928"/>
                    <a:pt x="21047" y="17291"/>
                    <a:pt x="21156" y="17893"/>
                  </a:cubicBezTo>
                  <a:lnTo>
                    <a:pt x="21156" y="17893"/>
                  </a:lnTo>
                  <a:cubicBezTo>
                    <a:pt x="21434" y="19441"/>
                    <a:pt x="21159" y="21600"/>
                    <a:pt x="20686" y="21600"/>
                  </a:cubicBezTo>
                  <a:lnTo>
                    <a:pt x="19451" y="21600"/>
                  </a:lnTo>
                  <a:cubicBezTo>
                    <a:pt x="19259" y="21600"/>
                    <a:pt x="19050" y="21428"/>
                    <a:pt x="18843" y="21122"/>
                  </a:cubicBezTo>
                  <a:cubicBezTo>
                    <a:pt x="18636" y="20817"/>
                    <a:pt x="18432" y="20377"/>
                    <a:pt x="18242" y="19852"/>
                  </a:cubicBezTo>
                  <a:cubicBezTo>
                    <a:pt x="18054" y="19336"/>
                    <a:pt x="17881" y="18724"/>
                    <a:pt x="17734" y="18065"/>
                  </a:cubicBezTo>
                  <a:cubicBezTo>
                    <a:pt x="17589" y="17416"/>
                    <a:pt x="17470" y="16728"/>
                    <a:pt x="17385" y="16011"/>
                  </a:cubicBezTo>
                  <a:lnTo>
                    <a:pt x="15810" y="2799"/>
                  </a:lnTo>
                  <a:cubicBezTo>
                    <a:pt x="15801" y="2723"/>
                    <a:pt x="15789" y="2656"/>
                    <a:pt x="15772" y="2598"/>
                  </a:cubicBezTo>
                  <a:cubicBezTo>
                    <a:pt x="15756" y="2532"/>
                    <a:pt x="15737" y="2484"/>
                    <a:pt x="15715" y="2436"/>
                  </a:cubicBezTo>
                  <a:cubicBezTo>
                    <a:pt x="15694" y="2388"/>
                    <a:pt x="15670" y="2350"/>
                    <a:pt x="15649" y="2321"/>
                  </a:cubicBezTo>
                  <a:cubicBezTo>
                    <a:pt x="15625" y="2293"/>
                    <a:pt x="15601" y="2283"/>
                    <a:pt x="15577" y="2283"/>
                  </a:cubicBezTo>
                  <a:lnTo>
                    <a:pt x="14509" y="2283"/>
                  </a:lnTo>
                  <a:cubicBezTo>
                    <a:pt x="14485" y="2283"/>
                    <a:pt x="14464" y="2302"/>
                    <a:pt x="14447" y="2321"/>
                  </a:cubicBezTo>
                  <a:cubicBezTo>
                    <a:pt x="14428" y="2350"/>
                    <a:pt x="14414" y="2388"/>
                    <a:pt x="14402" y="2436"/>
                  </a:cubicBezTo>
                  <a:cubicBezTo>
                    <a:pt x="14390" y="2484"/>
                    <a:pt x="14383" y="2541"/>
                    <a:pt x="14380" y="2598"/>
                  </a:cubicBezTo>
                  <a:cubicBezTo>
                    <a:pt x="14378" y="2665"/>
                    <a:pt x="14378" y="2732"/>
                    <a:pt x="14385" y="2799"/>
                  </a:cubicBezTo>
                  <a:lnTo>
                    <a:pt x="15525" y="16011"/>
                  </a:lnTo>
                  <a:cubicBezTo>
                    <a:pt x="15587" y="16718"/>
                    <a:pt x="15611" y="17416"/>
                    <a:pt x="15599" y="18065"/>
                  </a:cubicBezTo>
                  <a:cubicBezTo>
                    <a:pt x="15587" y="18724"/>
                    <a:pt x="15539" y="19336"/>
                    <a:pt x="15459" y="19852"/>
                  </a:cubicBezTo>
                  <a:cubicBezTo>
                    <a:pt x="15376" y="20377"/>
                    <a:pt x="15262" y="20817"/>
                    <a:pt x="15119" y="21122"/>
                  </a:cubicBezTo>
                  <a:cubicBezTo>
                    <a:pt x="14974" y="21428"/>
                    <a:pt x="14803" y="21600"/>
                    <a:pt x="14608" y="21600"/>
                  </a:cubicBezTo>
                  <a:lnTo>
                    <a:pt x="13060" y="21600"/>
                  </a:lnTo>
                  <a:cubicBezTo>
                    <a:pt x="12868" y="21600"/>
                    <a:pt x="12678" y="21428"/>
                    <a:pt x="12502" y="21122"/>
                  </a:cubicBezTo>
                  <a:cubicBezTo>
                    <a:pt x="12326" y="20817"/>
                    <a:pt x="12167" y="20377"/>
                    <a:pt x="12032" y="19852"/>
                  </a:cubicBezTo>
                  <a:cubicBezTo>
                    <a:pt x="11896" y="19336"/>
                    <a:pt x="11787" y="18724"/>
                    <a:pt x="11706" y="18065"/>
                  </a:cubicBezTo>
                  <a:cubicBezTo>
                    <a:pt x="11628" y="17416"/>
                    <a:pt x="11580" y="16728"/>
                    <a:pt x="11569" y="16011"/>
                  </a:cubicBezTo>
                  <a:lnTo>
                    <a:pt x="11431" y="7633"/>
                  </a:lnTo>
                  <a:cubicBezTo>
                    <a:pt x="11428" y="7547"/>
                    <a:pt x="11424" y="7461"/>
                    <a:pt x="11412" y="7385"/>
                  </a:cubicBezTo>
                  <a:cubicBezTo>
                    <a:pt x="11400" y="7308"/>
                    <a:pt x="11386" y="7241"/>
                    <a:pt x="11367" y="7184"/>
                  </a:cubicBezTo>
                  <a:cubicBezTo>
                    <a:pt x="11348" y="7127"/>
                    <a:pt x="11326" y="7079"/>
                    <a:pt x="11305" y="7050"/>
                  </a:cubicBezTo>
                  <a:cubicBezTo>
                    <a:pt x="11281" y="7022"/>
                    <a:pt x="11257" y="7003"/>
                    <a:pt x="11231" y="7003"/>
                  </a:cubicBezTo>
                  <a:lnTo>
                    <a:pt x="10046" y="7003"/>
                  </a:lnTo>
                  <a:cubicBezTo>
                    <a:pt x="10020" y="7003"/>
                    <a:pt x="9994" y="7022"/>
                    <a:pt x="9973" y="7050"/>
                  </a:cubicBezTo>
                  <a:cubicBezTo>
                    <a:pt x="9949" y="7079"/>
                    <a:pt x="9927" y="7127"/>
                    <a:pt x="9911" y="7184"/>
                  </a:cubicBezTo>
                  <a:cubicBezTo>
                    <a:pt x="9892" y="7241"/>
                    <a:pt x="9878" y="7308"/>
                    <a:pt x="9866" y="7385"/>
                  </a:cubicBezTo>
                  <a:cubicBezTo>
                    <a:pt x="9854" y="7461"/>
                    <a:pt x="9849" y="7547"/>
                    <a:pt x="9847" y="7633"/>
                  </a:cubicBezTo>
                  <a:lnTo>
                    <a:pt x="9709" y="16011"/>
                  </a:lnTo>
                  <a:cubicBezTo>
                    <a:pt x="9697" y="16718"/>
                    <a:pt x="9650" y="17416"/>
                    <a:pt x="9571" y="18065"/>
                  </a:cubicBezTo>
                  <a:cubicBezTo>
                    <a:pt x="9490" y="18724"/>
                    <a:pt x="9381" y="19336"/>
                    <a:pt x="9246" y="19852"/>
                  </a:cubicBezTo>
                  <a:cubicBezTo>
                    <a:pt x="9108" y="20377"/>
                    <a:pt x="8949" y="20817"/>
                    <a:pt x="8776" y="21122"/>
                  </a:cubicBezTo>
                  <a:cubicBezTo>
                    <a:pt x="8600" y="21428"/>
                    <a:pt x="8410" y="21600"/>
                    <a:pt x="8215" y="21600"/>
                  </a:cubicBezTo>
                  <a:lnTo>
                    <a:pt x="6660" y="21600"/>
                  </a:lnTo>
                  <a:cubicBezTo>
                    <a:pt x="6467" y="21600"/>
                    <a:pt x="6294" y="21428"/>
                    <a:pt x="6149" y="21122"/>
                  </a:cubicBezTo>
                  <a:cubicBezTo>
                    <a:pt x="6006" y="20817"/>
                    <a:pt x="5890" y="20377"/>
                    <a:pt x="5809" y="19852"/>
                  </a:cubicBezTo>
                  <a:cubicBezTo>
                    <a:pt x="5729" y="19336"/>
                    <a:pt x="5681" y="18724"/>
                    <a:pt x="5669" y="18065"/>
                  </a:cubicBezTo>
                  <a:cubicBezTo>
                    <a:pt x="5657" y="17416"/>
                    <a:pt x="5681" y="16728"/>
                    <a:pt x="5743" y="16011"/>
                  </a:cubicBezTo>
                  <a:lnTo>
                    <a:pt x="5885" y="14368"/>
                  </a:lnTo>
                  <a:cubicBezTo>
                    <a:pt x="5895" y="14254"/>
                    <a:pt x="5900" y="14139"/>
                    <a:pt x="5897" y="14043"/>
                  </a:cubicBezTo>
                  <a:cubicBezTo>
                    <a:pt x="5895" y="13948"/>
                    <a:pt x="5888" y="13852"/>
                    <a:pt x="5873" y="13776"/>
                  </a:cubicBezTo>
                  <a:cubicBezTo>
                    <a:pt x="5862" y="13699"/>
                    <a:pt x="5843" y="13642"/>
                    <a:pt x="5821" y="13594"/>
                  </a:cubicBezTo>
                  <a:cubicBezTo>
                    <a:pt x="5800" y="13556"/>
                    <a:pt x="5774" y="13527"/>
                    <a:pt x="5743" y="13527"/>
                  </a:cubicBezTo>
                  <a:lnTo>
                    <a:pt x="4394" y="13527"/>
                  </a:lnTo>
                  <a:cubicBezTo>
                    <a:pt x="4363" y="13527"/>
                    <a:pt x="4332" y="13547"/>
                    <a:pt x="4304" y="13594"/>
                  </a:cubicBezTo>
                  <a:cubicBezTo>
                    <a:pt x="4273" y="13633"/>
                    <a:pt x="4242" y="13699"/>
                    <a:pt x="4213" y="13776"/>
                  </a:cubicBezTo>
                  <a:cubicBezTo>
                    <a:pt x="4185" y="13852"/>
                    <a:pt x="4159" y="13938"/>
                    <a:pt x="4135" y="14043"/>
                  </a:cubicBezTo>
                  <a:cubicBezTo>
                    <a:pt x="4111" y="14148"/>
                    <a:pt x="4092" y="14254"/>
                    <a:pt x="4078" y="14368"/>
                  </a:cubicBezTo>
                  <a:lnTo>
                    <a:pt x="3883" y="16011"/>
                  </a:lnTo>
                  <a:cubicBezTo>
                    <a:pt x="3798" y="16718"/>
                    <a:pt x="3679" y="17416"/>
                    <a:pt x="3534" y="18065"/>
                  </a:cubicBezTo>
                  <a:cubicBezTo>
                    <a:pt x="3387" y="18724"/>
                    <a:pt x="3214" y="19336"/>
                    <a:pt x="3026" y="19852"/>
                  </a:cubicBezTo>
                  <a:cubicBezTo>
                    <a:pt x="2836" y="20377"/>
                    <a:pt x="2629" y="20817"/>
                    <a:pt x="2425" y="21122"/>
                  </a:cubicBezTo>
                  <a:cubicBezTo>
                    <a:pt x="2216" y="21428"/>
                    <a:pt x="2009" y="21600"/>
                    <a:pt x="1817" y="21600"/>
                  </a:cubicBezTo>
                  <a:lnTo>
                    <a:pt x="582" y="21600"/>
                  </a:lnTo>
                  <a:cubicBezTo>
                    <a:pt x="107" y="21600"/>
                    <a:pt x="-166" y="19441"/>
                    <a:pt x="112" y="17893"/>
                  </a:cubicBezTo>
                  <a:lnTo>
                    <a:pt x="112" y="17893"/>
                  </a:lnTo>
                  <a:cubicBezTo>
                    <a:pt x="221" y="17282"/>
                    <a:pt x="397" y="16928"/>
                    <a:pt x="582" y="16928"/>
                  </a:cubicBezTo>
                  <a:lnTo>
                    <a:pt x="2480" y="16928"/>
                  </a:lnTo>
                  <a:cubicBezTo>
                    <a:pt x="2511" y="16928"/>
                    <a:pt x="2546" y="16900"/>
                    <a:pt x="2579" y="16852"/>
                  </a:cubicBezTo>
                  <a:cubicBezTo>
                    <a:pt x="2613" y="16804"/>
                    <a:pt x="2648" y="16737"/>
                    <a:pt x="2679" y="16651"/>
                  </a:cubicBezTo>
                  <a:cubicBezTo>
                    <a:pt x="2712" y="16565"/>
                    <a:pt x="2741" y="16470"/>
                    <a:pt x="2767" y="16365"/>
                  </a:cubicBezTo>
                  <a:cubicBezTo>
                    <a:pt x="2793" y="16260"/>
                    <a:pt x="2817" y="16136"/>
                    <a:pt x="2834" y="16011"/>
                  </a:cubicBezTo>
                  <a:lnTo>
                    <a:pt x="3059" y="14368"/>
                  </a:lnTo>
                  <a:cubicBezTo>
                    <a:pt x="3149" y="13719"/>
                    <a:pt x="3266" y="13107"/>
                    <a:pt x="3401" y="12563"/>
                  </a:cubicBezTo>
                  <a:cubicBezTo>
                    <a:pt x="3534" y="12028"/>
                    <a:pt x="3684" y="11559"/>
                    <a:pt x="3841" y="11177"/>
                  </a:cubicBezTo>
                  <a:cubicBezTo>
                    <a:pt x="3995" y="10795"/>
                    <a:pt x="4159" y="10490"/>
                    <a:pt x="4323" y="10279"/>
                  </a:cubicBezTo>
                  <a:cubicBezTo>
                    <a:pt x="4484" y="10069"/>
                    <a:pt x="4648" y="9955"/>
                    <a:pt x="4805" y="9955"/>
                  </a:cubicBezTo>
                  <a:lnTo>
                    <a:pt x="6063" y="9955"/>
                  </a:lnTo>
                  <a:cubicBezTo>
                    <a:pt x="6220" y="9955"/>
                    <a:pt x="6360" y="10069"/>
                    <a:pt x="6479" y="10279"/>
                  </a:cubicBezTo>
                  <a:cubicBezTo>
                    <a:pt x="6600" y="10490"/>
                    <a:pt x="6700" y="10795"/>
                    <a:pt x="6776" y="11177"/>
                  </a:cubicBezTo>
                  <a:cubicBezTo>
                    <a:pt x="6854" y="11569"/>
                    <a:pt x="6907" y="12037"/>
                    <a:pt x="6930" y="12563"/>
                  </a:cubicBezTo>
                  <a:cubicBezTo>
                    <a:pt x="6954" y="13107"/>
                    <a:pt x="6947" y="13709"/>
                    <a:pt x="6902" y="14368"/>
                  </a:cubicBezTo>
                  <a:lnTo>
                    <a:pt x="6790" y="16011"/>
                  </a:lnTo>
                  <a:cubicBezTo>
                    <a:pt x="6781" y="16136"/>
                    <a:pt x="6781" y="16250"/>
                    <a:pt x="6783" y="16365"/>
                  </a:cubicBezTo>
                  <a:cubicBezTo>
                    <a:pt x="6788" y="16470"/>
                    <a:pt x="6797" y="16575"/>
                    <a:pt x="6812" y="16651"/>
                  </a:cubicBezTo>
                  <a:cubicBezTo>
                    <a:pt x="6826" y="16737"/>
                    <a:pt x="6847" y="16804"/>
                    <a:pt x="6871" y="16852"/>
                  </a:cubicBezTo>
                  <a:cubicBezTo>
                    <a:pt x="6895" y="16900"/>
                    <a:pt x="6923" y="16928"/>
                    <a:pt x="6954" y="16928"/>
                  </a:cubicBezTo>
                  <a:lnTo>
                    <a:pt x="8386" y="16928"/>
                  </a:lnTo>
                  <a:cubicBezTo>
                    <a:pt x="8417" y="16928"/>
                    <a:pt x="8448" y="16900"/>
                    <a:pt x="8479" y="16852"/>
                  </a:cubicBezTo>
                  <a:cubicBezTo>
                    <a:pt x="8507" y="16804"/>
                    <a:pt x="8536" y="16737"/>
                    <a:pt x="8560" y="16651"/>
                  </a:cubicBezTo>
                  <a:cubicBezTo>
                    <a:pt x="8583" y="16565"/>
                    <a:pt x="8602" y="16470"/>
                    <a:pt x="8619" y="16365"/>
                  </a:cubicBezTo>
                  <a:cubicBezTo>
                    <a:pt x="8633" y="16260"/>
                    <a:pt x="8645" y="16136"/>
                    <a:pt x="8650" y="16011"/>
                  </a:cubicBezTo>
                  <a:lnTo>
                    <a:pt x="8942" y="7633"/>
                  </a:lnTo>
                  <a:cubicBezTo>
                    <a:pt x="8958" y="7127"/>
                    <a:pt x="9006" y="6659"/>
                    <a:pt x="9075" y="6238"/>
                  </a:cubicBezTo>
                  <a:cubicBezTo>
                    <a:pt x="9141" y="5828"/>
                    <a:pt x="9229" y="5464"/>
                    <a:pt x="9331" y="5159"/>
                  </a:cubicBezTo>
                  <a:cubicBezTo>
                    <a:pt x="9433" y="4863"/>
                    <a:pt x="9547" y="4624"/>
                    <a:pt x="9673" y="4461"/>
                  </a:cubicBezTo>
                  <a:cubicBezTo>
                    <a:pt x="9797" y="4299"/>
                    <a:pt x="9932" y="4213"/>
                    <a:pt x="10072" y="4213"/>
                  </a:cubicBezTo>
                  <a:lnTo>
                    <a:pt x="11189" y="4213"/>
                  </a:lnTo>
                  <a:cubicBezTo>
                    <a:pt x="11329" y="4213"/>
                    <a:pt x="11462" y="4299"/>
                    <a:pt x="11588" y="4461"/>
                  </a:cubicBezTo>
                  <a:cubicBezTo>
                    <a:pt x="11713" y="4624"/>
                    <a:pt x="11830" y="4863"/>
                    <a:pt x="11930" y="5159"/>
                  </a:cubicBezTo>
                  <a:cubicBezTo>
                    <a:pt x="12032" y="5464"/>
                    <a:pt x="12120" y="5828"/>
                    <a:pt x="12186" y="6238"/>
                  </a:cubicBezTo>
                  <a:cubicBezTo>
                    <a:pt x="12255" y="6659"/>
                    <a:pt x="12300" y="7127"/>
                    <a:pt x="12317" y="7633"/>
                  </a:cubicBezTo>
                  <a:lnTo>
                    <a:pt x="12609" y="16011"/>
                  </a:lnTo>
                  <a:cubicBezTo>
                    <a:pt x="12614" y="16136"/>
                    <a:pt x="12623" y="16250"/>
                    <a:pt x="12640" y="16365"/>
                  </a:cubicBezTo>
                  <a:cubicBezTo>
                    <a:pt x="12654" y="16470"/>
                    <a:pt x="12675" y="16575"/>
                    <a:pt x="12699" y="16651"/>
                  </a:cubicBezTo>
                  <a:cubicBezTo>
                    <a:pt x="12723" y="16737"/>
                    <a:pt x="12749" y="16804"/>
                    <a:pt x="12780" y="16852"/>
                  </a:cubicBezTo>
                  <a:cubicBezTo>
                    <a:pt x="12808" y="16900"/>
                    <a:pt x="12839" y="16928"/>
                    <a:pt x="12872" y="16928"/>
                  </a:cubicBezTo>
                  <a:lnTo>
                    <a:pt x="14304" y="16928"/>
                  </a:lnTo>
                  <a:cubicBezTo>
                    <a:pt x="14335" y="16928"/>
                    <a:pt x="14364" y="16900"/>
                    <a:pt x="14388" y="16852"/>
                  </a:cubicBezTo>
                  <a:cubicBezTo>
                    <a:pt x="14411" y="16804"/>
                    <a:pt x="14433" y="16737"/>
                    <a:pt x="14447" y="16651"/>
                  </a:cubicBezTo>
                  <a:cubicBezTo>
                    <a:pt x="14461" y="16565"/>
                    <a:pt x="14473" y="16470"/>
                    <a:pt x="14475" y="16365"/>
                  </a:cubicBezTo>
                  <a:cubicBezTo>
                    <a:pt x="14480" y="16260"/>
                    <a:pt x="14478" y="16136"/>
                    <a:pt x="14468" y="16011"/>
                  </a:cubicBezTo>
                  <a:lnTo>
                    <a:pt x="13573" y="2799"/>
                  </a:lnTo>
                  <a:cubicBezTo>
                    <a:pt x="13544" y="2388"/>
                    <a:pt x="13547" y="2006"/>
                    <a:pt x="13571" y="1662"/>
                  </a:cubicBezTo>
                  <a:cubicBezTo>
                    <a:pt x="13594" y="1328"/>
                    <a:pt x="13642" y="1032"/>
                    <a:pt x="13708" y="783"/>
                  </a:cubicBezTo>
                  <a:cubicBezTo>
                    <a:pt x="13775" y="535"/>
                    <a:pt x="13858" y="344"/>
                    <a:pt x="13958" y="210"/>
                  </a:cubicBezTo>
                  <a:cubicBezTo>
                    <a:pt x="14057" y="76"/>
                    <a:pt x="14171" y="0"/>
                    <a:pt x="14297" y="0"/>
                  </a:cubicBezTo>
                  <a:lnTo>
                    <a:pt x="15314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1AA7EEA-E7E4-4139-8268-FD31677687CF}"/>
                </a:ext>
              </a:extLst>
            </p:cNvPr>
            <p:cNvSpPr/>
            <p:nvPr/>
          </p:nvSpPr>
          <p:spPr>
            <a:xfrm>
              <a:off x="6054856" y="2548810"/>
              <a:ext cx="129701" cy="2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3" y="21600"/>
                  </a:moveTo>
                  <a:lnTo>
                    <a:pt x="0" y="0"/>
                  </a:lnTo>
                  <a:lnTo>
                    <a:pt x="20278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8BD680-AB71-404A-B512-A199059822AE}"/>
                </a:ext>
              </a:extLst>
            </p:cNvPr>
            <p:cNvSpPr/>
            <p:nvPr/>
          </p:nvSpPr>
          <p:spPr>
            <a:xfrm>
              <a:off x="6293080" y="2548808"/>
              <a:ext cx="129704" cy="2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755" y="0"/>
                  </a:lnTo>
                  <a:cubicBezTo>
                    <a:pt x="12489" y="0"/>
                    <a:pt x="13224" y="0"/>
                    <a:pt x="14106" y="0"/>
                  </a:cubicBezTo>
                  <a:cubicBezTo>
                    <a:pt x="14841" y="0"/>
                    <a:pt x="15722" y="771"/>
                    <a:pt x="16457" y="771"/>
                  </a:cubicBezTo>
                  <a:cubicBezTo>
                    <a:pt x="17192" y="771"/>
                    <a:pt x="18073" y="1543"/>
                    <a:pt x="18808" y="2314"/>
                  </a:cubicBezTo>
                  <a:cubicBezTo>
                    <a:pt x="19543" y="3085"/>
                    <a:pt x="20424" y="3085"/>
                    <a:pt x="21159" y="3856"/>
                  </a:cubicBezTo>
                  <a:lnTo>
                    <a:pt x="21600" y="21600"/>
                  </a:lnTo>
                  <a:cubicBezTo>
                    <a:pt x="20865" y="20829"/>
                    <a:pt x="20278" y="20829"/>
                    <a:pt x="19543" y="20057"/>
                  </a:cubicBezTo>
                  <a:cubicBezTo>
                    <a:pt x="18808" y="19286"/>
                    <a:pt x="18221" y="19286"/>
                    <a:pt x="17486" y="19286"/>
                  </a:cubicBezTo>
                  <a:cubicBezTo>
                    <a:pt x="16751" y="19286"/>
                    <a:pt x="16164" y="18515"/>
                    <a:pt x="15429" y="18515"/>
                  </a:cubicBezTo>
                  <a:cubicBezTo>
                    <a:pt x="14695" y="18515"/>
                    <a:pt x="14107" y="18515"/>
                    <a:pt x="13372" y="18515"/>
                  </a:cubicBezTo>
                  <a:lnTo>
                    <a:pt x="1470" y="18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10C58E-0DD2-49A3-8AFC-035F6BC2B187}"/>
                </a:ext>
              </a:extLst>
            </p:cNvPr>
            <p:cNvSpPr/>
            <p:nvPr/>
          </p:nvSpPr>
          <p:spPr>
            <a:xfrm>
              <a:off x="5834278" y="2548809"/>
              <a:ext cx="108526" cy="6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904"/>
                  </a:moveTo>
                  <a:cubicBezTo>
                    <a:pt x="1054" y="14713"/>
                    <a:pt x="2283" y="12835"/>
                    <a:pt x="3688" y="10956"/>
                  </a:cubicBezTo>
                  <a:cubicBezTo>
                    <a:pt x="5093" y="9078"/>
                    <a:pt x="6498" y="7513"/>
                    <a:pt x="8078" y="6261"/>
                  </a:cubicBezTo>
                  <a:cubicBezTo>
                    <a:pt x="9658" y="4696"/>
                    <a:pt x="11415" y="3443"/>
                    <a:pt x="13171" y="2504"/>
                  </a:cubicBezTo>
                  <a:cubicBezTo>
                    <a:pt x="14927" y="1565"/>
                    <a:pt x="16859" y="626"/>
                    <a:pt x="18790" y="0"/>
                  </a:cubicBezTo>
                  <a:lnTo>
                    <a:pt x="21600" y="7200"/>
                  </a:lnTo>
                  <a:cubicBezTo>
                    <a:pt x="19844" y="7826"/>
                    <a:pt x="18264" y="8452"/>
                    <a:pt x="16683" y="9391"/>
                  </a:cubicBezTo>
                  <a:cubicBezTo>
                    <a:pt x="15103" y="10331"/>
                    <a:pt x="13698" y="11269"/>
                    <a:pt x="12293" y="12522"/>
                  </a:cubicBezTo>
                  <a:cubicBezTo>
                    <a:pt x="10888" y="13774"/>
                    <a:pt x="9658" y="15026"/>
                    <a:pt x="8429" y="16591"/>
                  </a:cubicBezTo>
                  <a:cubicBezTo>
                    <a:pt x="7200" y="18157"/>
                    <a:pt x="6146" y="19722"/>
                    <a:pt x="5268" y="21600"/>
                  </a:cubicBezTo>
                  <a:lnTo>
                    <a:pt x="0" y="16904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E88C54C-8A3B-4AB5-B73B-3CF107B37736}"/>
                </a:ext>
              </a:extLst>
            </p:cNvPr>
            <p:cNvSpPr/>
            <p:nvPr/>
          </p:nvSpPr>
          <p:spPr>
            <a:xfrm>
              <a:off x="6540127" y="2601748"/>
              <a:ext cx="115582" cy="9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8" y="0"/>
                  </a:moveTo>
                  <a:cubicBezTo>
                    <a:pt x="4617" y="1454"/>
                    <a:pt x="6430" y="2908"/>
                    <a:pt x="8244" y="4569"/>
                  </a:cubicBezTo>
                  <a:cubicBezTo>
                    <a:pt x="10058" y="6231"/>
                    <a:pt x="11707" y="7892"/>
                    <a:pt x="13356" y="9554"/>
                  </a:cubicBezTo>
                  <a:cubicBezTo>
                    <a:pt x="15005" y="11215"/>
                    <a:pt x="16488" y="13084"/>
                    <a:pt x="17808" y="14954"/>
                  </a:cubicBezTo>
                  <a:cubicBezTo>
                    <a:pt x="19127" y="16823"/>
                    <a:pt x="20446" y="18692"/>
                    <a:pt x="21600" y="20769"/>
                  </a:cubicBezTo>
                  <a:lnTo>
                    <a:pt x="16324" y="21600"/>
                  </a:lnTo>
                  <a:cubicBezTo>
                    <a:pt x="15334" y="19938"/>
                    <a:pt x="14345" y="18277"/>
                    <a:pt x="13191" y="16615"/>
                  </a:cubicBezTo>
                  <a:cubicBezTo>
                    <a:pt x="12037" y="14954"/>
                    <a:pt x="10718" y="13500"/>
                    <a:pt x="9398" y="11838"/>
                  </a:cubicBezTo>
                  <a:cubicBezTo>
                    <a:pt x="8079" y="10385"/>
                    <a:pt x="6595" y="8931"/>
                    <a:pt x="4947" y="7477"/>
                  </a:cubicBezTo>
                  <a:cubicBezTo>
                    <a:pt x="3463" y="6023"/>
                    <a:pt x="1814" y="4777"/>
                    <a:pt x="0" y="3531"/>
                  </a:cubicBezTo>
                  <a:lnTo>
                    <a:pt x="2638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A105FD2-05F7-47A6-A34C-7402A4898E42}"/>
                </a:ext>
              </a:extLst>
            </p:cNvPr>
            <p:cNvSpPr/>
            <p:nvPr/>
          </p:nvSpPr>
          <p:spPr>
            <a:xfrm>
              <a:off x="5807809" y="2689978"/>
              <a:ext cx="59117" cy="9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5" y="5498"/>
                  </a:moveTo>
                  <a:cubicBezTo>
                    <a:pt x="1612" y="5105"/>
                    <a:pt x="1612" y="4516"/>
                    <a:pt x="1290" y="4123"/>
                  </a:cubicBezTo>
                  <a:cubicBezTo>
                    <a:pt x="967" y="3731"/>
                    <a:pt x="967" y="3142"/>
                    <a:pt x="645" y="2749"/>
                  </a:cubicBezTo>
                  <a:cubicBezTo>
                    <a:pt x="323" y="2356"/>
                    <a:pt x="323" y="1767"/>
                    <a:pt x="323" y="1374"/>
                  </a:cubicBezTo>
                  <a:cubicBezTo>
                    <a:pt x="323" y="982"/>
                    <a:pt x="0" y="393"/>
                    <a:pt x="0" y="0"/>
                  </a:cubicBezTo>
                  <a:lnTo>
                    <a:pt x="11283" y="786"/>
                  </a:lnTo>
                  <a:cubicBezTo>
                    <a:pt x="11283" y="1178"/>
                    <a:pt x="11606" y="1571"/>
                    <a:pt x="11606" y="1964"/>
                  </a:cubicBezTo>
                  <a:cubicBezTo>
                    <a:pt x="11606" y="2356"/>
                    <a:pt x="11929" y="2749"/>
                    <a:pt x="11929" y="3142"/>
                  </a:cubicBezTo>
                  <a:cubicBezTo>
                    <a:pt x="11929" y="3534"/>
                    <a:pt x="12251" y="3927"/>
                    <a:pt x="12573" y="4320"/>
                  </a:cubicBezTo>
                  <a:cubicBezTo>
                    <a:pt x="12896" y="4713"/>
                    <a:pt x="12896" y="5105"/>
                    <a:pt x="13218" y="5498"/>
                  </a:cubicBezTo>
                  <a:lnTo>
                    <a:pt x="21600" y="21600"/>
                  </a:lnTo>
                  <a:lnTo>
                    <a:pt x="10317" y="21600"/>
                  </a:lnTo>
                  <a:lnTo>
                    <a:pt x="1935" y="5498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6A03F20-B1DF-4502-AF4D-C51BF96D8C0C}"/>
                </a:ext>
              </a:extLst>
            </p:cNvPr>
            <p:cNvSpPr/>
            <p:nvPr/>
          </p:nvSpPr>
          <p:spPr>
            <a:xfrm>
              <a:off x="6681295" y="2787033"/>
              <a:ext cx="82940" cy="10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58" y="21600"/>
                  </a:moveTo>
                  <a:lnTo>
                    <a:pt x="0" y="0"/>
                  </a:lnTo>
                  <a:lnTo>
                    <a:pt x="804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4E43139-B6D1-48F3-AF32-D7990F535850}"/>
                </a:ext>
              </a:extLst>
            </p:cNvPr>
            <p:cNvSpPr/>
            <p:nvPr/>
          </p:nvSpPr>
          <p:spPr>
            <a:xfrm>
              <a:off x="4475522" y="2945848"/>
              <a:ext cx="135877" cy="2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40" y="0"/>
                  </a:lnTo>
                  <a:lnTo>
                    <a:pt x="2146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067DA5E-CBB4-4072-A433-13C6379D61DF}"/>
                </a:ext>
              </a:extLst>
            </p:cNvPr>
            <p:cNvSpPr/>
            <p:nvPr/>
          </p:nvSpPr>
          <p:spPr>
            <a:xfrm>
              <a:off x="4749038" y="2945848"/>
              <a:ext cx="139403" cy="4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152" y="0"/>
                  </a:lnTo>
                  <a:cubicBezTo>
                    <a:pt x="7519" y="0"/>
                    <a:pt x="8749" y="0"/>
                    <a:pt x="10116" y="469"/>
                  </a:cubicBezTo>
                  <a:cubicBezTo>
                    <a:pt x="11484" y="939"/>
                    <a:pt x="12714" y="1408"/>
                    <a:pt x="14081" y="2348"/>
                  </a:cubicBezTo>
                  <a:cubicBezTo>
                    <a:pt x="15311" y="3287"/>
                    <a:pt x="16678" y="4226"/>
                    <a:pt x="17909" y="5165"/>
                  </a:cubicBezTo>
                  <a:cubicBezTo>
                    <a:pt x="19139" y="6104"/>
                    <a:pt x="20370" y="7513"/>
                    <a:pt x="21600" y="8922"/>
                  </a:cubicBezTo>
                  <a:lnTo>
                    <a:pt x="19823" y="21600"/>
                  </a:lnTo>
                  <a:cubicBezTo>
                    <a:pt x="18729" y="20191"/>
                    <a:pt x="17635" y="19252"/>
                    <a:pt x="16542" y="18313"/>
                  </a:cubicBezTo>
                  <a:cubicBezTo>
                    <a:pt x="15448" y="17374"/>
                    <a:pt x="14354" y="16435"/>
                    <a:pt x="13261" y="15965"/>
                  </a:cubicBezTo>
                  <a:cubicBezTo>
                    <a:pt x="12167" y="15496"/>
                    <a:pt x="10937" y="15027"/>
                    <a:pt x="9843" y="14556"/>
                  </a:cubicBezTo>
                  <a:cubicBezTo>
                    <a:pt x="8749" y="14087"/>
                    <a:pt x="7519" y="14087"/>
                    <a:pt x="6425" y="14087"/>
                  </a:cubicBezTo>
                  <a:lnTo>
                    <a:pt x="273" y="14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7ADB994-58DB-47AD-A0A0-282F71208419}"/>
                </a:ext>
              </a:extLst>
            </p:cNvPr>
            <p:cNvSpPr/>
            <p:nvPr/>
          </p:nvSpPr>
          <p:spPr>
            <a:xfrm>
              <a:off x="5860748" y="2884086"/>
              <a:ext cx="64409" cy="10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8" y="21600"/>
                  </a:moveTo>
                  <a:lnTo>
                    <a:pt x="0" y="0"/>
                  </a:lnTo>
                  <a:lnTo>
                    <a:pt x="1065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028016E-678D-429E-8905-1C88B32E6587}"/>
                </a:ext>
              </a:extLst>
            </p:cNvPr>
            <p:cNvSpPr/>
            <p:nvPr/>
          </p:nvSpPr>
          <p:spPr>
            <a:xfrm>
              <a:off x="4210829" y="2954671"/>
              <a:ext cx="137643" cy="6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400"/>
                  </a:moveTo>
                  <a:cubicBezTo>
                    <a:pt x="1661" y="12209"/>
                    <a:pt x="3185" y="10331"/>
                    <a:pt x="4985" y="8765"/>
                  </a:cubicBezTo>
                  <a:cubicBezTo>
                    <a:pt x="6646" y="7200"/>
                    <a:pt x="8446" y="5635"/>
                    <a:pt x="10246" y="4383"/>
                  </a:cubicBezTo>
                  <a:cubicBezTo>
                    <a:pt x="12046" y="3130"/>
                    <a:pt x="13846" y="2192"/>
                    <a:pt x="15784" y="1565"/>
                  </a:cubicBezTo>
                  <a:cubicBezTo>
                    <a:pt x="17585" y="939"/>
                    <a:pt x="19523" y="313"/>
                    <a:pt x="21461" y="0"/>
                  </a:cubicBezTo>
                  <a:lnTo>
                    <a:pt x="21600" y="9078"/>
                  </a:lnTo>
                  <a:cubicBezTo>
                    <a:pt x="19939" y="9391"/>
                    <a:pt x="18277" y="9704"/>
                    <a:pt x="16615" y="10331"/>
                  </a:cubicBezTo>
                  <a:cubicBezTo>
                    <a:pt x="14954" y="10956"/>
                    <a:pt x="13431" y="11896"/>
                    <a:pt x="11769" y="12835"/>
                  </a:cubicBezTo>
                  <a:cubicBezTo>
                    <a:pt x="10246" y="13774"/>
                    <a:pt x="8723" y="15026"/>
                    <a:pt x="7200" y="16591"/>
                  </a:cubicBezTo>
                  <a:cubicBezTo>
                    <a:pt x="5677" y="18157"/>
                    <a:pt x="4292" y="19722"/>
                    <a:pt x="2908" y="21600"/>
                  </a:cubicBezTo>
                  <a:lnTo>
                    <a:pt x="0" y="144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9A6906BA-4109-4488-8C54-2B18956C382C}"/>
                </a:ext>
              </a:extLst>
            </p:cNvPr>
            <p:cNvSpPr/>
            <p:nvPr/>
          </p:nvSpPr>
          <p:spPr>
            <a:xfrm>
              <a:off x="6787174" y="2989965"/>
              <a:ext cx="90878" cy="11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31" y="21600"/>
                  </a:moveTo>
                  <a:lnTo>
                    <a:pt x="0" y="0"/>
                  </a:lnTo>
                  <a:lnTo>
                    <a:pt x="776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FB16D27-5246-4FB9-AB7B-60092C4A85A7}"/>
                </a:ext>
              </a:extLst>
            </p:cNvPr>
            <p:cNvSpPr/>
            <p:nvPr/>
          </p:nvSpPr>
          <p:spPr>
            <a:xfrm>
              <a:off x="4978439" y="3042902"/>
              <a:ext cx="77644" cy="11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73" y="21436"/>
                  </a:moveTo>
                  <a:lnTo>
                    <a:pt x="12027" y="20455"/>
                  </a:lnTo>
                  <a:cubicBezTo>
                    <a:pt x="11781" y="18818"/>
                    <a:pt x="11290" y="17182"/>
                    <a:pt x="10800" y="15709"/>
                  </a:cubicBezTo>
                  <a:cubicBezTo>
                    <a:pt x="10063" y="14073"/>
                    <a:pt x="9327" y="12600"/>
                    <a:pt x="8345" y="11127"/>
                  </a:cubicBezTo>
                  <a:cubicBezTo>
                    <a:pt x="7364" y="9654"/>
                    <a:pt x="6136" y="8182"/>
                    <a:pt x="4663" y="6709"/>
                  </a:cubicBezTo>
                  <a:cubicBezTo>
                    <a:pt x="3190" y="5236"/>
                    <a:pt x="1718" y="3927"/>
                    <a:pt x="0" y="2618"/>
                  </a:cubicBezTo>
                  <a:lnTo>
                    <a:pt x="7364" y="0"/>
                  </a:lnTo>
                  <a:cubicBezTo>
                    <a:pt x="9327" y="1473"/>
                    <a:pt x="11045" y="3109"/>
                    <a:pt x="12763" y="4746"/>
                  </a:cubicBezTo>
                  <a:cubicBezTo>
                    <a:pt x="14236" y="6382"/>
                    <a:pt x="15709" y="8018"/>
                    <a:pt x="16936" y="9818"/>
                  </a:cubicBezTo>
                  <a:cubicBezTo>
                    <a:pt x="18163" y="11618"/>
                    <a:pt x="19145" y="13255"/>
                    <a:pt x="19881" y="15055"/>
                  </a:cubicBezTo>
                  <a:cubicBezTo>
                    <a:pt x="20618" y="16854"/>
                    <a:pt x="21109" y="18654"/>
                    <a:pt x="21354" y="20618"/>
                  </a:cubicBezTo>
                  <a:lnTo>
                    <a:pt x="21600" y="21600"/>
                  </a:lnTo>
                  <a:lnTo>
                    <a:pt x="12273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2B4390C-0084-4DA1-B4AF-568200F1383E}"/>
                </a:ext>
              </a:extLst>
            </p:cNvPr>
            <p:cNvSpPr/>
            <p:nvPr/>
          </p:nvSpPr>
          <p:spPr>
            <a:xfrm>
              <a:off x="4087305" y="3087017"/>
              <a:ext cx="54704" cy="12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" y="11668"/>
                  </a:moveTo>
                  <a:cubicBezTo>
                    <a:pt x="2438" y="10722"/>
                    <a:pt x="2786" y="9618"/>
                    <a:pt x="3135" y="8672"/>
                  </a:cubicBezTo>
                  <a:cubicBezTo>
                    <a:pt x="3483" y="7726"/>
                    <a:pt x="4181" y="6622"/>
                    <a:pt x="4877" y="5676"/>
                  </a:cubicBezTo>
                  <a:cubicBezTo>
                    <a:pt x="5574" y="4730"/>
                    <a:pt x="6271" y="3784"/>
                    <a:pt x="6967" y="2838"/>
                  </a:cubicBezTo>
                  <a:cubicBezTo>
                    <a:pt x="7664" y="1892"/>
                    <a:pt x="8709" y="946"/>
                    <a:pt x="9755" y="0"/>
                  </a:cubicBezTo>
                  <a:lnTo>
                    <a:pt x="21600" y="1577"/>
                  </a:lnTo>
                  <a:cubicBezTo>
                    <a:pt x="20555" y="2365"/>
                    <a:pt x="19858" y="3153"/>
                    <a:pt x="19161" y="4099"/>
                  </a:cubicBezTo>
                  <a:cubicBezTo>
                    <a:pt x="18465" y="4888"/>
                    <a:pt x="17768" y="5834"/>
                    <a:pt x="17419" y="6622"/>
                  </a:cubicBezTo>
                  <a:cubicBezTo>
                    <a:pt x="16723" y="7410"/>
                    <a:pt x="16374" y="8356"/>
                    <a:pt x="16026" y="9145"/>
                  </a:cubicBezTo>
                  <a:cubicBezTo>
                    <a:pt x="15678" y="10090"/>
                    <a:pt x="15329" y="10879"/>
                    <a:pt x="15329" y="11825"/>
                  </a:cubicBezTo>
                  <a:lnTo>
                    <a:pt x="13239" y="21600"/>
                  </a:lnTo>
                  <a:lnTo>
                    <a:pt x="0" y="21600"/>
                  </a:lnTo>
                  <a:lnTo>
                    <a:pt x="2090" y="11668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D5D4E7F-F9F0-4349-905C-AEF32B1EEFBF}"/>
                </a:ext>
              </a:extLst>
            </p:cNvPr>
            <p:cNvSpPr/>
            <p:nvPr/>
          </p:nvSpPr>
          <p:spPr>
            <a:xfrm>
              <a:off x="5931333" y="3104664"/>
              <a:ext cx="69702" cy="11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7" y="21600"/>
                  </a:moveTo>
                  <a:lnTo>
                    <a:pt x="0" y="0"/>
                  </a:lnTo>
                  <a:lnTo>
                    <a:pt x="1011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F3C33097-6ECD-4403-87A9-ECB6AD36BF29}"/>
                </a:ext>
              </a:extLst>
            </p:cNvPr>
            <p:cNvSpPr/>
            <p:nvPr/>
          </p:nvSpPr>
          <p:spPr>
            <a:xfrm>
              <a:off x="6901873" y="3219364"/>
              <a:ext cx="97937" cy="12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11" y="21600"/>
                  </a:moveTo>
                  <a:lnTo>
                    <a:pt x="0" y="0"/>
                  </a:lnTo>
                  <a:lnTo>
                    <a:pt x="7395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055CE6C-B1E1-4D6B-ACEE-67F9D994743E}"/>
                </a:ext>
              </a:extLst>
            </p:cNvPr>
            <p:cNvSpPr/>
            <p:nvPr/>
          </p:nvSpPr>
          <p:spPr>
            <a:xfrm>
              <a:off x="5031377" y="3281126"/>
              <a:ext cx="47646" cy="12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00" y="0"/>
                  </a:moveTo>
                  <a:lnTo>
                    <a:pt x="21600" y="21600"/>
                  </a:lnTo>
                  <a:lnTo>
                    <a:pt x="5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399BFF1-5BD3-4C55-B073-DF9896FF96BE}"/>
                </a:ext>
              </a:extLst>
            </p:cNvPr>
            <p:cNvSpPr/>
            <p:nvPr/>
          </p:nvSpPr>
          <p:spPr>
            <a:xfrm>
              <a:off x="4060837" y="3334065"/>
              <a:ext cx="48527" cy="13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5891" y="0"/>
                  </a:lnTo>
                  <a:lnTo>
                    <a:pt x="21600" y="0"/>
                  </a:lnTo>
                  <a:lnTo>
                    <a:pt x="15709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8CB17BD1-2864-4888-8753-A85B841B5BA3}"/>
                </a:ext>
              </a:extLst>
            </p:cNvPr>
            <p:cNvSpPr/>
            <p:nvPr/>
          </p:nvSpPr>
          <p:spPr>
            <a:xfrm>
              <a:off x="6001918" y="3342888"/>
              <a:ext cx="75878" cy="13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53" y="21600"/>
                  </a:moveTo>
                  <a:lnTo>
                    <a:pt x="0" y="0"/>
                  </a:lnTo>
                  <a:lnTo>
                    <a:pt x="1004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1E94EA64-5AC9-43B6-B222-12E85151B364}"/>
                </a:ext>
              </a:extLst>
            </p:cNvPr>
            <p:cNvSpPr/>
            <p:nvPr/>
          </p:nvSpPr>
          <p:spPr>
            <a:xfrm>
              <a:off x="2384448" y="3510527"/>
              <a:ext cx="166756" cy="3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943" y="0"/>
                  </a:lnTo>
                  <a:lnTo>
                    <a:pt x="21600" y="0"/>
                  </a:lnTo>
                  <a:lnTo>
                    <a:pt x="19886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C1A3F20-6FD2-4DA0-AD8F-1442453FDD50}"/>
                </a:ext>
              </a:extLst>
            </p:cNvPr>
            <p:cNvSpPr/>
            <p:nvPr/>
          </p:nvSpPr>
          <p:spPr>
            <a:xfrm>
              <a:off x="2693256" y="3510527"/>
              <a:ext cx="164994" cy="3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7" y="0"/>
                  </a:moveTo>
                  <a:lnTo>
                    <a:pt x="17326" y="0"/>
                  </a:lnTo>
                  <a:cubicBezTo>
                    <a:pt x="17673" y="0"/>
                    <a:pt x="18019" y="0"/>
                    <a:pt x="18481" y="0"/>
                  </a:cubicBezTo>
                  <a:cubicBezTo>
                    <a:pt x="18943" y="0"/>
                    <a:pt x="19174" y="0"/>
                    <a:pt x="19521" y="0"/>
                  </a:cubicBezTo>
                  <a:cubicBezTo>
                    <a:pt x="19867" y="0"/>
                    <a:pt x="20214" y="0"/>
                    <a:pt x="20560" y="554"/>
                  </a:cubicBezTo>
                  <a:cubicBezTo>
                    <a:pt x="20907" y="554"/>
                    <a:pt x="21253" y="1107"/>
                    <a:pt x="21600" y="1107"/>
                  </a:cubicBezTo>
                  <a:lnTo>
                    <a:pt x="19521" y="21600"/>
                  </a:lnTo>
                  <a:cubicBezTo>
                    <a:pt x="19174" y="21600"/>
                    <a:pt x="18943" y="21046"/>
                    <a:pt x="18597" y="21046"/>
                  </a:cubicBezTo>
                  <a:cubicBezTo>
                    <a:pt x="18250" y="21046"/>
                    <a:pt x="18019" y="21046"/>
                    <a:pt x="17673" y="20493"/>
                  </a:cubicBezTo>
                  <a:cubicBezTo>
                    <a:pt x="17326" y="20493"/>
                    <a:pt x="17095" y="20493"/>
                    <a:pt x="16748" y="20493"/>
                  </a:cubicBezTo>
                  <a:cubicBezTo>
                    <a:pt x="16402" y="20493"/>
                    <a:pt x="16055" y="20493"/>
                    <a:pt x="15824" y="20493"/>
                  </a:cubicBezTo>
                  <a:lnTo>
                    <a:pt x="0" y="20493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99698E2-DDE9-45EF-A78C-DABA5E846E5F}"/>
                </a:ext>
              </a:extLst>
            </p:cNvPr>
            <p:cNvSpPr/>
            <p:nvPr/>
          </p:nvSpPr>
          <p:spPr>
            <a:xfrm>
              <a:off x="7034220" y="3475234"/>
              <a:ext cx="107642" cy="13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4" y="21600"/>
                  </a:moveTo>
                  <a:lnTo>
                    <a:pt x="0" y="0"/>
                  </a:lnTo>
                  <a:lnTo>
                    <a:pt x="708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FBDF9BD-649A-41DA-98A3-AA06F3926C4D}"/>
                </a:ext>
              </a:extLst>
            </p:cNvPr>
            <p:cNvSpPr/>
            <p:nvPr/>
          </p:nvSpPr>
          <p:spPr>
            <a:xfrm>
              <a:off x="2057993" y="3519350"/>
              <a:ext cx="173815" cy="11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626"/>
                  </a:moveTo>
                  <a:cubicBezTo>
                    <a:pt x="1645" y="15552"/>
                    <a:pt x="3399" y="13651"/>
                    <a:pt x="5153" y="11923"/>
                  </a:cubicBezTo>
                  <a:cubicBezTo>
                    <a:pt x="6908" y="10195"/>
                    <a:pt x="8662" y="8467"/>
                    <a:pt x="10526" y="7085"/>
                  </a:cubicBezTo>
                  <a:cubicBezTo>
                    <a:pt x="12280" y="5530"/>
                    <a:pt x="14144" y="4320"/>
                    <a:pt x="16008" y="3110"/>
                  </a:cubicBezTo>
                  <a:cubicBezTo>
                    <a:pt x="17872" y="1901"/>
                    <a:pt x="19736" y="864"/>
                    <a:pt x="21600" y="0"/>
                  </a:cubicBezTo>
                  <a:lnTo>
                    <a:pt x="21381" y="6048"/>
                  </a:lnTo>
                  <a:cubicBezTo>
                    <a:pt x="19736" y="6739"/>
                    <a:pt x="18091" y="7776"/>
                    <a:pt x="16556" y="8813"/>
                  </a:cubicBezTo>
                  <a:cubicBezTo>
                    <a:pt x="14912" y="9850"/>
                    <a:pt x="13377" y="11059"/>
                    <a:pt x="11732" y="12269"/>
                  </a:cubicBezTo>
                  <a:cubicBezTo>
                    <a:pt x="10197" y="13651"/>
                    <a:pt x="8552" y="15034"/>
                    <a:pt x="7017" y="16589"/>
                  </a:cubicBezTo>
                  <a:cubicBezTo>
                    <a:pt x="5482" y="18144"/>
                    <a:pt x="3947" y="19872"/>
                    <a:pt x="2522" y="21600"/>
                  </a:cubicBezTo>
                  <a:lnTo>
                    <a:pt x="0" y="17626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EBA9128-CD77-46CD-A380-1CFBA0FE6553}"/>
                </a:ext>
              </a:extLst>
            </p:cNvPr>
            <p:cNvSpPr/>
            <p:nvPr/>
          </p:nvSpPr>
          <p:spPr>
            <a:xfrm>
              <a:off x="5057847" y="3536996"/>
              <a:ext cx="52055" cy="14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57" y="21600"/>
                  </a:moveTo>
                  <a:lnTo>
                    <a:pt x="0" y="0"/>
                  </a:lnTo>
                  <a:lnTo>
                    <a:pt x="1501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CE11E7C8-1D69-4705-A044-14947A7F6878}"/>
                </a:ext>
              </a:extLst>
            </p:cNvPr>
            <p:cNvSpPr/>
            <p:nvPr/>
          </p:nvSpPr>
          <p:spPr>
            <a:xfrm>
              <a:off x="2949126" y="3563464"/>
              <a:ext cx="79408" cy="13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80" y="0"/>
                  </a:moveTo>
                  <a:cubicBezTo>
                    <a:pt x="11040" y="1254"/>
                    <a:pt x="12960" y="2787"/>
                    <a:pt x="14400" y="4181"/>
                  </a:cubicBezTo>
                  <a:cubicBezTo>
                    <a:pt x="16080" y="5714"/>
                    <a:pt x="17280" y="7246"/>
                    <a:pt x="18480" y="9058"/>
                  </a:cubicBezTo>
                  <a:cubicBezTo>
                    <a:pt x="19680" y="10730"/>
                    <a:pt x="20400" y="12542"/>
                    <a:pt x="20880" y="14354"/>
                  </a:cubicBezTo>
                  <a:cubicBezTo>
                    <a:pt x="21360" y="16165"/>
                    <a:pt x="21600" y="18116"/>
                    <a:pt x="21600" y="20206"/>
                  </a:cubicBezTo>
                  <a:lnTo>
                    <a:pt x="11040" y="21600"/>
                  </a:lnTo>
                  <a:cubicBezTo>
                    <a:pt x="11040" y="19788"/>
                    <a:pt x="11040" y="18116"/>
                    <a:pt x="10560" y="16444"/>
                  </a:cubicBezTo>
                  <a:cubicBezTo>
                    <a:pt x="10080" y="14772"/>
                    <a:pt x="9360" y="13239"/>
                    <a:pt x="8400" y="11706"/>
                  </a:cubicBezTo>
                  <a:cubicBezTo>
                    <a:pt x="7440" y="10173"/>
                    <a:pt x="6240" y="8779"/>
                    <a:pt x="4800" y="7525"/>
                  </a:cubicBezTo>
                  <a:cubicBezTo>
                    <a:pt x="3360" y="6132"/>
                    <a:pt x="1680" y="5017"/>
                    <a:pt x="0" y="3763"/>
                  </a:cubicBezTo>
                  <a:lnTo>
                    <a:pt x="888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C344732-E9C1-48AB-9F71-49D02A4A266F}"/>
                </a:ext>
              </a:extLst>
            </p:cNvPr>
            <p:cNvSpPr/>
            <p:nvPr/>
          </p:nvSpPr>
          <p:spPr>
            <a:xfrm>
              <a:off x="4034367" y="3598758"/>
              <a:ext cx="52055" cy="14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590" y="0"/>
                  </a:lnTo>
                  <a:lnTo>
                    <a:pt x="21600" y="0"/>
                  </a:lnTo>
                  <a:lnTo>
                    <a:pt x="15742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B05EDC7-D22D-4606-A1FA-DDAB1A9C467A}"/>
                </a:ext>
              </a:extLst>
            </p:cNvPr>
            <p:cNvSpPr/>
            <p:nvPr/>
          </p:nvSpPr>
          <p:spPr>
            <a:xfrm>
              <a:off x="6081325" y="3616404"/>
              <a:ext cx="82937" cy="14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19" y="21600"/>
                  </a:moveTo>
                  <a:lnTo>
                    <a:pt x="0" y="0"/>
                  </a:lnTo>
                  <a:lnTo>
                    <a:pt x="9651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E06EA4F0-EBF2-48D4-8D49-5328448F5F25}"/>
                </a:ext>
              </a:extLst>
            </p:cNvPr>
            <p:cNvSpPr/>
            <p:nvPr/>
          </p:nvSpPr>
          <p:spPr>
            <a:xfrm>
              <a:off x="1846239" y="3757574"/>
              <a:ext cx="119111" cy="15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40" y="971"/>
                  </a:moveTo>
                  <a:cubicBezTo>
                    <a:pt x="14240" y="849"/>
                    <a:pt x="14400" y="849"/>
                    <a:pt x="14400" y="728"/>
                  </a:cubicBezTo>
                  <a:cubicBezTo>
                    <a:pt x="14400" y="607"/>
                    <a:pt x="14560" y="607"/>
                    <a:pt x="14560" y="485"/>
                  </a:cubicBezTo>
                  <a:cubicBezTo>
                    <a:pt x="14560" y="364"/>
                    <a:pt x="14720" y="364"/>
                    <a:pt x="14720" y="243"/>
                  </a:cubicBezTo>
                  <a:cubicBezTo>
                    <a:pt x="14720" y="121"/>
                    <a:pt x="14880" y="121"/>
                    <a:pt x="14880" y="0"/>
                  </a:cubicBezTo>
                  <a:lnTo>
                    <a:pt x="21600" y="121"/>
                  </a:lnTo>
                  <a:cubicBezTo>
                    <a:pt x="21600" y="243"/>
                    <a:pt x="21440" y="243"/>
                    <a:pt x="21440" y="364"/>
                  </a:cubicBezTo>
                  <a:cubicBezTo>
                    <a:pt x="21440" y="485"/>
                    <a:pt x="21280" y="485"/>
                    <a:pt x="21280" y="607"/>
                  </a:cubicBezTo>
                  <a:cubicBezTo>
                    <a:pt x="21280" y="728"/>
                    <a:pt x="21120" y="728"/>
                    <a:pt x="21120" y="849"/>
                  </a:cubicBezTo>
                  <a:cubicBezTo>
                    <a:pt x="21120" y="971"/>
                    <a:pt x="20960" y="971"/>
                    <a:pt x="20960" y="1092"/>
                  </a:cubicBezTo>
                  <a:lnTo>
                    <a:pt x="7040" y="21600"/>
                  </a:lnTo>
                  <a:lnTo>
                    <a:pt x="0" y="21600"/>
                  </a:lnTo>
                  <a:lnTo>
                    <a:pt x="14240" y="971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AE63A11-16E6-478A-9806-AB700873987A}"/>
                </a:ext>
              </a:extLst>
            </p:cNvPr>
            <p:cNvSpPr/>
            <p:nvPr/>
          </p:nvSpPr>
          <p:spPr>
            <a:xfrm>
              <a:off x="7184212" y="3766397"/>
              <a:ext cx="118232" cy="15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85" y="21112"/>
                  </a:moveTo>
                  <a:lnTo>
                    <a:pt x="0" y="0"/>
                  </a:lnTo>
                  <a:lnTo>
                    <a:pt x="6931" y="0"/>
                  </a:lnTo>
                  <a:lnTo>
                    <a:pt x="21600" y="21600"/>
                  </a:lnTo>
                  <a:lnTo>
                    <a:pt x="14507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92934CD-91A8-4667-9A76-FF5BB5D3A491}"/>
                </a:ext>
              </a:extLst>
            </p:cNvPr>
            <p:cNvSpPr/>
            <p:nvPr/>
          </p:nvSpPr>
          <p:spPr>
            <a:xfrm>
              <a:off x="5084315" y="3836981"/>
              <a:ext cx="65291" cy="16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51" y="0"/>
                  </a:moveTo>
                  <a:lnTo>
                    <a:pt x="15470" y="10570"/>
                  </a:lnTo>
                  <a:cubicBezTo>
                    <a:pt x="15762" y="11374"/>
                    <a:pt x="16054" y="12179"/>
                    <a:pt x="16346" y="12983"/>
                  </a:cubicBezTo>
                  <a:cubicBezTo>
                    <a:pt x="16638" y="13787"/>
                    <a:pt x="17222" y="14592"/>
                    <a:pt x="17513" y="15396"/>
                  </a:cubicBezTo>
                  <a:cubicBezTo>
                    <a:pt x="18097" y="16200"/>
                    <a:pt x="18680" y="17004"/>
                    <a:pt x="19265" y="17808"/>
                  </a:cubicBezTo>
                  <a:cubicBezTo>
                    <a:pt x="19848" y="18613"/>
                    <a:pt x="20724" y="19417"/>
                    <a:pt x="21600" y="20106"/>
                  </a:cubicBezTo>
                  <a:lnTo>
                    <a:pt x="9341" y="21600"/>
                  </a:lnTo>
                  <a:cubicBezTo>
                    <a:pt x="8465" y="20681"/>
                    <a:pt x="7589" y="19762"/>
                    <a:pt x="7005" y="18843"/>
                  </a:cubicBezTo>
                  <a:cubicBezTo>
                    <a:pt x="6129" y="17923"/>
                    <a:pt x="5546" y="17004"/>
                    <a:pt x="4962" y="16085"/>
                  </a:cubicBezTo>
                  <a:cubicBezTo>
                    <a:pt x="4378" y="15166"/>
                    <a:pt x="3795" y="14247"/>
                    <a:pt x="3503" y="13328"/>
                  </a:cubicBezTo>
                  <a:cubicBezTo>
                    <a:pt x="3210" y="12408"/>
                    <a:pt x="2919" y="11489"/>
                    <a:pt x="2627" y="10570"/>
                  </a:cubicBezTo>
                  <a:lnTo>
                    <a:pt x="0" y="0"/>
                  </a:lnTo>
                  <a:lnTo>
                    <a:pt x="12551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96A1A16-F9FF-4D87-91EA-654ECEEE6EE1}"/>
                </a:ext>
              </a:extLst>
            </p:cNvPr>
            <p:cNvSpPr/>
            <p:nvPr/>
          </p:nvSpPr>
          <p:spPr>
            <a:xfrm>
              <a:off x="2922656" y="3854628"/>
              <a:ext cx="73010" cy="16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extrusionOk="0">
                  <a:moveTo>
                    <a:pt x="21535" y="0"/>
                  </a:moveTo>
                  <a:lnTo>
                    <a:pt x="15810" y="8387"/>
                  </a:lnTo>
                  <a:cubicBezTo>
                    <a:pt x="15029" y="9307"/>
                    <a:pt x="14508" y="10340"/>
                    <a:pt x="13988" y="11260"/>
                  </a:cubicBezTo>
                  <a:cubicBezTo>
                    <a:pt x="13468" y="12179"/>
                    <a:pt x="13207" y="13213"/>
                    <a:pt x="12947" y="14132"/>
                  </a:cubicBezTo>
                  <a:cubicBezTo>
                    <a:pt x="12687" y="15051"/>
                    <a:pt x="12427" y="16085"/>
                    <a:pt x="12427" y="17004"/>
                  </a:cubicBezTo>
                  <a:cubicBezTo>
                    <a:pt x="12427" y="17923"/>
                    <a:pt x="12427" y="18957"/>
                    <a:pt x="12427" y="19877"/>
                  </a:cubicBezTo>
                  <a:lnTo>
                    <a:pt x="195" y="21600"/>
                  </a:lnTo>
                  <a:cubicBezTo>
                    <a:pt x="-65" y="20566"/>
                    <a:pt x="-65" y="19417"/>
                    <a:pt x="195" y="18383"/>
                  </a:cubicBezTo>
                  <a:cubicBezTo>
                    <a:pt x="195" y="17234"/>
                    <a:pt x="455" y="16200"/>
                    <a:pt x="716" y="15051"/>
                  </a:cubicBezTo>
                  <a:cubicBezTo>
                    <a:pt x="976" y="13902"/>
                    <a:pt x="1496" y="12868"/>
                    <a:pt x="2017" y="11719"/>
                  </a:cubicBezTo>
                  <a:cubicBezTo>
                    <a:pt x="2537" y="10570"/>
                    <a:pt x="3318" y="9536"/>
                    <a:pt x="4099" y="8387"/>
                  </a:cubicBezTo>
                  <a:lnTo>
                    <a:pt x="10085" y="0"/>
                  </a:lnTo>
                  <a:lnTo>
                    <a:pt x="21535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BC94209-8BF1-4196-A02A-B8E3D27BBCA4}"/>
                </a:ext>
              </a:extLst>
            </p:cNvPr>
            <p:cNvSpPr/>
            <p:nvPr/>
          </p:nvSpPr>
          <p:spPr>
            <a:xfrm>
              <a:off x="3963782" y="3898743"/>
              <a:ext cx="90878" cy="16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953" y="2046"/>
                  </a:moveTo>
                  <a:lnTo>
                    <a:pt x="12373" y="0"/>
                  </a:lnTo>
                  <a:lnTo>
                    <a:pt x="21600" y="0"/>
                  </a:lnTo>
                  <a:lnTo>
                    <a:pt x="21181" y="2046"/>
                  </a:lnTo>
                  <a:cubicBezTo>
                    <a:pt x="20971" y="3752"/>
                    <a:pt x="20342" y="5457"/>
                    <a:pt x="19713" y="7048"/>
                  </a:cubicBezTo>
                  <a:cubicBezTo>
                    <a:pt x="19084" y="8754"/>
                    <a:pt x="18035" y="10345"/>
                    <a:pt x="16986" y="12051"/>
                  </a:cubicBezTo>
                  <a:cubicBezTo>
                    <a:pt x="15938" y="13756"/>
                    <a:pt x="14470" y="15347"/>
                    <a:pt x="13002" y="16939"/>
                  </a:cubicBezTo>
                  <a:cubicBezTo>
                    <a:pt x="11534" y="18531"/>
                    <a:pt x="9647" y="20122"/>
                    <a:pt x="7759" y="21600"/>
                  </a:cubicBezTo>
                  <a:lnTo>
                    <a:pt x="0" y="18985"/>
                  </a:lnTo>
                  <a:cubicBezTo>
                    <a:pt x="1678" y="17735"/>
                    <a:pt x="3146" y="16370"/>
                    <a:pt x="4614" y="14893"/>
                  </a:cubicBezTo>
                  <a:cubicBezTo>
                    <a:pt x="5872" y="13529"/>
                    <a:pt x="7130" y="12164"/>
                    <a:pt x="8178" y="10686"/>
                  </a:cubicBezTo>
                  <a:cubicBezTo>
                    <a:pt x="9227" y="9208"/>
                    <a:pt x="10066" y="7844"/>
                    <a:pt x="10695" y="6366"/>
                  </a:cubicBezTo>
                  <a:cubicBezTo>
                    <a:pt x="11114" y="5002"/>
                    <a:pt x="11534" y="3524"/>
                    <a:pt x="11953" y="2046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31A5AF2-F53D-41BD-88A0-57E95ECFD0BE}"/>
                </a:ext>
              </a:extLst>
            </p:cNvPr>
            <p:cNvSpPr/>
            <p:nvPr/>
          </p:nvSpPr>
          <p:spPr>
            <a:xfrm>
              <a:off x="6178379" y="3916389"/>
              <a:ext cx="53821" cy="16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857"/>
                  </a:moveTo>
                  <a:cubicBezTo>
                    <a:pt x="1771" y="17486"/>
                    <a:pt x="2833" y="16000"/>
                    <a:pt x="3896" y="14400"/>
                  </a:cubicBezTo>
                  <a:cubicBezTo>
                    <a:pt x="4604" y="12914"/>
                    <a:pt x="5312" y="11314"/>
                    <a:pt x="5312" y="9714"/>
                  </a:cubicBezTo>
                  <a:cubicBezTo>
                    <a:pt x="5312" y="8114"/>
                    <a:pt x="4957" y="6514"/>
                    <a:pt x="4249" y="4914"/>
                  </a:cubicBezTo>
                  <a:cubicBezTo>
                    <a:pt x="3541" y="3314"/>
                    <a:pt x="2479" y="1714"/>
                    <a:pt x="708" y="0"/>
                  </a:cubicBezTo>
                  <a:lnTo>
                    <a:pt x="16288" y="0"/>
                  </a:lnTo>
                  <a:cubicBezTo>
                    <a:pt x="18059" y="1943"/>
                    <a:pt x="19475" y="3771"/>
                    <a:pt x="20184" y="5600"/>
                  </a:cubicBezTo>
                  <a:cubicBezTo>
                    <a:pt x="21246" y="7429"/>
                    <a:pt x="21600" y="9371"/>
                    <a:pt x="21600" y="11086"/>
                  </a:cubicBezTo>
                  <a:cubicBezTo>
                    <a:pt x="21600" y="12914"/>
                    <a:pt x="21246" y="14743"/>
                    <a:pt x="20184" y="16457"/>
                  </a:cubicBezTo>
                  <a:cubicBezTo>
                    <a:pt x="19121" y="18171"/>
                    <a:pt x="17705" y="19886"/>
                    <a:pt x="15935" y="21600"/>
                  </a:cubicBezTo>
                  <a:lnTo>
                    <a:pt x="0" y="18857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BBD6926-4FA2-480B-809B-AF636DFBC789}"/>
                </a:ext>
              </a:extLst>
            </p:cNvPr>
            <p:cNvSpPr/>
            <p:nvPr/>
          </p:nvSpPr>
          <p:spPr>
            <a:xfrm>
              <a:off x="1546253" y="4057558"/>
              <a:ext cx="202933" cy="13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7" y="15684"/>
                  </a:moveTo>
                  <a:cubicBezTo>
                    <a:pt x="2254" y="14859"/>
                    <a:pt x="3944" y="13895"/>
                    <a:pt x="5541" y="12795"/>
                  </a:cubicBezTo>
                  <a:cubicBezTo>
                    <a:pt x="7137" y="11694"/>
                    <a:pt x="8734" y="10456"/>
                    <a:pt x="10330" y="9218"/>
                  </a:cubicBezTo>
                  <a:cubicBezTo>
                    <a:pt x="11927" y="7842"/>
                    <a:pt x="13430" y="6466"/>
                    <a:pt x="14932" y="4953"/>
                  </a:cubicBezTo>
                  <a:cubicBezTo>
                    <a:pt x="16435" y="3440"/>
                    <a:pt x="17937" y="1788"/>
                    <a:pt x="19346" y="0"/>
                  </a:cubicBezTo>
                  <a:lnTo>
                    <a:pt x="21600" y="3577"/>
                  </a:lnTo>
                  <a:cubicBezTo>
                    <a:pt x="20004" y="5641"/>
                    <a:pt x="18313" y="7429"/>
                    <a:pt x="16529" y="9218"/>
                  </a:cubicBezTo>
                  <a:cubicBezTo>
                    <a:pt x="14838" y="11006"/>
                    <a:pt x="13054" y="12657"/>
                    <a:pt x="11176" y="14171"/>
                  </a:cubicBezTo>
                  <a:cubicBezTo>
                    <a:pt x="9391" y="15684"/>
                    <a:pt x="7513" y="17060"/>
                    <a:pt x="5635" y="18298"/>
                  </a:cubicBezTo>
                  <a:cubicBezTo>
                    <a:pt x="3757" y="19536"/>
                    <a:pt x="1878" y="20637"/>
                    <a:pt x="0" y="21600"/>
                  </a:cubicBezTo>
                  <a:lnTo>
                    <a:pt x="657" y="15684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3D5FE65-642E-490E-BCD9-20CBB0FBD469}"/>
                </a:ext>
              </a:extLst>
            </p:cNvPr>
            <p:cNvSpPr/>
            <p:nvPr/>
          </p:nvSpPr>
          <p:spPr>
            <a:xfrm>
              <a:off x="7395966" y="4066381"/>
              <a:ext cx="202931" cy="13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254" y="0"/>
                  </a:moveTo>
                  <a:cubicBezTo>
                    <a:pt x="3663" y="1661"/>
                    <a:pt x="5165" y="3323"/>
                    <a:pt x="6668" y="4846"/>
                  </a:cubicBezTo>
                  <a:cubicBezTo>
                    <a:pt x="8170" y="6369"/>
                    <a:pt x="9767" y="7754"/>
                    <a:pt x="11269" y="9138"/>
                  </a:cubicBezTo>
                  <a:cubicBezTo>
                    <a:pt x="12866" y="10385"/>
                    <a:pt x="14462" y="11631"/>
                    <a:pt x="16059" y="12738"/>
                  </a:cubicBezTo>
                  <a:cubicBezTo>
                    <a:pt x="17656" y="13846"/>
                    <a:pt x="19346" y="14677"/>
                    <a:pt x="20943" y="15508"/>
                  </a:cubicBezTo>
                  <a:lnTo>
                    <a:pt x="21600" y="21600"/>
                  </a:lnTo>
                  <a:cubicBezTo>
                    <a:pt x="19722" y="20631"/>
                    <a:pt x="17843" y="19523"/>
                    <a:pt x="15965" y="18277"/>
                  </a:cubicBezTo>
                  <a:cubicBezTo>
                    <a:pt x="14087" y="17031"/>
                    <a:pt x="12209" y="15646"/>
                    <a:pt x="10424" y="14123"/>
                  </a:cubicBezTo>
                  <a:cubicBezTo>
                    <a:pt x="8640" y="12600"/>
                    <a:pt x="6856" y="10938"/>
                    <a:pt x="5071" y="9138"/>
                  </a:cubicBezTo>
                  <a:cubicBezTo>
                    <a:pt x="3287" y="7338"/>
                    <a:pt x="1596" y="5538"/>
                    <a:pt x="0" y="3462"/>
                  </a:cubicBezTo>
                  <a:lnTo>
                    <a:pt x="2254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AE6BA077-45B8-4D37-862C-EAF0D122B6FC}"/>
                </a:ext>
              </a:extLst>
            </p:cNvPr>
            <p:cNvSpPr/>
            <p:nvPr/>
          </p:nvSpPr>
          <p:spPr>
            <a:xfrm>
              <a:off x="5234308" y="4119320"/>
              <a:ext cx="178229" cy="10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534"/>
                  </a:moveTo>
                  <a:lnTo>
                    <a:pt x="2673" y="0"/>
                  </a:lnTo>
                  <a:cubicBezTo>
                    <a:pt x="4063" y="1815"/>
                    <a:pt x="5454" y="3449"/>
                    <a:pt x="6950" y="4901"/>
                  </a:cubicBezTo>
                  <a:cubicBezTo>
                    <a:pt x="8447" y="6353"/>
                    <a:pt x="9945" y="7623"/>
                    <a:pt x="11548" y="8712"/>
                  </a:cubicBezTo>
                  <a:cubicBezTo>
                    <a:pt x="13152" y="9801"/>
                    <a:pt x="14756" y="10709"/>
                    <a:pt x="16360" y="11435"/>
                  </a:cubicBezTo>
                  <a:cubicBezTo>
                    <a:pt x="17964" y="12161"/>
                    <a:pt x="19675" y="12706"/>
                    <a:pt x="21279" y="12887"/>
                  </a:cubicBezTo>
                  <a:lnTo>
                    <a:pt x="21600" y="21600"/>
                  </a:lnTo>
                  <a:cubicBezTo>
                    <a:pt x="19675" y="21237"/>
                    <a:pt x="17750" y="20692"/>
                    <a:pt x="15826" y="19966"/>
                  </a:cubicBezTo>
                  <a:cubicBezTo>
                    <a:pt x="13901" y="19240"/>
                    <a:pt x="12083" y="18151"/>
                    <a:pt x="10266" y="16881"/>
                  </a:cubicBezTo>
                  <a:cubicBezTo>
                    <a:pt x="8448" y="15610"/>
                    <a:pt x="6630" y="14158"/>
                    <a:pt x="4919" y="12524"/>
                  </a:cubicBezTo>
                  <a:cubicBezTo>
                    <a:pt x="3208" y="10346"/>
                    <a:pt x="1604" y="8531"/>
                    <a:pt x="0" y="6534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1E11CC32-4596-4281-B6A8-5A66A43A4328}"/>
                </a:ext>
              </a:extLst>
            </p:cNvPr>
            <p:cNvSpPr/>
            <p:nvPr/>
          </p:nvSpPr>
          <p:spPr>
            <a:xfrm>
              <a:off x="2984418" y="4128144"/>
              <a:ext cx="168522" cy="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671"/>
                  </a:moveTo>
                  <a:lnTo>
                    <a:pt x="4297" y="0"/>
                  </a:lnTo>
                  <a:cubicBezTo>
                    <a:pt x="5428" y="1817"/>
                    <a:pt x="6559" y="3432"/>
                    <a:pt x="7916" y="4845"/>
                  </a:cubicBezTo>
                  <a:cubicBezTo>
                    <a:pt x="9160" y="6258"/>
                    <a:pt x="10630" y="7469"/>
                    <a:pt x="11987" y="8479"/>
                  </a:cubicBezTo>
                  <a:cubicBezTo>
                    <a:pt x="13458" y="9488"/>
                    <a:pt x="14928" y="10295"/>
                    <a:pt x="16624" y="10901"/>
                  </a:cubicBezTo>
                  <a:cubicBezTo>
                    <a:pt x="18207" y="11507"/>
                    <a:pt x="19904" y="11910"/>
                    <a:pt x="21600" y="11910"/>
                  </a:cubicBezTo>
                  <a:lnTo>
                    <a:pt x="20017" y="21600"/>
                  </a:lnTo>
                  <a:cubicBezTo>
                    <a:pt x="17981" y="21398"/>
                    <a:pt x="16059" y="20994"/>
                    <a:pt x="14249" y="20389"/>
                  </a:cubicBezTo>
                  <a:cubicBezTo>
                    <a:pt x="12440" y="19783"/>
                    <a:pt x="10630" y="18774"/>
                    <a:pt x="8934" y="17563"/>
                  </a:cubicBezTo>
                  <a:cubicBezTo>
                    <a:pt x="7238" y="16351"/>
                    <a:pt x="5654" y="14938"/>
                    <a:pt x="4184" y="13323"/>
                  </a:cubicBezTo>
                  <a:cubicBezTo>
                    <a:pt x="2601" y="11910"/>
                    <a:pt x="1244" y="9892"/>
                    <a:pt x="0" y="7671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D31FBEA-A776-494B-81F6-CCC1DE19A2A0}"/>
                </a:ext>
              </a:extLst>
            </p:cNvPr>
            <p:cNvSpPr/>
            <p:nvPr/>
          </p:nvSpPr>
          <p:spPr>
            <a:xfrm>
              <a:off x="1184506" y="4181082"/>
              <a:ext cx="199403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772" y="0"/>
                  </a:lnTo>
                  <a:lnTo>
                    <a:pt x="21600" y="0"/>
                  </a:lnTo>
                  <a:lnTo>
                    <a:pt x="18924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80002550-4EF4-4BB3-888C-59681FD7DB31}"/>
                </a:ext>
              </a:extLst>
            </p:cNvPr>
            <p:cNvSpPr/>
            <p:nvPr/>
          </p:nvSpPr>
          <p:spPr>
            <a:xfrm>
              <a:off x="5578408" y="4181082"/>
              <a:ext cx="182639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9" y="21600"/>
                  </a:moveTo>
                  <a:lnTo>
                    <a:pt x="0" y="0"/>
                  </a:lnTo>
                  <a:lnTo>
                    <a:pt x="2055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5D014E3-9958-4950-AEF2-2D0309626445}"/>
                </a:ext>
              </a:extLst>
            </p:cNvPr>
            <p:cNvSpPr/>
            <p:nvPr/>
          </p:nvSpPr>
          <p:spPr>
            <a:xfrm>
              <a:off x="5922510" y="4163436"/>
              <a:ext cx="183520" cy="6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5" y="6693"/>
                  </a:moveTo>
                  <a:cubicBezTo>
                    <a:pt x="8204" y="6693"/>
                    <a:pt x="9242" y="6693"/>
                    <a:pt x="10177" y="6389"/>
                  </a:cubicBezTo>
                  <a:cubicBezTo>
                    <a:pt x="11215" y="6085"/>
                    <a:pt x="12150" y="5780"/>
                    <a:pt x="13085" y="5172"/>
                  </a:cubicBezTo>
                  <a:cubicBezTo>
                    <a:pt x="14019" y="4563"/>
                    <a:pt x="14954" y="3955"/>
                    <a:pt x="15888" y="3042"/>
                  </a:cubicBezTo>
                  <a:cubicBezTo>
                    <a:pt x="16823" y="2129"/>
                    <a:pt x="17654" y="1217"/>
                    <a:pt x="18485" y="0"/>
                  </a:cubicBezTo>
                  <a:lnTo>
                    <a:pt x="21600" y="13386"/>
                  </a:lnTo>
                  <a:cubicBezTo>
                    <a:pt x="20665" y="14603"/>
                    <a:pt x="19627" y="15820"/>
                    <a:pt x="18589" y="17037"/>
                  </a:cubicBezTo>
                  <a:cubicBezTo>
                    <a:pt x="17550" y="17949"/>
                    <a:pt x="16512" y="18862"/>
                    <a:pt x="15369" y="19471"/>
                  </a:cubicBezTo>
                  <a:cubicBezTo>
                    <a:pt x="14227" y="20079"/>
                    <a:pt x="13085" y="20688"/>
                    <a:pt x="11942" y="20992"/>
                  </a:cubicBezTo>
                  <a:cubicBezTo>
                    <a:pt x="10800" y="21296"/>
                    <a:pt x="9554" y="21600"/>
                    <a:pt x="8411" y="21600"/>
                  </a:cubicBezTo>
                  <a:lnTo>
                    <a:pt x="1246" y="21600"/>
                  </a:lnTo>
                  <a:lnTo>
                    <a:pt x="0" y="6997"/>
                  </a:lnTo>
                  <a:lnTo>
                    <a:pt x="7165" y="6997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07B7654C-93A5-4FB7-921F-19DA566394BD}"/>
                </a:ext>
              </a:extLst>
            </p:cNvPr>
            <p:cNvSpPr/>
            <p:nvPr/>
          </p:nvSpPr>
          <p:spPr>
            <a:xfrm>
              <a:off x="3663797" y="4154613"/>
              <a:ext cx="183521" cy="6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15" y="8476"/>
                  </a:moveTo>
                  <a:cubicBezTo>
                    <a:pt x="7061" y="8476"/>
                    <a:pt x="8204" y="8203"/>
                    <a:pt x="9450" y="7929"/>
                  </a:cubicBezTo>
                  <a:cubicBezTo>
                    <a:pt x="10696" y="7656"/>
                    <a:pt x="11838" y="7109"/>
                    <a:pt x="13085" y="6289"/>
                  </a:cubicBezTo>
                  <a:cubicBezTo>
                    <a:pt x="14331" y="5468"/>
                    <a:pt x="15473" y="4648"/>
                    <a:pt x="16615" y="3555"/>
                  </a:cubicBezTo>
                  <a:cubicBezTo>
                    <a:pt x="17758" y="2461"/>
                    <a:pt x="19004" y="1367"/>
                    <a:pt x="20146" y="0"/>
                  </a:cubicBezTo>
                  <a:lnTo>
                    <a:pt x="21600" y="11757"/>
                  </a:lnTo>
                  <a:cubicBezTo>
                    <a:pt x="20250" y="13398"/>
                    <a:pt x="18900" y="14765"/>
                    <a:pt x="17550" y="16132"/>
                  </a:cubicBezTo>
                  <a:cubicBezTo>
                    <a:pt x="16200" y="17499"/>
                    <a:pt x="14850" y="18319"/>
                    <a:pt x="13396" y="19139"/>
                  </a:cubicBezTo>
                  <a:cubicBezTo>
                    <a:pt x="12046" y="19960"/>
                    <a:pt x="10592" y="20507"/>
                    <a:pt x="9242" y="21053"/>
                  </a:cubicBezTo>
                  <a:cubicBezTo>
                    <a:pt x="7788" y="21600"/>
                    <a:pt x="6439" y="21600"/>
                    <a:pt x="4985" y="21600"/>
                  </a:cubicBezTo>
                  <a:lnTo>
                    <a:pt x="0" y="21600"/>
                  </a:lnTo>
                  <a:lnTo>
                    <a:pt x="831" y="8476"/>
                  </a:lnTo>
                  <a:lnTo>
                    <a:pt x="5815" y="8476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BC18707-358A-4B24-B1AF-7DA40B25C0D5}"/>
                </a:ext>
              </a:extLst>
            </p:cNvPr>
            <p:cNvSpPr/>
            <p:nvPr/>
          </p:nvSpPr>
          <p:spPr>
            <a:xfrm>
              <a:off x="3319695" y="4181082"/>
              <a:ext cx="182640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43" y="0"/>
                  </a:lnTo>
                  <a:lnTo>
                    <a:pt x="21600" y="0"/>
                  </a:lnTo>
                  <a:lnTo>
                    <a:pt x="20557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EC0B061-015F-4D8A-B251-8D096D790C71}"/>
                </a:ext>
              </a:extLst>
            </p:cNvPr>
            <p:cNvSpPr/>
            <p:nvPr/>
          </p:nvSpPr>
          <p:spPr>
            <a:xfrm>
              <a:off x="7775361" y="4181082"/>
              <a:ext cx="198520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88" y="21600"/>
                  </a:moveTo>
                  <a:lnTo>
                    <a:pt x="0" y="0"/>
                  </a:lnTo>
                  <a:lnTo>
                    <a:pt x="1881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4F2169A4-21FC-4341-AE6B-F1247BEF5450}"/>
                </a:ext>
              </a:extLst>
            </p:cNvPr>
            <p:cNvSpPr/>
            <p:nvPr/>
          </p:nvSpPr>
          <p:spPr>
            <a:xfrm>
              <a:off x="8119461" y="4181082"/>
              <a:ext cx="202049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582" y="0"/>
                  </a:lnTo>
                  <a:lnTo>
                    <a:pt x="21600" y="21600"/>
                  </a:lnTo>
                  <a:lnTo>
                    <a:pt x="2924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2FAA9389-E443-4E4E-A513-0204FCC32234}"/>
                </a:ext>
              </a:extLst>
            </p:cNvPr>
            <p:cNvSpPr/>
            <p:nvPr/>
          </p:nvSpPr>
          <p:spPr>
            <a:xfrm>
              <a:off x="831581" y="4181082"/>
              <a:ext cx="202050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113" y="0"/>
                  </a:lnTo>
                  <a:lnTo>
                    <a:pt x="21600" y="0"/>
                  </a:lnTo>
                  <a:lnTo>
                    <a:pt x="18676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73C1145-56AB-41F9-B896-0108048C60E0}"/>
              </a:ext>
            </a:extLst>
          </p:cNvPr>
          <p:cNvGrpSpPr/>
          <p:nvPr/>
        </p:nvGrpSpPr>
        <p:grpSpPr>
          <a:xfrm>
            <a:off x="5410914" y="3420609"/>
            <a:ext cx="454100" cy="810131"/>
            <a:chOff x="7214552" y="3417811"/>
            <a:chExt cx="605466" cy="1080175"/>
          </a:xfrm>
        </p:grpSpPr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11C8EAC4-A943-4BC8-9BD6-1600BB90BBB5}"/>
                </a:ext>
              </a:extLst>
            </p:cNvPr>
            <p:cNvSpPr/>
            <p:nvPr/>
          </p:nvSpPr>
          <p:spPr>
            <a:xfrm>
              <a:off x="7457287" y="4377992"/>
              <a:ext cx="119997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50B70FD-BA54-4DFC-90F7-3218A2815A1A}"/>
                </a:ext>
              </a:extLst>
            </p:cNvPr>
            <p:cNvSpPr/>
            <p:nvPr/>
          </p:nvSpPr>
          <p:spPr>
            <a:xfrm>
              <a:off x="7214552" y="3417811"/>
              <a:ext cx="605466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7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583C9F49-2ECA-4F93-81E8-6F036BE87F9A}"/>
                </a:ext>
              </a:extLst>
            </p:cNvPr>
            <p:cNvSpPr/>
            <p:nvPr/>
          </p:nvSpPr>
          <p:spPr>
            <a:xfrm>
              <a:off x="7273768" y="3476632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4" name="Graphic 73" descr="Bar graph with downward trend with solid fill">
              <a:extLst>
                <a:ext uri="{FF2B5EF4-FFF2-40B4-BE49-F238E27FC236}">
                  <a16:creationId xmlns:a16="http://schemas.microsoft.com/office/drawing/2014/main" id="{435FEDBD-A420-4335-ACCB-92CB7B855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09395" y="3512259"/>
              <a:ext cx="415781" cy="415781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D52CAD90-FA42-4F41-A3FA-5FF76524B3AC}"/>
              </a:ext>
            </a:extLst>
          </p:cNvPr>
          <p:cNvGrpSpPr/>
          <p:nvPr/>
        </p:nvGrpSpPr>
        <p:grpSpPr>
          <a:xfrm>
            <a:off x="7793005" y="3439942"/>
            <a:ext cx="454100" cy="810131"/>
            <a:chOff x="10390674" y="3443589"/>
            <a:chExt cx="605466" cy="1080175"/>
          </a:xfrm>
        </p:grpSpPr>
        <p:sp>
          <p:nvSpPr>
            <p:cNvPr id="71" name="Circle">
              <a:extLst>
                <a:ext uri="{FF2B5EF4-FFF2-40B4-BE49-F238E27FC236}">
                  <a16:creationId xmlns:a16="http://schemas.microsoft.com/office/drawing/2014/main" id="{BCB53C49-42EA-4225-A4D0-0014B26A1B2C}"/>
                </a:ext>
              </a:extLst>
            </p:cNvPr>
            <p:cNvSpPr/>
            <p:nvPr/>
          </p:nvSpPr>
          <p:spPr>
            <a:xfrm>
              <a:off x="10633409" y="4403770"/>
              <a:ext cx="119997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799045D6-1F16-480C-A2D0-0C1330284C32}"/>
                </a:ext>
              </a:extLst>
            </p:cNvPr>
            <p:cNvSpPr/>
            <p:nvPr/>
          </p:nvSpPr>
          <p:spPr>
            <a:xfrm>
              <a:off x="10390674" y="3443589"/>
              <a:ext cx="605466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7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E5373B65-2EB7-4073-9B78-02D7C7460DC7}"/>
                </a:ext>
              </a:extLst>
            </p:cNvPr>
            <p:cNvSpPr/>
            <p:nvPr/>
          </p:nvSpPr>
          <p:spPr>
            <a:xfrm>
              <a:off x="10449890" y="350241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5" name="Graphic 74" descr="Bar graph with upward trend with solid fill">
              <a:extLst>
                <a:ext uri="{FF2B5EF4-FFF2-40B4-BE49-F238E27FC236}">
                  <a16:creationId xmlns:a16="http://schemas.microsoft.com/office/drawing/2014/main" id="{AC076A44-AAF8-4E09-B5B4-EFB706B0A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485517" y="3549466"/>
              <a:ext cx="415781" cy="415781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18633C8-C5B1-4B71-97D5-06CCBF3EDEDA}"/>
              </a:ext>
            </a:extLst>
          </p:cNvPr>
          <p:cNvGrpSpPr/>
          <p:nvPr/>
        </p:nvGrpSpPr>
        <p:grpSpPr>
          <a:xfrm>
            <a:off x="3271209" y="3439942"/>
            <a:ext cx="454099" cy="810131"/>
            <a:chOff x="4361612" y="3443589"/>
            <a:chExt cx="605465" cy="1080175"/>
          </a:xfrm>
        </p:grpSpPr>
        <p:sp>
          <p:nvSpPr>
            <p:cNvPr id="65" name="Circle">
              <a:extLst>
                <a:ext uri="{FF2B5EF4-FFF2-40B4-BE49-F238E27FC236}">
                  <a16:creationId xmlns:a16="http://schemas.microsoft.com/office/drawing/2014/main" id="{31A6EE66-F2C1-4F2C-B2B0-C2B9AA976161}"/>
                </a:ext>
              </a:extLst>
            </p:cNvPr>
            <p:cNvSpPr/>
            <p:nvPr/>
          </p:nvSpPr>
          <p:spPr>
            <a:xfrm>
              <a:off x="4604347" y="4403770"/>
              <a:ext cx="119994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C9692565-31F4-4732-82B9-5D8C5C9C004A}"/>
                </a:ext>
              </a:extLst>
            </p:cNvPr>
            <p:cNvSpPr/>
            <p:nvPr/>
          </p:nvSpPr>
          <p:spPr>
            <a:xfrm>
              <a:off x="4361612" y="3443589"/>
              <a:ext cx="605465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8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17B335D3-E626-4E14-9482-ED9C2256D053}"/>
                </a:ext>
              </a:extLst>
            </p:cNvPr>
            <p:cNvSpPr/>
            <p:nvPr/>
          </p:nvSpPr>
          <p:spPr>
            <a:xfrm>
              <a:off x="4420827" y="350241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6" name="Graphic 75" descr="Database with solid fill">
              <a:extLst>
                <a:ext uri="{FF2B5EF4-FFF2-40B4-BE49-F238E27FC236}">
                  <a16:creationId xmlns:a16="http://schemas.microsoft.com/office/drawing/2014/main" id="{1529A5C5-26B9-467D-9FDC-97E2FF4FD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456454" y="3538037"/>
              <a:ext cx="415781" cy="415781"/>
            </a:xfrm>
            <a:prstGeom prst="rect">
              <a:avLst/>
            </a:prstGeom>
          </p:spPr>
        </p:pic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16076B4-26B8-4ED2-8A80-08FFBFC5EFE6}"/>
              </a:ext>
            </a:extLst>
          </p:cNvPr>
          <p:cNvGrpSpPr/>
          <p:nvPr/>
        </p:nvGrpSpPr>
        <p:grpSpPr>
          <a:xfrm>
            <a:off x="5794427" y="1557966"/>
            <a:ext cx="722612" cy="970711"/>
            <a:chOff x="7725903" y="934287"/>
            <a:chExt cx="963482" cy="1294281"/>
          </a:xfrm>
        </p:grpSpPr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ADDBBF21-E766-42A7-9E71-32A75631B0DB}"/>
                </a:ext>
              </a:extLst>
            </p:cNvPr>
            <p:cNvSpPr/>
            <p:nvPr/>
          </p:nvSpPr>
          <p:spPr>
            <a:xfrm>
              <a:off x="8117061" y="2047401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006A8786-A319-4F10-AC67-7ECDE2562FED}"/>
                </a:ext>
              </a:extLst>
            </p:cNvPr>
            <p:cNvSpPr/>
            <p:nvPr/>
          </p:nvSpPr>
          <p:spPr>
            <a:xfrm>
              <a:off x="8130001" y="1404851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6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854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CE50FF6E-DF8D-40F9-B981-9765E8173F0A}"/>
                </a:ext>
              </a:extLst>
            </p:cNvPr>
            <p:cNvSpPr/>
            <p:nvPr/>
          </p:nvSpPr>
          <p:spPr>
            <a:xfrm>
              <a:off x="7725903" y="934287"/>
              <a:ext cx="963482" cy="96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53D7EC61-313C-43C7-8578-D49D1D28267E}"/>
                </a:ext>
              </a:extLst>
            </p:cNvPr>
            <p:cNvSpPr/>
            <p:nvPr/>
          </p:nvSpPr>
          <p:spPr>
            <a:xfrm>
              <a:off x="7815901" y="1024134"/>
              <a:ext cx="783486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43" y="21286"/>
                    <a:pt x="11222" y="21447"/>
                    <a:pt x="10800" y="21447"/>
                  </a:cubicBezTo>
                  <a:close/>
                  <a:moveTo>
                    <a:pt x="10800" y="587"/>
                  </a:moveTo>
                  <a:cubicBezTo>
                    <a:pt x="10541" y="587"/>
                    <a:pt x="10314" y="684"/>
                    <a:pt x="10119" y="877"/>
                  </a:cubicBezTo>
                  <a:lnTo>
                    <a:pt x="908" y="10019"/>
                  </a:lnTo>
                  <a:cubicBezTo>
                    <a:pt x="519" y="10406"/>
                    <a:pt x="519" y="11017"/>
                    <a:pt x="908" y="11404"/>
                  </a:cubicBezTo>
                  <a:lnTo>
                    <a:pt x="10119" y="20546"/>
                  </a:lnTo>
                  <a:cubicBezTo>
                    <a:pt x="10508" y="20932"/>
                    <a:pt x="11124" y="20932"/>
                    <a:pt x="11514" y="20546"/>
                  </a:cubicBezTo>
                  <a:lnTo>
                    <a:pt x="20724" y="11404"/>
                  </a:lnTo>
                  <a:cubicBezTo>
                    <a:pt x="21114" y="11017"/>
                    <a:pt x="21114" y="10406"/>
                    <a:pt x="20724" y="10019"/>
                  </a:cubicBezTo>
                  <a:lnTo>
                    <a:pt x="11514" y="877"/>
                  </a:lnTo>
                  <a:cubicBezTo>
                    <a:pt x="11319" y="684"/>
                    <a:pt x="11059" y="587"/>
                    <a:pt x="10800" y="5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7" name="Graphic 76" descr="Gears with solid fill">
              <a:extLst>
                <a:ext uri="{FF2B5EF4-FFF2-40B4-BE49-F238E27FC236}">
                  <a16:creationId xmlns:a16="http://schemas.microsoft.com/office/drawing/2014/main" id="{64F39C88-C538-4CDB-944E-CB0B64182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999754" y="1208138"/>
              <a:ext cx="415781" cy="415781"/>
            </a:xfrm>
            <a:prstGeom prst="rect">
              <a:avLst/>
            </a:prstGeom>
          </p:spPr>
        </p:pic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7BF0CDC-280F-4D3B-9154-7A9101B103A6}"/>
              </a:ext>
            </a:extLst>
          </p:cNvPr>
          <p:cNvGrpSpPr/>
          <p:nvPr/>
        </p:nvGrpSpPr>
        <p:grpSpPr>
          <a:xfrm>
            <a:off x="2190340" y="2493916"/>
            <a:ext cx="722612" cy="974771"/>
            <a:chOff x="2920452" y="2182221"/>
            <a:chExt cx="963483" cy="1299695"/>
          </a:xfrm>
        </p:grpSpPr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579746B5-4D40-40E3-9116-2D70D614FEFE}"/>
                </a:ext>
              </a:extLst>
            </p:cNvPr>
            <p:cNvSpPr/>
            <p:nvPr/>
          </p:nvSpPr>
          <p:spPr>
            <a:xfrm>
              <a:off x="3311610" y="3300749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BC4D387-8513-46FB-86EF-F1D43342EFF4}"/>
                </a:ext>
              </a:extLst>
            </p:cNvPr>
            <p:cNvSpPr/>
            <p:nvPr/>
          </p:nvSpPr>
          <p:spPr>
            <a:xfrm>
              <a:off x="3324550" y="2664549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5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855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8643A78A-0CF9-4DCA-9DE7-F579C2B537F2}"/>
                </a:ext>
              </a:extLst>
            </p:cNvPr>
            <p:cNvSpPr/>
            <p:nvPr/>
          </p:nvSpPr>
          <p:spPr>
            <a:xfrm>
              <a:off x="2920452" y="2182221"/>
              <a:ext cx="963483" cy="96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FE069D02-B953-43F4-A7FC-22BBF033050B}"/>
                </a:ext>
              </a:extLst>
            </p:cNvPr>
            <p:cNvSpPr/>
            <p:nvPr/>
          </p:nvSpPr>
          <p:spPr>
            <a:xfrm>
              <a:off x="3010446" y="2272068"/>
              <a:ext cx="783494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43" y="21286"/>
                    <a:pt x="11222" y="21447"/>
                    <a:pt x="10800" y="21447"/>
                  </a:cubicBezTo>
                  <a:close/>
                  <a:moveTo>
                    <a:pt x="10800" y="587"/>
                  </a:moveTo>
                  <a:cubicBezTo>
                    <a:pt x="10541" y="587"/>
                    <a:pt x="10314" y="684"/>
                    <a:pt x="10119" y="877"/>
                  </a:cubicBezTo>
                  <a:lnTo>
                    <a:pt x="908" y="10019"/>
                  </a:lnTo>
                  <a:cubicBezTo>
                    <a:pt x="519" y="10406"/>
                    <a:pt x="519" y="11017"/>
                    <a:pt x="908" y="11404"/>
                  </a:cubicBezTo>
                  <a:lnTo>
                    <a:pt x="10119" y="20546"/>
                  </a:lnTo>
                  <a:cubicBezTo>
                    <a:pt x="10508" y="20932"/>
                    <a:pt x="11124" y="20932"/>
                    <a:pt x="11514" y="20546"/>
                  </a:cubicBezTo>
                  <a:lnTo>
                    <a:pt x="20724" y="11404"/>
                  </a:lnTo>
                  <a:cubicBezTo>
                    <a:pt x="21114" y="11017"/>
                    <a:pt x="21114" y="10406"/>
                    <a:pt x="20724" y="10019"/>
                  </a:cubicBezTo>
                  <a:lnTo>
                    <a:pt x="11514" y="877"/>
                  </a:lnTo>
                  <a:cubicBezTo>
                    <a:pt x="11319" y="684"/>
                    <a:pt x="11059" y="587"/>
                    <a:pt x="10800" y="5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8" name="Graphic 77" descr="Hourglass 30% with solid fill">
              <a:extLst>
                <a:ext uri="{FF2B5EF4-FFF2-40B4-BE49-F238E27FC236}">
                  <a16:creationId xmlns:a16="http://schemas.microsoft.com/office/drawing/2014/main" id="{7244A68B-0983-4F9F-B148-443F9C21D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194303" y="2456072"/>
              <a:ext cx="415781" cy="415781"/>
            </a:xfrm>
            <a:prstGeom prst="rect">
              <a:avLst/>
            </a:prstGeom>
          </p:spPr>
        </p:pic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3C3DB24-F6AB-44EE-A9F0-3746F5A3674B}"/>
              </a:ext>
            </a:extLst>
          </p:cNvPr>
          <p:cNvGrpSpPr/>
          <p:nvPr/>
        </p:nvGrpSpPr>
        <p:grpSpPr>
          <a:xfrm>
            <a:off x="766815" y="3425655"/>
            <a:ext cx="454099" cy="795844"/>
            <a:chOff x="1022419" y="3424539"/>
            <a:chExt cx="605465" cy="1061125"/>
          </a:xfrm>
        </p:grpSpPr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0F34A814-CAA4-402E-BAE0-958645BCFCA2}"/>
                </a:ext>
              </a:extLst>
            </p:cNvPr>
            <p:cNvSpPr/>
            <p:nvPr/>
          </p:nvSpPr>
          <p:spPr>
            <a:xfrm>
              <a:off x="1265154" y="4365670"/>
              <a:ext cx="119994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9E0F3520-8F45-46C5-BF60-778ACF49E421}"/>
                </a:ext>
              </a:extLst>
            </p:cNvPr>
            <p:cNvSpPr/>
            <p:nvPr/>
          </p:nvSpPr>
          <p:spPr>
            <a:xfrm>
              <a:off x="1022419" y="3424539"/>
              <a:ext cx="605465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8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4" name="Circle">
              <a:extLst>
                <a:ext uri="{FF2B5EF4-FFF2-40B4-BE49-F238E27FC236}">
                  <a16:creationId xmlns:a16="http://schemas.microsoft.com/office/drawing/2014/main" id="{EF9E6855-7F42-4977-91A0-36B9F660CE31}"/>
                </a:ext>
              </a:extLst>
            </p:cNvPr>
            <p:cNvSpPr/>
            <p:nvPr/>
          </p:nvSpPr>
          <p:spPr>
            <a:xfrm>
              <a:off x="1081634" y="348336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9" name="Graphic 78" descr="Lightbulb with solid fill">
              <a:extLst>
                <a:ext uri="{FF2B5EF4-FFF2-40B4-BE49-F238E27FC236}">
                  <a16:creationId xmlns:a16="http://schemas.microsoft.com/office/drawing/2014/main" id="{F9FB641D-FF4D-4D79-9952-12A915B1E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117261" y="3518987"/>
              <a:ext cx="415781" cy="415781"/>
            </a:xfrm>
            <a:prstGeom prst="rect">
              <a:avLst/>
            </a:prstGeom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29D73E8-989C-4581-A93F-1D2B9139376D}"/>
              </a:ext>
            </a:extLst>
          </p:cNvPr>
          <p:cNvGrpSpPr/>
          <p:nvPr/>
        </p:nvGrpSpPr>
        <p:grpSpPr>
          <a:xfrm>
            <a:off x="4220761" y="1954303"/>
            <a:ext cx="722612" cy="975473"/>
            <a:chOff x="5627682" y="1462737"/>
            <a:chExt cx="963482" cy="1300631"/>
          </a:xfrm>
        </p:grpSpPr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05506256-FD24-4777-940C-FF6D846095C0}"/>
                </a:ext>
              </a:extLst>
            </p:cNvPr>
            <p:cNvSpPr/>
            <p:nvPr/>
          </p:nvSpPr>
          <p:spPr>
            <a:xfrm>
              <a:off x="6018840" y="2582201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4CCDE2C-B993-4AEB-AE2B-539FC4FE4679}"/>
                </a:ext>
              </a:extLst>
            </p:cNvPr>
            <p:cNvSpPr/>
            <p:nvPr/>
          </p:nvSpPr>
          <p:spPr>
            <a:xfrm>
              <a:off x="6031780" y="1945065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6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691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70E2D7A-DA1A-40B6-871E-75C194E701ED}"/>
                </a:ext>
              </a:extLst>
            </p:cNvPr>
            <p:cNvSpPr/>
            <p:nvPr/>
          </p:nvSpPr>
          <p:spPr>
            <a:xfrm>
              <a:off x="5627682" y="1462737"/>
              <a:ext cx="963482" cy="96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3110322-F0F8-4CDF-BFD1-288AD5C14E1D}"/>
                </a:ext>
              </a:extLst>
            </p:cNvPr>
            <p:cNvSpPr/>
            <p:nvPr/>
          </p:nvSpPr>
          <p:spPr>
            <a:xfrm>
              <a:off x="5717680" y="1552584"/>
              <a:ext cx="783486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11" y="21318"/>
                    <a:pt x="11189" y="21447"/>
                    <a:pt x="10800" y="21447"/>
                  </a:cubicBezTo>
                  <a:close/>
                  <a:moveTo>
                    <a:pt x="10800" y="620"/>
                  </a:moveTo>
                  <a:cubicBezTo>
                    <a:pt x="10541" y="620"/>
                    <a:pt x="10314" y="716"/>
                    <a:pt x="10119" y="909"/>
                  </a:cubicBezTo>
                  <a:lnTo>
                    <a:pt x="908" y="10051"/>
                  </a:lnTo>
                  <a:cubicBezTo>
                    <a:pt x="519" y="10438"/>
                    <a:pt x="519" y="11049"/>
                    <a:pt x="908" y="11436"/>
                  </a:cubicBezTo>
                  <a:lnTo>
                    <a:pt x="10119" y="20578"/>
                  </a:lnTo>
                  <a:cubicBezTo>
                    <a:pt x="10508" y="20964"/>
                    <a:pt x="11124" y="20964"/>
                    <a:pt x="11514" y="20578"/>
                  </a:cubicBezTo>
                  <a:lnTo>
                    <a:pt x="20724" y="11436"/>
                  </a:lnTo>
                  <a:cubicBezTo>
                    <a:pt x="21114" y="11049"/>
                    <a:pt x="21114" y="10438"/>
                    <a:pt x="20724" y="10051"/>
                  </a:cubicBezTo>
                  <a:lnTo>
                    <a:pt x="11514" y="909"/>
                  </a:lnTo>
                  <a:cubicBezTo>
                    <a:pt x="11286" y="684"/>
                    <a:pt x="11027" y="620"/>
                    <a:pt x="10800" y="62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80" name="Graphic 79" descr="Research with solid fill">
              <a:extLst>
                <a:ext uri="{FF2B5EF4-FFF2-40B4-BE49-F238E27FC236}">
                  <a16:creationId xmlns:a16="http://schemas.microsoft.com/office/drawing/2014/main" id="{E2022BE1-87DB-403B-B466-107D5556B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901533" y="1736588"/>
              <a:ext cx="415781" cy="415781"/>
            </a:xfrm>
            <a:prstGeom prst="rect">
              <a:avLst/>
            </a:prstGeom>
          </p:spPr>
        </p:pic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390E9C54-AB8D-4193-9B96-F6AAF1939B2E}"/>
              </a:ext>
            </a:extLst>
          </p:cNvPr>
          <p:cNvSpPr txBox="1"/>
          <p:nvPr/>
        </p:nvSpPr>
        <p:spPr>
          <a:xfrm>
            <a:off x="554159" y="2942103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</a:t>
            </a:r>
          </a:p>
          <a:p>
            <a:pPr algn="ctr"/>
            <a:r>
              <a:rPr lang="en-US" sz="1200" b="1" noProof="1"/>
              <a:t>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0C2ACBC-C01C-414A-87A8-07C9A8857A01}"/>
              </a:ext>
            </a:extLst>
          </p:cNvPr>
          <p:cNvSpPr txBox="1"/>
          <p:nvPr/>
        </p:nvSpPr>
        <p:spPr>
          <a:xfrm>
            <a:off x="2091086" y="2032466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</a:t>
            </a:r>
          </a:p>
          <a:p>
            <a:pPr algn="ctr"/>
            <a:r>
              <a:rPr lang="en-US" sz="1200" b="1" noProof="1"/>
              <a:t>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84D0629-DB5C-4552-84B7-331B0EDBB160}"/>
              </a:ext>
            </a:extLst>
          </p:cNvPr>
          <p:cNvSpPr txBox="1"/>
          <p:nvPr/>
        </p:nvSpPr>
        <p:spPr>
          <a:xfrm>
            <a:off x="3058554" y="2948226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</a:t>
            </a:r>
          </a:p>
          <a:p>
            <a:pPr algn="ctr"/>
            <a:r>
              <a:rPr lang="en-US" sz="1200" b="1" noProof="1"/>
              <a:t>Ipsum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BC5DE0B-2222-40CA-BBB8-3B914F00A910}"/>
              </a:ext>
            </a:extLst>
          </p:cNvPr>
          <p:cNvSpPr txBox="1"/>
          <p:nvPr/>
        </p:nvSpPr>
        <p:spPr>
          <a:xfrm>
            <a:off x="4142363" y="1478655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</a:t>
            </a:r>
          </a:p>
          <a:p>
            <a:pPr algn="ctr"/>
            <a:r>
              <a:rPr lang="en-US" sz="1200" b="1" noProof="1"/>
              <a:t>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CE4B111-78FE-4280-BA80-CFCC83C99B32}"/>
              </a:ext>
            </a:extLst>
          </p:cNvPr>
          <p:cNvSpPr txBox="1"/>
          <p:nvPr/>
        </p:nvSpPr>
        <p:spPr>
          <a:xfrm>
            <a:off x="6423034" y="1633314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</a:t>
            </a:r>
          </a:p>
          <a:p>
            <a:pPr algn="ctr"/>
            <a:r>
              <a:rPr lang="en-US" sz="1200" b="1" noProof="1"/>
              <a:t>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7443A9B-6814-4569-AE57-AC0051242E5A}"/>
              </a:ext>
            </a:extLst>
          </p:cNvPr>
          <p:cNvSpPr txBox="1"/>
          <p:nvPr/>
        </p:nvSpPr>
        <p:spPr>
          <a:xfrm>
            <a:off x="7608102" y="2948227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</a:t>
            </a:r>
          </a:p>
          <a:p>
            <a:pPr algn="ctr"/>
            <a:r>
              <a:rPr lang="en-US" sz="1200" b="1" noProof="1"/>
              <a:t>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7A60AA1-1AD2-48D0-9151-50E0DDF73E4E}"/>
              </a:ext>
            </a:extLst>
          </p:cNvPr>
          <p:cNvSpPr txBox="1"/>
          <p:nvPr/>
        </p:nvSpPr>
        <p:spPr>
          <a:xfrm>
            <a:off x="5079214" y="2960474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/>
              <a:t>Lorem</a:t>
            </a:r>
          </a:p>
          <a:p>
            <a:pPr algn="ctr"/>
            <a:r>
              <a:rPr lang="en-US" sz="1200" b="1" noProof="1"/>
              <a:t>Ipsum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6CB21F0-676A-413A-949C-DD1FF66E5BE2}"/>
              </a:ext>
            </a:extLst>
          </p:cNvPr>
          <p:cNvGrpSpPr/>
          <p:nvPr/>
        </p:nvGrpSpPr>
        <p:grpSpPr>
          <a:xfrm>
            <a:off x="1619454" y="4941481"/>
            <a:ext cx="3066973" cy="946709"/>
            <a:chOff x="8921977" y="1453429"/>
            <a:chExt cx="2926080" cy="32105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A64E3F6-513B-407C-8C3F-471043A1F7D5}"/>
                </a:ext>
              </a:extLst>
            </p:cNvPr>
            <p:cNvSpPr txBox="1"/>
            <p:nvPr/>
          </p:nvSpPr>
          <p:spPr>
            <a:xfrm>
              <a:off x="8921977" y="1453429"/>
              <a:ext cx="2926080" cy="1356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E438021-4B48-4716-AF5E-64856C105539}"/>
                </a:ext>
              </a:extLst>
            </p:cNvPr>
            <p:cNvSpPr txBox="1"/>
            <p:nvPr/>
          </p:nvSpPr>
          <p:spPr>
            <a:xfrm>
              <a:off x="8921977" y="1586607"/>
              <a:ext cx="2737677" cy="1878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1C98283-9658-4892-8A8A-92E8945947E4}"/>
              </a:ext>
            </a:extLst>
          </p:cNvPr>
          <p:cNvGrpSpPr/>
          <p:nvPr/>
        </p:nvGrpSpPr>
        <p:grpSpPr>
          <a:xfrm>
            <a:off x="5270149" y="4941481"/>
            <a:ext cx="3066973" cy="946709"/>
            <a:chOff x="8921977" y="1453429"/>
            <a:chExt cx="2926080" cy="32105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E699153-4E8A-4628-9511-C5F20ECC7D55}"/>
                </a:ext>
              </a:extLst>
            </p:cNvPr>
            <p:cNvSpPr txBox="1"/>
            <p:nvPr/>
          </p:nvSpPr>
          <p:spPr>
            <a:xfrm>
              <a:off x="8921977" y="1453429"/>
              <a:ext cx="2926080" cy="1356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4C3CE83-3408-4802-904E-9929AEEC85C7}"/>
                </a:ext>
              </a:extLst>
            </p:cNvPr>
            <p:cNvSpPr txBox="1"/>
            <p:nvPr/>
          </p:nvSpPr>
          <p:spPr>
            <a:xfrm>
              <a:off x="8921977" y="1586607"/>
              <a:ext cx="2737677" cy="1878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9D2DC5C-795A-4A6C-B8CE-CD08157C61B1}"/>
              </a:ext>
            </a:extLst>
          </p:cNvPr>
          <p:cNvGrpSpPr/>
          <p:nvPr/>
        </p:nvGrpSpPr>
        <p:grpSpPr>
          <a:xfrm>
            <a:off x="975430" y="5043224"/>
            <a:ext cx="541899" cy="727834"/>
            <a:chOff x="700644" y="1155583"/>
            <a:chExt cx="722532" cy="970445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80C2A855-88C7-479E-9AD8-268408974929}"/>
                </a:ext>
              </a:extLst>
            </p:cNvPr>
            <p:cNvSpPr/>
            <p:nvPr/>
          </p:nvSpPr>
          <p:spPr>
            <a:xfrm>
              <a:off x="1000747" y="1514404"/>
              <a:ext cx="122326" cy="61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4" y="21600"/>
                  </a:moveTo>
                  <a:lnTo>
                    <a:pt x="10944" y="21600"/>
                  </a:lnTo>
                  <a:cubicBezTo>
                    <a:pt x="4896" y="21600"/>
                    <a:pt x="0" y="20621"/>
                    <a:pt x="0" y="19411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11"/>
                  </a:lnTo>
                  <a:cubicBezTo>
                    <a:pt x="21600" y="20621"/>
                    <a:pt x="16704" y="21600"/>
                    <a:pt x="10944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F6CAC323-1AFE-43E8-975F-D1B468773596}"/>
                </a:ext>
              </a:extLst>
            </p:cNvPr>
            <p:cNvSpPr/>
            <p:nvPr/>
          </p:nvSpPr>
          <p:spPr>
            <a:xfrm>
              <a:off x="700644" y="1155583"/>
              <a:ext cx="722532" cy="72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030" extrusionOk="0">
                  <a:moveTo>
                    <a:pt x="8450" y="20176"/>
                  </a:moveTo>
                  <a:lnTo>
                    <a:pt x="854" y="12580"/>
                  </a:lnTo>
                  <a:cubicBezTo>
                    <a:pt x="-285" y="11441"/>
                    <a:pt x="-285" y="9589"/>
                    <a:pt x="854" y="8450"/>
                  </a:cubicBezTo>
                  <a:lnTo>
                    <a:pt x="8450" y="854"/>
                  </a:lnTo>
                  <a:cubicBezTo>
                    <a:pt x="9589" y="-285"/>
                    <a:pt x="11441" y="-285"/>
                    <a:pt x="12580" y="854"/>
                  </a:cubicBezTo>
                  <a:lnTo>
                    <a:pt x="20176" y="8450"/>
                  </a:lnTo>
                  <a:cubicBezTo>
                    <a:pt x="21315" y="9589"/>
                    <a:pt x="21315" y="11441"/>
                    <a:pt x="20176" y="12580"/>
                  </a:cubicBezTo>
                  <a:lnTo>
                    <a:pt x="12580" y="20176"/>
                  </a:lnTo>
                  <a:cubicBezTo>
                    <a:pt x="11441" y="21315"/>
                    <a:pt x="9589" y="21315"/>
                    <a:pt x="8450" y="20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A3B286DA-79D0-4113-864B-C52589F95CC1}"/>
                </a:ext>
              </a:extLst>
            </p:cNvPr>
            <p:cNvSpPr/>
            <p:nvPr/>
          </p:nvSpPr>
          <p:spPr>
            <a:xfrm>
              <a:off x="753652" y="1208385"/>
              <a:ext cx="616517" cy="6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extrusionOk="0">
                  <a:moveTo>
                    <a:pt x="10800" y="21444"/>
                  </a:moveTo>
                  <a:cubicBezTo>
                    <a:pt x="10400" y="21444"/>
                    <a:pt x="10000" y="21274"/>
                    <a:pt x="9657" y="20990"/>
                  </a:cubicBezTo>
                  <a:lnTo>
                    <a:pt x="457" y="11863"/>
                  </a:lnTo>
                  <a:cubicBezTo>
                    <a:pt x="171" y="11579"/>
                    <a:pt x="0" y="11183"/>
                    <a:pt x="0" y="10729"/>
                  </a:cubicBezTo>
                  <a:cubicBezTo>
                    <a:pt x="0" y="10275"/>
                    <a:pt x="171" y="9879"/>
                    <a:pt x="457" y="9595"/>
                  </a:cubicBezTo>
                  <a:lnTo>
                    <a:pt x="9657" y="468"/>
                  </a:lnTo>
                  <a:cubicBezTo>
                    <a:pt x="10286" y="-156"/>
                    <a:pt x="11314" y="-156"/>
                    <a:pt x="11943" y="468"/>
                  </a:cubicBezTo>
                  <a:lnTo>
                    <a:pt x="21143" y="9595"/>
                  </a:lnTo>
                  <a:cubicBezTo>
                    <a:pt x="21429" y="9879"/>
                    <a:pt x="21600" y="10275"/>
                    <a:pt x="21600" y="10729"/>
                  </a:cubicBezTo>
                  <a:cubicBezTo>
                    <a:pt x="21600" y="11183"/>
                    <a:pt x="21429" y="11579"/>
                    <a:pt x="21143" y="11863"/>
                  </a:cubicBezTo>
                  <a:lnTo>
                    <a:pt x="11943" y="20990"/>
                  </a:lnTo>
                  <a:cubicBezTo>
                    <a:pt x="11600" y="21274"/>
                    <a:pt x="11200" y="21444"/>
                    <a:pt x="10800" y="21444"/>
                  </a:cubicBezTo>
                  <a:close/>
                  <a:moveTo>
                    <a:pt x="10800" y="581"/>
                  </a:moveTo>
                  <a:cubicBezTo>
                    <a:pt x="10571" y="581"/>
                    <a:pt x="10286" y="694"/>
                    <a:pt x="10114" y="864"/>
                  </a:cubicBezTo>
                  <a:lnTo>
                    <a:pt x="914" y="9992"/>
                  </a:lnTo>
                  <a:cubicBezTo>
                    <a:pt x="514" y="10389"/>
                    <a:pt x="514" y="11012"/>
                    <a:pt x="914" y="11353"/>
                  </a:cubicBezTo>
                  <a:lnTo>
                    <a:pt x="10114" y="20480"/>
                  </a:lnTo>
                  <a:cubicBezTo>
                    <a:pt x="10514" y="20877"/>
                    <a:pt x="11143" y="20877"/>
                    <a:pt x="11486" y="20480"/>
                  </a:cubicBezTo>
                  <a:lnTo>
                    <a:pt x="20686" y="11353"/>
                  </a:lnTo>
                  <a:cubicBezTo>
                    <a:pt x="21086" y="10956"/>
                    <a:pt x="21086" y="10332"/>
                    <a:pt x="20686" y="9992"/>
                  </a:cubicBezTo>
                  <a:lnTo>
                    <a:pt x="11486" y="864"/>
                  </a:lnTo>
                  <a:cubicBezTo>
                    <a:pt x="11257" y="638"/>
                    <a:pt x="11029" y="581"/>
                    <a:pt x="10800" y="58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9ACBAFB-BF5E-417A-991C-7BE26EEAE4B2}"/>
              </a:ext>
            </a:extLst>
          </p:cNvPr>
          <p:cNvGrpSpPr/>
          <p:nvPr/>
        </p:nvGrpSpPr>
        <p:grpSpPr>
          <a:xfrm>
            <a:off x="4757080" y="5071114"/>
            <a:ext cx="397150" cy="672053"/>
            <a:chOff x="739273" y="3449807"/>
            <a:chExt cx="651315" cy="1102150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D12EB31A-73F1-418B-9316-F9FA4C319FCE}"/>
                </a:ext>
              </a:extLst>
            </p:cNvPr>
            <p:cNvSpPr/>
            <p:nvPr/>
          </p:nvSpPr>
          <p:spPr>
            <a:xfrm>
              <a:off x="739273" y="3449807"/>
              <a:ext cx="651315" cy="110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3" h="21002" extrusionOk="0">
                  <a:moveTo>
                    <a:pt x="18808" y="8787"/>
                  </a:moveTo>
                  <a:cubicBezTo>
                    <a:pt x="20633" y="6239"/>
                    <a:pt x="19647" y="3069"/>
                    <a:pt x="15751" y="1235"/>
                  </a:cubicBezTo>
                  <a:cubicBezTo>
                    <a:pt x="12299" y="-412"/>
                    <a:pt x="7417" y="-412"/>
                    <a:pt x="3965" y="1235"/>
                  </a:cubicBezTo>
                  <a:cubicBezTo>
                    <a:pt x="69" y="3100"/>
                    <a:pt x="-967" y="6239"/>
                    <a:pt x="907" y="8787"/>
                  </a:cubicBezTo>
                  <a:lnTo>
                    <a:pt x="8551" y="20442"/>
                  </a:lnTo>
                  <a:cubicBezTo>
                    <a:pt x="9044" y="21188"/>
                    <a:pt x="10721" y="21188"/>
                    <a:pt x="11214" y="20442"/>
                  </a:cubicBezTo>
                  <a:lnTo>
                    <a:pt x="18808" y="87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0" name="Circle">
              <a:extLst>
                <a:ext uri="{FF2B5EF4-FFF2-40B4-BE49-F238E27FC236}">
                  <a16:creationId xmlns:a16="http://schemas.microsoft.com/office/drawing/2014/main" id="{913E7A3B-AC80-4C05-8908-1668918893E8}"/>
                </a:ext>
              </a:extLst>
            </p:cNvPr>
            <p:cNvSpPr/>
            <p:nvPr/>
          </p:nvSpPr>
          <p:spPr>
            <a:xfrm>
              <a:off x="823543" y="3541730"/>
              <a:ext cx="482776" cy="48277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3483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33A6C-B8DB-46B3-8A3F-551C2931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Embattled Road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A0216C-0ABD-4B63-8910-BD62DF1BBC9F}"/>
              </a:ext>
            </a:extLst>
          </p:cNvPr>
          <p:cNvGrpSpPr/>
          <p:nvPr/>
        </p:nvGrpSpPr>
        <p:grpSpPr>
          <a:xfrm>
            <a:off x="628650" y="2434108"/>
            <a:ext cx="7902304" cy="2066370"/>
            <a:chOff x="628650" y="2434108"/>
            <a:chExt cx="7902304" cy="206637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8A06362-DF19-4483-BDEE-374FB4F5E277}"/>
                </a:ext>
              </a:extLst>
            </p:cNvPr>
            <p:cNvSpPr/>
            <p:nvPr/>
          </p:nvSpPr>
          <p:spPr>
            <a:xfrm>
              <a:off x="628650" y="2504694"/>
              <a:ext cx="7902304" cy="199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21518" y="18420"/>
                  </a:moveTo>
                  <a:lnTo>
                    <a:pt x="19010" y="16921"/>
                  </a:lnTo>
                  <a:cubicBezTo>
                    <a:pt x="18978" y="16921"/>
                    <a:pt x="18942" y="16892"/>
                    <a:pt x="18909" y="16845"/>
                  </a:cubicBezTo>
                  <a:cubicBezTo>
                    <a:pt x="18875" y="16797"/>
                    <a:pt x="18839" y="16730"/>
                    <a:pt x="18808" y="16644"/>
                  </a:cubicBezTo>
                  <a:cubicBezTo>
                    <a:pt x="18774" y="16558"/>
                    <a:pt x="18745" y="16463"/>
                    <a:pt x="18716" y="16358"/>
                  </a:cubicBezTo>
                  <a:cubicBezTo>
                    <a:pt x="18690" y="16253"/>
                    <a:pt x="18666" y="16128"/>
                    <a:pt x="18649" y="16004"/>
                  </a:cubicBezTo>
                  <a:lnTo>
                    <a:pt x="16809" y="2798"/>
                  </a:lnTo>
                  <a:cubicBezTo>
                    <a:pt x="16751" y="2387"/>
                    <a:pt x="16672" y="2005"/>
                    <a:pt x="16575" y="1662"/>
                  </a:cubicBezTo>
                  <a:cubicBezTo>
                    <a:pt x="16482" y="1327"/>
                    <a:pt x="16371" y="1031"/>
                    <a:pt x="16251" y="783"/>
                  </a:cubicBezTo>
                  <a:cubicBezTo>
                    <a:pt x="16133" y="535"/>
                    <a:pt x="16008" y="344"/>
                    <a:pt x="15879" y="210"/>
                  </a:cubicBezTo>
                  <a:cubicBezTo>
                    <a:pt x="15751" y="76"/>
                    <a:pt x="15622" y="0"/>
                    <a:pt x="15492" y="0"/>
                  </a:cubicBezTo>
                  <a:lnTo>
                    <a:pt x="14468" y="0"/>
                  </a:lnTo>
                  <a:cubicBezTo>
                    <a:pt x="14341" y="0"/>
                    <a:pt x="14225" y="76"/>
                    <a:pt x="14124" y="210"/>
                  </a:cubicBezTo>
                  <a:cubicBezTo>
                    <a:pt x="14024" y="344"/>
                    <a:pt x="13939" y="544"/>
                    <a:pt x="13872" y="783"/>
                  </a:cubicBezTo>
                  <a:cubicBezTo>
                    <a:pt x="13805" y="1031"/>
                    <a:pt x="13757" y="1327"/>
                    <a:pt x="13733" y="1662"/>
                  </a:cubicBezTo>
                  <a:cubicBezTo>
                    <a:pt x="13709" y="2005"/>
                    <a:pt x="13706" y="2387"/>
                    <a:pt x="13735" y="2798"/>
                  </a:cubicBezTo>
                  <a:lnTo>
                    <a:pt x="14641" y="16004"/>
                  </a:lnTo>
                  <a:cubicBezTo>
                    <a:pt x="14651" y="16128"/>
                    <a:pt x="14651" y="16243"/>
                    <a:pt x="14648" y="16358"/>
                  </a:cubicBezTo>
                  <a:cubicBezTo>
                    <a:pt x="14644" y="16463"/>
                    <a:pt x="14634" y="16568"/>
                    <a:pt x="14619" y="16644"/>
                  </a:cubicBezTo>
                  <a:cubicBezTo>
                    <a:pt x="14605" y="16730"/>
                    <a:pt x="14583" y="16797"/>
                    <a:pt x="14559" y="16845"/>
                  </a:cubicBezTo>
                  <a:cubicBezTo>
                    <a:pt x="14535" y="16892"/>
                    <a:pt x="14507" y="16921"/>
                    <a:pt x="14475" y="16921"/>
                  </a:cubicBezTo>
                  <a:lnTo>
                    <a:pt x="13026" y="16921"/>
                  </a:lnTo>
                  <a:cubicBezTo>
                    <a:pt x="12995" y="16921"/>
                    <a:pt x="12964" y="16892"/>
                    <a:pt x="12933" y="16845"/>
                  </a:cubicBezTo>
                  <a:cubicBezTo>
                    <a:pt x="12904" y="16797"/>
                    <a:pt x="12875" y="16730"/>
                    <a:pt x="12851" y="16644"/>
                  </a:cubicBezTo>
                  <a:cubicBezTo>
                    <a:pt x="12827" y="16558"/>
                    <a:pt x="12808" y="16463"/>
                    <a:pt x="12791" y="16358"/>
                  </a:cubicBezTo>
                  <a:cubicBezTo>
                    <a:pt x="12776" y="16253"/>
                    <a:pt x="12764" y="16128"/>
                    <a:pt x="12760" y="16004"/>
                  </a:cubicBezTo>
                  <a:lnTo>
                    <a:pt x="12464" y="7630"/>
                  </a:lnTo>
                  <a:cubicBezTo>
                    <a:pt x="12447" y="7124"/>
                    <a:pt x="12399" y="6656"/>
                    <a:pt x="12332" y="6236"/>
                  </a:cubicBezTo>
                  <a:cubicBezTo>
                    <a:pt x="12265" y="5825"/>
                    <a:pt x="12176" y="5462"/>
                    <a:pt x="12072" y="5157"/>
                  </a:cubicBezTo>
                  <a:cubicBezTo>
                    <a:pt x="11969" y="4860"/>
                    <a:pt x="11854" y="4622"/>
                    <a:pt x="11726" y="4459"/>
                  </a:cubicBezTo>
                  <a:cubicBezTo>
                    <a:pt x="11601" y="4297"/>
                    <a:pt x="11464" y="4211"/>
                    <a:pt x="11323" y="4211"/>
                  </a:cubicBezTo>
                  <a:lnTo>
                    <a:pt x="10193" y="4211"/>
                  </a:lnTo>
                  <a:cubicBezTo>
                    <a:pt x="10051" y="4211"/>
                    <a:pt x="9917" y="4297"/>
                    <a:pt x="9790" y="4459"/>
                  </a:cubicBezTo>
                  <a:cubicBezTo>
                    <a:pt x="9662" y="4622"/>
                    <a:pt x="9544" y="4860"/>
                    <a:pt x="9444" y="5157"/>
                  </a:cubicBezTo>
                  <a:cubicBezTo>
                    <a:pt x="9340" y="5462"/>
                    <a:pt x="9251" y="5825"/>
                    <a:pt x="9184" y="6236"/>
                  </a:cubicBezTo>
                  <a:cubicBezTo>
                    <a:pt x="9114" y="6656"/>
                    <a:pt x="9069" y="7124"/>
                    <a:pt x="9049" y="7630"/>
                  </a:cubicBezTo>
                  <a:lnTo>
                    <a:pt x="8754" y="16004"/>
                  </a:lnTo>
                  <a:cubicBezTo>
                    <a:pt x="8749" y="16128"/>
                    <a:pt x="8739" y="16243"/>
                    <a:pt x="8723" y="16358"/>
                  </a:cubicBezTo>
                  <a:cubicBezTo>
                    <a:pt x="8708" y="16463"/>
                    <a:pt x="8687" y="16568"/>
                    <a:pt x="8663" y="16644"/>
                  </a:cubicBezTo>
                  <a:cubicBezTo>
                    <a:pt x="8639" y="16730"/>
                    <a:pt x="8612" y="16797"/>
                    <a:pt x="8581" y="16845"/>
                  </a:cubicBezTo>
                  <a:cubicBezTo>
                    <a:pt x="8552" y="16892"/>
                    <a:pt x="8521" y="16921"/>
                    <a:pt x="8487" y="16921"/>
                  </a:cubicBezTo>
                  <a:lnTo>
                    <a:pt x="7038" y="16921"/>
                  </a:lnTo>
                  <a:cubicBezTo>
                    <a:pt x="7007" y="16921"/>
                    <a:pt x="6978" y="16892"/>
                    <a:pt x="6954" y="16845"/>
                  </a:cubicBezTo>
                  <a:cubicBezTo>
                    <a:pt x="6930" y="16797"/>
                    <a:pt x="6908" y="16730"/>
                    <a:pt x="6894" y="16644"/>
                  </a:cubicBezTo>
                  <a:cubicBezTo>
                    <a:pt x="6880" y="16558"/>
                    <a:pt x="6868" y="16463"/>
                    <a:pt x="6865" y="16358"/>
                  </a:cubicBezTo>
                  <a:cubicBezTo>
                    <a:pt x="6860" y="16253"/>
                    <a:pt x="6863" y="16128"/>
                    <a:pt x="6872" y="16004"/>
                  </a:cubicBezTo>
                  <a:lnTo>
                    <a:pt x="6985" y="14362"/>
                  </a:lnTo>
                  <a:cubicBezTo>
                    <a:pt x="7031" y="13712"/>
                    <a:pt x="7038" y="13101"/>
                    <a:pt x="7014" y="12557"/>
                  </a:cubicBezTo>
                  <a:cubicBezTo>
                    <a:pt x="6990" y="12022"/>
                    <a:pt x="6937" y="11554"/>
                    <a:pt x="6858" y="11172"/>
                  </a:cubicBezTo>
                  <a:cubicBezTo>
                    <a:pt x="6781" y="10790"/>
                    <a:pt x="6678" y="10485"/>
                    <a:pt x="6558" y="10275"/>
                  </a:cubicBezTo>
                  <a:cubicBezTo>
                    <a:pt x="6437" y="10065"/>
                    <a:pt x="6296" y="9950"/>
                    <a:pt x="6137" y="9950"/>
                  </a:cubicBezTo>
                  <a:lnTo>
                    <a:pt x="4864" y="9950"/>
                  </a:lnTo>
                  <a:cubicBezTo>
                    <a:pt x="4705" y="9950"/>
                    <a:pt x="4539" y="10065"/>
                    <a:pt x="4376" y="10275"/>
                  </a:cubicBezTo>
                  <a:cubicBezTo>
                    <a:pt x="4210" y="10485"/>
                    <a:pt x="4044" y="10790"/>
                    <a:pt x="3888" y="11172"/>
                  </a:cubicBezTo>
                  <a:cubicBezTo>
                    <a:pt x="3729" y="11564"/>
                    <a:pt x="3578" y="12032"/>
                    <a:pt x="3443" y="12557"/>
                  </a:cubicBezTo>
                  <a:cubicBezTo>
                    <a:pt x="3306" y="13101"/>
                    <a:pt x="3189" y="13703"/>
                    <a:pt x="3097" y="14362"/>
                  </a:cubicBezTo>
                  <a:lnTo>
                    <a:pt x="2869" y="16004"/>
                  </a:lnTo>
                  <a:cubicBezTo>
                    <a:pt x="2852" y="16128"/>
                    <a:pt x="2828" y="16243"/>
                    <a:pt x="2802" y="16358"/>
                  </a:cubicBezTo>
                  <a:cubicBezTo>
                    <a:pt x="2775" y="16463"/>
                    <a:pt x="2744" y="16568"/>
                    <a:pt x="2711" y="16644"/>
                  </a:cubicBezTo>
                  <a:cubicBezTo>
                    <a:pt x="2677" y="16730"/>
                    <a:pt x="2643" y="16797"/>
                    <a:pt x="2610" y="16845"/>
                  </a:cubicBezTo>
                  <a:cubicBezTo>
                    <a:pt x="2576" y="16892"/>
                    <a:pt x="2540" y="16921"/>
                    <a:pt x="2509" y="16921"/>
                  </a:cubicBezTo>
                  <a:lnTo>
                    <a:pt x="0" y="18611"/>
                  </a:lnTo>
                  <a:lnTo>
                    <a:pt x="0" y="19490"/>
                  </a:lnTo>
                  <a:cubicBezTo>
                    <a:pt x="0" y="20616"/>
                    <a:pt x="221" y="21562"/>
                    <a:pt x="505" y="21600"/>
                  </a:cubicBezTo>
                  <a:cubicBezTo>
                    <a:pt x="514" y="21600"/>
                    <a:pt x="524" y="21600"/>
                    <a:pt x="533" y="21600"/>
                  </a:cubicBezTo>
                  <a:lnTo>
                    <a:pt x="1838" y="21600"/>
                  </a:lnTo>
                  <a:cubicBezTo>
                    <a:pt x="2033" y="21600"/>
                    <a:pt x="2244" y="21428"/>
                    <a:pt x="2453" y="21123"/>
                  </a:cubicBezTo>
                  <a:cubicBezTo>
                    <a:pt x="2662" y="20817"/>
                    <a:pt x="2869" y="20378"/>
                    <a:pt x="3061" y="19853"/>
                  </a:cubicBezTo>
                  <a:cubicBezTo>
                    <a:pt x="3251" y="19337"/>
                    <a:pt x="3427" y="18726"/>
                    <a:pt x="3576" y="18067"/>
                  </a:cubicBezTo>
                  <a:cubicBezTo>
                    <a:pt x="3722" y="17417"/>
                    <a:pt x="3842" y="16730"/>
                    <a:pt x="3929" y="16014"/>
                  </a:cubicBezTo>
                  <a:lnTo>
                    <a:pt x="4126" y="14371"/>
                  </a:lnTo>
                  <a:cubicBezTo>
                    <a:pt x="4140" y="14257"/>
                    <a:pt x="4159" y="14142"/>
                    <a:pt x="4184" y="14047"/>
                  </a:cubicBezTo>
                  <a:cubicBezTo>
                    <a:pt x="4208" y="13951"/>
                    <a:pt x="4234" y="13856"/>
                    <a:pt x="4263" y="13779"/>
                  </a:cubicBezTo>
                  <a:cubicBezTo>
                    <a:pt x="4292" y="13703"/>
                    <a:pt x="4323" y="13646"/>
                    <a:pt x="4354" y="13598"/>
                  </a:cubicBezTo>
                  <a:cubicBezTo>
                    <a:pt x="4385" y="13560"/>
                    <a:pt x="4417" y="13531"/>
                    <a:pt x="4445" y="13531"/>
                  </a:cubicBezTo>
                  <a:lnTo>
                    <a:pt x="5810" y="13531"/>
                  </a:lnTo>
                  <a:cubicBezTo>
                    <a:pt x="5839" y="13531"/>
                    <a:pt x="5868" y="13550"/>
                    <a:pt x="5890" y="13598"/>
                  </a:cubicBezTo>
                  <a:cubicBezTo>
                    <a:pt x="5911" y="13636"/>
                    <a:pt x="5930" y="13703"/>
                    <a:pt x="5942" y="13779"/>
                  </a:cubicBezTo>
                  <a:cubicBezTo>
                    <a:pt x="5954" y="13856"/>
                    <a:pt x="5964" y="13942"/>
                    <a:pt x="5966" y="14047"/>
                  </a:cubicBezTo>
                  <a:cubicBezTo>
                    <a:pt x="5969" y="14152"/>
                    <a:pt x="5966" y="14257"/>
                    <a:pt x="5954" y="14371"/>
                  </a:cubicBezTo>
                  <a:lnTo>
                    <a:pt x="5810" y="16014"/>
                  </a:lnTo>
                  <a:cubicBezTo>
                    <a:pt x="5748" y="16720"/>
                    <a:pt x="5724" y="17417"/>
                    <a:pt x="5736" y="18067"/>
                  </a:cubicBezTo>
                  <a:cubicBezTo>
                    <a:pt x="5748" y="18726"/>
                    <a:pt x="5796" y="19337"/>
                    <a:pt x="5878" y="19853"/>
                  </a:cubicBezTo>
                  <a:cubicBezTo>
                    <a:pt x="5962" y="20378"/>
                    <a:pt x="6077" y="20817"/>
                    <a:pt x="6221" y="21123"/>
                  </a:cubicBezTo>
                  <a:cubicBezTo>
                    <a:pt x="6368" y="21428"/>
                    <a:pt x="6541" y="21600"/>
                    <a:pt x="6738" y="21600"/>
                  </a:cubicBezTo>
                  <a:lnTo>
                    <a:pt x="8305" y="21600"/>
                  </a:lnTo>
                  <a:cubicBezTo>
                    <a:pt x="8499" y="21600"/>
                    <a:pt x="8691" y="21428"/>
                    <a:pt x="8872" y="21123"/>
                  </a:cubicBezTo>
                  <a:cubicBezTo>
                    <a:pt x="9049" y="20817"/>
                    <a:pt x="9210" y="20378"/>
                    <a:pt x="9347" y="19853"/>
                  </a:cubicBezTo>
                  <a:cubicBezTo>
                    <a:pt x="9484" y="19337"/>
                    <a:pt x="9595" y="18726"/>
                    <a:pt x="9677" y="18067"/>
                  </a:cubicBezTo>
                  <a:cubicBezTo>
                    <a:pt x="9756" y="17417"/>
                    <a:pt x="9804" y="16730"/>
                    <a:pt x="9816" y="16014"/>
                  </a:cubicBezTo>
                  <a:lnTo>
                    <a:pt x="9955" y="7639"/>
                  </a:lnTo>
                  <a:cubicBezTo>
                    <a:pt x="9958" y="7553"/>
                    <a:pt x="9963" y="7467"/>
                    <a:pt x="9975" y="7391"/>
                  </a:cubicBezTo>
                  <a:cubicBezTo>
                    <a:pt x="9987" y="7315"/>
                    <a:pt x="10001" y="7248"/>
                    <a:pt x="10020" y="7190"/>
                  </a:cubicBezTo>
                  <a:cubicBezTo>
                    <a:pt x="10039" y="7133"/>
                    <a:pt x="10061" y="7085"/>
                    <a:pt x="10083" y="7057"/>
                  </a:cubicBezTo>
                  <a:cubicBezTo>
                    <a:pt x="10107" y="7028"/>
                    <a:pt x="10131" y="7009"/>
                    <a:pt x="10157" y="7009"/>
                  </a:cubicBezTo>
                  <a:lnTo>
                    <a:pt x="11356" y="7009"/>
                  </a:lnTo>
                  <a:cubicBezTo>
                    <a:pt x="11383" y="7009"/>
                    <a:pt x="11409" y="7028"/>
                    <a:pt x="11431" y="7057"/>
                  </a:cubicBezTo>
                  <a:cubicBezTo>
                    <a:pt x="11455" y="7085"/>
                    <a:pt x="11476" y="7133"/>
                    <a:pt x="11493" y="7190"/>
                  </a:cubicBezTo>
                  <a:cubicBezTo>
                    <a:pt x="11512" y="7248"/>
                    <a:pt x="11527" y="7315"/>
                    <a:pt x="11539" y="7391"/>
                  </a:cubicBezTo>
                  <a:cubicBezTo>
                    <a:pt x="11551" y="7467"/>
                    <a:pt x="11556" y="7553"/>
                    <a:pt x="11558" y="7639"/>
                  </a:cubicBezTo>
                  <a:lnTo>
                    <a:pt x="11698" y="16014"/>
                  </a:lnTo>
                  <a:cubicBezTo>
                    <a:pt x="11710" y="16720"/>
                    <a:pt x="11758" y="17417"/>
                    <a:pt x="11837" y="18067"/>
                  </a:cubicBezTo>
                  <a:cubicBezTo>
                    <a:pt x="11919" y="18726"/>
                    <a:pt x="12029" y="19337"/>
                    <a:pt x="12166" y="19853"/>
                  </a:cubicBezTo>
                  <a:cubicBezTo>
                    <a:pt x="12305" y="20378"/>
                    <a:pt x="12466" y="20817"/>
                    <a:pt x="12642" y="21123"/>
                  </a:cubicBezTo>
                  <a:cubicBezTo>
                    <a:pt x="12820" y="21428"/>
                    <a:pt x="13012" y="21600"/>
                    <a:pt x="13209" y="21600"/>
                  </a:cubicBezTo>
                  <a:lnTo>
                    <a:pt x="14776" y="21600"/>
                  </a:lnTo>
                  <a:cubicBezTo>
                    <a:pt x="14970" y="21600"/>
                    <a:pt x="15146" y="21428"/>
                    <a:pt x="15292" y="21123"/>
                  </a:cubicBezTo>
                  <a:cubicBezTo>
                    <a:pt x="15436" y="20817"/>
                    <a:pt x="15554" y="20378"/>
                    <a:pt x="15636" y="19853"/>
                  </a:cubicBezTo>
                  <a:cubicBezTo>
                    <a:pt x="15718" y="19337"/>
                    <a:pt x="15766" y="18726"/>
                    <a:pt x="15778" y="18067"/>
                  </a:cubicBezTo>
                  <a:cubicBezTo>
                    <a:pt x="15790" y="17417"/>
                    <a:pt x="15766" y="16730"/>
                    <a:pt x="15703" y="16014"/>
                  </a:cubicBezTo>
                  <a:lnTo>
                    <a:pt x="14550" y="2807"/>
                  </a:lnTo>
                  <a:cubicBezTo>
                    <a:pt x="14543" y="2731"/>
                    <a:pt x="14543" y="2664"/>
                    <a:pt x="14545" y="2607"/>
                  </a:cubicBezTo>
                  <a:cubicBezTo>
                    <a:pt x="14547" y="2540"/>
                    <a:pt x="14557" y="2492"/>
                    <a:pt x="14567" y="2445"/>
                  </a:cubicBezTo>
                  <a:cubicBezTo>
                    <a:pt x="14579" y="2397"/>
                    <a:pt x="14593" y="2359"/>
                    <a:pt x="14612" y="2330"/>
                  </a:cubicBezTo>
                  <a:cubicBezTo>
                    <a:pt x="14631" y="2301"/>
                    <a:pt x="14653" y="2292"/>
                    <a:pt x="14675" y="2292"/>
                  </a:cubicBezTo>
                  <a:lnTo>
                    <a:pt x="15756" y="2292"/>
                  </a:lnTo>
                  <a:cubicBezTo>
                    <a:pt x="15780" y="2292"/>
                    <a:pt x="15804" y="2311"/>
                    <a:pt x="15828" y="2330"/>
                  </a:cubicBezTo>
                  <a:cubicBezTo>
                    <a:pt x="15852" y="2359"/>
                    <a:pt x="15876" y="2397"/>
                    <a:pt x="15895" y="2445"/>
                  </a:cubicBezTo>
                  <a:cubicBezTo>
                    <a:pt x="15917" y="2492"/>
                    <a:pt x="15936" y="2550"/>
                    <a:pt x="15953" y="2607"/>
                  </a:cubicBezTo>
                  <a:cubicBezTo>
                    <a:pt x="15970" y="2674"/>
                    <a:pt x="15982" y="2741"/>
                    <a:pt x="15992" y="2807"/>
                  </a:cubicBezTo>
                  <a:lnTo>
                    <a:pt x="17585" y="16014"/>
                  </a:lnTo>
                  <a:cubicBezTo>
                    <a:pt x="17671" y="16720"/>
                    <a:pt x="17791" y="17417"/>
                    <a:pt x="17938" y="18067"/>
                  </a:cubicBezTo>
                  <a:cubicBezTo>
                    <a:pt x="18087" y="18726"/>
                    <a:pt x="18262" y="19337"/>
                    <a:pt x="18452" y="19853"/>
                  </a:cubicBezTo>
                  <a:cubicBezTo>
                    <a:pt x="18644" y="20378"/>
                    <a:pt x="18853" y="20817"/>
                    <a:pt x="19060" y="21123"/>
                  </a:cubicBezTo>
                  <a:cubicBezTo>
                    <a:pt x="19272" y="21428"/>
                    <a:pt x="19481" y="21600"/>
                    <a:pt x="19675" y="21600"/>
                  </a:cubicBezTo>
                  <a:lnTo>
                    <a:pt x="20951" y="21600"/>
                  </a:lnTo>
                  <a:cubicBezTo>
                    <a:pt x="21600" y="21600"/>
                    <a:pt x="21518" y="18420"/>
                    <a:pt x="21518" y="1842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AC4F175-2829-4B75-9C71-D0699C4ECEDC}"/>
                </a:ext>
              </a:extLst>
            </p:cNvPr>
            <p:cNvSpPr/>
            <p:nvPr/>
          </p:nvSpPr>
          <p:spPr>
            <a:xfrm>
              <a:off x="628651" y="2434108"/>
              <a:ext cx="7900849" cy="1994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extrusionOk="0">
                  <a:moveTo>
                    <a:pt x="15314" y="0"/>
                  </a:moveTo>
                  <a:cubicBezTo>
                    <a:pt x="15440" y="0"/>
                    <a:pt x="15568" y="76"/>
                    <a:pt x="15696" y="210"/>
                  </a:cubicBezTo>
                  <a:cubicBezTo>
                    <a:pt x="15822" y="344"/>
                    <a:pt x="15948" y="545"/>
                    <a:pt x="16064" y="783"/>
                  </a:cubicBezTo>
                  <a:cubicBezTo>
                    <a:pt x="16181" y="1032"/>
                    <a:pt x="16290" y="1328"/>
                    <a:pt x="16385" y="1662"/>
                  </a:cubicBezTo>
                  <a:cubicBezTo>
                    <a:pt x="16480" y="2006"/>
                    <a:pt x="16561" y="2388"/>
                    <a:pt x="16615" y="2799"/>
                  </a:cubicBezTo>
                  <a:lnTo>
                    <a:pt x="18434" y="16011"/>
                  </a:lnTo>
                  <a:cubicBezTo>
                    <a:pt x="18451" y="16136"/>
                    <a:pt x="18475" y="16250"/>
                    <a:pt x="18501" y="16365"/>
                  </a:cubicBezTo>
                  <a:cubicBezTo>
                    <a:pt x="18527" y="16470"/>
                    <a:pt x="18558" y="16575"/>
                    <a:pt x="18589" y="16651"/>
                  </a:cubicBezTo>
                  <a:cubicBezTo>
                    <a:pt x="18622" y="16737"/>
                    <a:pt x="18655" y="16804"/>
                    <a:pt x="18689" y="16852"/>
                  </a:cubicBezTo>
                  <a:cubicBezTo>
                    <a:pt x="18722" y="16900"/>
                    <a:pt x="18757" y="16928"/>
                    <a:pt x="18788" y="16928"/>
                  </a:cubicBezTo>
                  <a:lnTo>
                    <a:pt x="20686" y="16928"/>
                  </a:lnTo>
                  <a:cubicBezTo>
                    <a:pt x="20871" y="16928"/>
                    <a:pt x="21047" y="17291"/>
                    <a:pt x="21156" y="17893"/>
                  </a:cubicBezTo>
                  <a:lnTo>
                    <a:pt x="21156" y="17893"/>
                  </a:lnTo>
                  <a:cubicBezTo>
                    <a:pt x="21434" y="19441"/>
                    <a:pt x="21159" y="21600"/>
                    <a:pt x="20686" y="21600"/>
                  </a:cubicBezTo>
                  <a:lnTo>
                    <a:pt x="19451" y="21600"/>
                  </a:lnTo>
                  <a:cubicBezTo>
                    <a:pt x="19259" y="21600"/>
                    <a:pt x="19050" y="21428"/>
                    <a:pt x="18843" y="21122"/>
                  </a:cubicBezTo>
                  <a:cubicBezTo>
                    <a:pt x="18636" y="20817"/>
                    <a:pt x="18432" y="20377"/>
                    <a:pt x="18242" y="19852"/>
                  </a:cubicBezTo>
                  <a:cubicBezTo>
                    <a:pt x="18054" y="19336"/>
                    <a:pt x="17881" y="18724"/>
                    <a:pt x="17734" y="18065"/>
                  </a:cubicBezTo>
                  <a:cubicBezTo>
                    <a:pt x="17589" y="17416"/>
                    <a:pt x="17470" y="16728"/>
                    <a:pt x="17385" y="16011"/>
                  </a:cubicBezTo>
                  <a:lnTo>
                    <a:pt x="15810" y="2799"/>
                  </a:lnTo>
                  <a:cubicBezTo>
                    <a:pt x="15801" y="2723"/>
                    <a:pt x="15789" y="2656"/>
                    <a:pt x="15772" y="2598"/>
                  </a:cubicBezTo>
                  <a:cubicBezTo>
                    <a:pt x="15756" y="2532"/>
                    <a:pt x="15737" y="2484"/>
                    <a:pt x="15715" y="2436"/>
                  </a:cubicBezTo>
                  <a:cubicBezTo>
                    <a:pt x="15694" y="2388"/>
                    <a:pt x="15670" y="2350"/>
                    <a:pt x="15649" y="2321"/>
                  </a:cubicBezTo>
                  <a:cubicBezTo>
                    <a:pt x="15625" y="2293"/>
                    <a:pt x="15601" y="2283"/>
                    <a:pt x="15577" y="2283"/>
                  </a:cubicBezTo>
                  <a:lnTo>
                    <a:pt x="14509" y="2283"/>
                  </a:lnTo>
                  <a:cubicBezTo>
                    <a:pt x="14485" y="2283"/>
                    <a:pt x="14464" y="2302"/>
                    <a:pt x="14447" y="2321"/>
                  </a:cubicBezTo>
                  <a:cubicBezTo>
                    <a:pt x="14428" y="2350"/>
                    <a:pt x="14414" y="2388"/>
                    <a:pt x="14402" y="2436"/>
                  </a:cubicBezTo>
                  <a:cubicBezTo>
                    <a:pt x="14390" y="2484"/>
                    <a:pt x="14383" y="2541"/>
                    <a:pt x="14380" y="2598"/>
                  </a:cubicBezTo>
                  <a:cubicBezTo>
                    <a:pt x="14378" y="2665"/>
                    <a:pt x="14378" y="2732"/>
                    <a:pt x="14385" y="2799"/>
                  </a:cubicBezTo>
                  <a:lnTo>
                    <a:pt x="15525" y="16011"/>
                  </a:lnTo>
                  <a:cubicBezTo>
                    <a:pt x="15587" y="16718"/>
                    <a:pt x="15611" y="17416"/>
                    <a:pt x="15599" y="18065"/>
                  </a:cubicBezTo>
                  <a:cubicBezTo>
                    <a:pt x="15587" y="18724"/>
                    <a:pt x="15539" y="19336"/>
                    <a:pt x="15459" y="19852"/>
                  </a:cubicBezTo>
                  <a:cubicBezTo>
                    <a:pt x="15376" y="20377"/>
                    <a:pt x="15262" y="20817"/>
                    <a:pt x="15119" y="21122"/>
                  </a:cubicBezTo>
                  <a:cubicBezTo>
                    <a:pt x="14974" y="21428"/>
                    <a:pt x="14803" y="21600"/>
                    <a:pt x="14608" y="21600"/>
                  </a:cubicBezTo>
                  <a:lnTo>
                    <a:pt x="13060" y="21600"/>
                  </a:lnTo>
                  <a:cubicBezTo>
                    <a:pt x="12868" y="21600"/>
                    <a:pt x="12678" y="21428"/>
                    <a:pt x="12502" y="21122"/>
                  </a:cubicBezTo>
                  <a:cubicBezTo>
                    <a:pt x="12326" y="20817"/>
                    <a:pt x="12167" y="20377"/>
                    <a:pt x="12032" y="19852"/>
                  </a:cubicBezTo>
                  <a:cubicBezTo>
                    <a:pt x="11896" y="19336"/>
                    <a:pt x="11787" y="18724"/>
                    <a:pt x="11706" y="18065"/>
                  </a:cubicBezTo>
                  <a:cubicBezTo>
                    <a:pt x="11628" y="17416"/>
                    <a:pt x="11580" y="16728"/>
                    <a:pt x="11569" y="16011"/>
                  </a:cubicBezTo>
                  <a:lnTo>
                    <a:pt x="11431" y="7633"/>
                  </a:lnTo>
                  <a:cubicBezTo>
                    <a:pt x="11428" y="7547"/>
                    <a:pt x="11424" y="7461"/>
                    <a:pt x="11412" y="7385"/>
                  </a:cubicBezTo>
                  <a:cubicBezTo>
                    <a:pt x="11400" y="7308"/>
                    <a:pt x="11386" y="7241"/>
                    <a:pt x="11367" y="7184"/>
                  </a:cubicBezTo>
                  <a:cubicBezTo>
                    <a:pt x="11348" y="7127"/>
                    <a:pt x="11326" y="7079"/>
                    <a:pt x="11305" y="7050"/>
                  </a:cubicBezTo>
                  <a:cubicBezTo>
                    <a:pt x="11281" y="7022"/>
                    <a:pt x="11257" y="7003"/>
                    <a:pt x="11231" y="7003"/>
                  </a:cubicBezTo>
                  <a:lnTo>
                    <a:pt x="10046" y="7003"/>
                  </a:lnTo>
                  <a:cubicBezTo>
                    <a:pt x="10020" y="7003"/>
                    <a:pt x="9994" y="7022"/>
                    <a:pt x="9973" y="7050"/>
                  </a:cubicBezTo>
                  <a:cubicBezTo>
                    <a:pt x="9949" y="7079"/>
                    <a:pt x="9927" y="7127"/>
                    <a:pt x="9911" y="7184"/>
                  </a:cubicBezTo>
                  <a:cubicBezTo>
                    <a:pt x="9892" y="7241"/>
                    <a:pt x="9878" y="7308"/>
                    <a:pt x="9866" y="7385"/>
                  </a:cubicBezTo>
                  <a:cubicBezTo>
                    <a:pt x="9854" y="7461"/>
                    <a:pt x="9849" y="7547"/>
                    <a:pt x="9847" y="7633"/>
                  </a:cubicBezTo>
                  <a:lnTo>
                    <a:pt x="9709" y="16011"/>
                  </a:lnTo>
                  <a:cubicBezTo>
                    <a:pt x="9697" y="16718"/>
                    <a:pt x="9650" y="17416"/>
                    <a:pt x="9571" y="18065"/>
                  </a:cubicBezTo>
                  <a:cubicBezTo>
                    <a:pt x="9490" y="18724"/>
                    <a:pt x="9381" y="19336"/>
                    <a:pt x="9246" y="19852"/>
                  </a:cubicBezTo>
                  <a:cubicBezTo>
                    <a:pt x="9108" y="20377"/>
                    <a:pt x="8949" y="20817"/>
                    <a:pt x="8776" y="21122"/>
                  </a:cubicBezTo>
                  <a:cubicBezTo>
                    <a:pt x="8600" y="21428"/>
                    <a:pt x="8410" y="21600"/>
                    <a:pt x="8215" y="21600"/>
                  </a:cubicBezTo>
                  <a:lnTo>
                    <a:pt x="6660" y="21600"/>
                  </a:lnTo>
                  <a:cubicBezTo>
                    <a:pt x="6467" y="21600"/>
                    <a:pt x="6294" y="21428"/>
                    <a:pt x="6149" y="21122"/>
                  </a:cubicBezTo>
                  <a:cubicBezTo>
                    <a:pt x="6006" y="20817"/>
                    <a:pt x="5890" y="20377"/>
                    <a:pt x="5809" y="19852"/>
                  </a:cubicBezTo>
                  <a:cubicBezTo>
                    <a:pt x="5729" y="19336"/>
                    <a:pt x="5681" y="18724"/>
                    <a:pt x="5669" y="18065"/>
                  </a:cubicBezTo>
                  <a:cubicBezTo>
                    <a:pt x="5657" y="17416"/>
                    <a:pt x="5681" y="16728"/>
                    <a:pt x="5743" y="16011"/>
                  </a:cubicBezTo>
                  <a:lnTo>
                    <a:pt x="5885" y="14368"/>
                  </a:lnTo>
                  <a:cubicBezTo>
                    <a:pt x="5895" y="14254"/>
                    <a:pt x="5900" y="14139"/>
                    <a:pt x="5897" y="14043"/>
                  </a:cubicBezTo>
                  <a:cubicBezTo>
                    <a:pt x="5895" y="13948"/>
                    <a:pt x="5888" y="13852"/>
                    <a:pt x="5873" y="13776"/>
                  </a:cubicBezTo>
                  <a:cubicBezTo>
                    <a:pt x="5862" y="13699"/>
                    <a:pt x="5843" y="13642"/>
                    <a:pt x="5821" y="13594"/>
                  </a:cubicBezTo>
                  <a:cubicBezTo>
                    <a:pt x="5800" y="13556"/>
                    <a:pt x="5774" y="13527"/>
                    <a:pt x="5743" y="13527"/>
                  </a:cubicBezTo>
                  <a:lnTo>
                    <a:pt x="4394" y="13527"/>
                  </a:lnTo>
                  <a:cubicBezTo>
                    <a:pt x="4363" y="13527"/>
                    <a:pt x="4332" y="13547"/>
                    <a:pt x="4304" y="13594"/>
                  </a:cubicBezTo>
                  <a:cubicBezTo>
                    <a:pt x="4273" y="13633"/>
                    <a:pt x="4242" y="13699"/>
                    <a:pt x="4213" y="13776"/>
                  </a:cubicBezTo>
                  <a:cubicBezTo>
                    <a:pt x="4185" y="13852"/>
                    <a:pt x="4159" y="13938"/>
                    <a:pt x="4135" y="14043"/>
                  </a:cubicBezTo>
                  <a:cubicBezTo>
                    <a:pt x="4111" y="14148"/>
                    <a:pt x="4092" y="14254"/>
                    <a:pt x="4078" y="14368"/>
                  </a:cubicBezTo>
                  <a:lnTo>
                    <a:pt x="3883" y="16011"/>
                  </a:lnTo>
                  <a:cubicBezTo>
                    <a:pt x="3798" y="16718"/>
                    <a:pt x="3679" y="17416"/>
                    <a:pt x="3534" y="18065"/>
                  </a:cubicBezTo>
                  <a:cubicBezTo>
                    <a:pt x="3387" y="18724"/>
                    <a:pt x="3214" y="19336"/>
                    <a:pt x="3026" y="19852"/>
                  </a:cubicBezTo>
                  <a:cubicBezTo>
                    <a:pt x="2836" y="20377"/>
                    <a:pt x="2629" y="20817"/>
                    <a:pt x="2425" y="21122"/>
                  </a:cubicBezTo>
                  <a:cubicBezTo>
                    <a:pt x="2216" y="21428"/>
                    <a:pt x="2009" y="21600"/>
                    <a:pt x="1817" y="21600"/>
                  </a:cubicBezTo>
                  <a:lnTo>
                    <a:pt x="582" y="21600"/>
                  </a:lnTo>
                  <a:cubicBezTo>
                    <a:pt x="107" y="21600"/>
                    <a:pt x="-166" y="19441"/>
                    <a:pt x="112" y="17893"/>
                  </a:cubicBezTo>
                  <a:lnTo>
                    <a:pt x="112" y="17893"/>
                  </a:lnTo>
                  <a:cubicBezTo>
                    <a:pt x="221" y="17282"/>
                    <a:pt x="397" y="16928"/>
                    <a:pt x="582" y="16928"/>
                  </a:cubicBezTo>
                  <a:lnTo>
                    <a:pt x="2480" y="16928"/>
                  </a:lnTo>
                  <a:cubicBezTo>
                    <a:pt x="2511" y="16928"/>
                    <a:pt x="2546" y="16900"/>
                    <a:pt x="2579" y="16852"/>
                  </a:cubicBezTo>
                  <a:cubicBezTo>
                    <a:pt x="2613" y="16804"/>
                    <a:pt x="2648" y="16737"/>
                    <a:pt x="2679" y="16651"/>
                  </a:cubicBezTo>
                  <a:cubicBezTo>
                    <a:pt x="2712" y="16565"/>
                    <a:pt x="2741" y="16470"/>
                    <a:pt x="2767" y="16365"/>
                  </a:cubicBezTo>
                  <a:cubicBezTo>
                    <a:pt x="2793" y="16260"/>
                    <a:pt x="2817" y="16136"/>
                    <a:pt x="2834" y="16011"/>
                  </a:cubicBezTo>
                  <a:lnTo>
                    <a:pt x="3059" y="14368"/>
                  </a:lnTo>
                  <a:cubicBezTo>
                    <a:pt x="3149" y="13719"/>
                    <a:pt x="3266" y="13107"/>
                    <a:pt x="3401" y="12563"/>
                  </a:cubicBezTo>
                  <a:cubicBezTo>
                    <a:pt x="3534" y="12028"/>
                    <a:pt x="3684" y="11559"/>
                    <a:pt x="3841" y="11177"/>
                  </a:cubicBezTo>
                  <a:cubicBezTo>
                    <a:pt x="3995" y="10795"/>
                    <a:pt x="4159" y="10490"/>
                    <a:pt x="4323" y="10279"/>
                  </a:cubicBezTo>
                  <a:cubicBezTo>
                    <a:pt x="4484" y="10069"/>
                    <a:pt x="4648" y="9955"/>
                    <a:pt x="4805" y="9955"/>
                  </a:cubicBezTo>
                  <a:lnTo>
                    <a:pt x="6063" y="9955"/>
                  </a:lnTo>
                  <a:cubicBezTo>
                    <a:pt x="6220" y="9955"/>
                    <a:pt x="6360" y="10069"/>
                    <a:pt x="6479" y="10279"/>
                  </a:cubicBezTo>
                  <a:cubicBezTo>
                    <a:pt x="6600" y="10490"/>
                    <a:pt x="6700" y="10795"/>
                    <a:pt x="6776" y="11177"/>
                  </a:cubicBezTo>
                  <a:cubicBezTo>
                    <a:pt x="6854" y="11569"/>
                    <a:pt x="6907" y="12037"/>
                    <a:pt x="6930" y="12563"/>
                  </a:cubicBezTo>
                  <a:cubicBezTo>
                    <a:pt x="6954" y="13107"/>
                    <a:pt x="6947" y="13709"/>
                    <a:pt x="6902" y="14368"/>
                  </a:cubicBezTo>
                  <a:lnTo>
                    <a:pt x="6790" y="16011"/>
                  </a:lnTo>
                  <a:cubicBezTo>
                    <a:pt x="6781" y="16136"/>
                    <a:pt x="6781" y="16250"/>
                    <a:pt x="6783" y="16365"/>
                  </a:cubicBezTo>
                  <a:cubicBezTo>
                    <a:pt x="6788" y="16470"/>
                    <a:pt x="6797" y="16575"/>
                    <a:pt x="6812" y="16651"/>
                  </a:cubicBezTo>
                  <a:cubicBezTo>
                    <a:pt x="6826" y="16737"/>
                    <a:pt x="6847" y="16804"/>
                    <a:pt x="6871" y="16852"/>
                  </a:cubicBezTo>
                  <a:cubicBezTo>
                    <a:pt x="6895" y="16900"/>
                    <a:pt x="6923" y="16928"/>
                    <a:pt x="6954" y="16928"/>
                  </a:cubicBezTo>
                  <a:lnTo>
                    <a:pt x="8386" y="16928"/>
                  </a:lnTo>
                  <a:cubicBezTo>
                    <a:pt x="8417" y="16928"/>
                    <a:pt x="8448" y="16900"/>
                    <a:pt x="8479" y="16852"/>
                  </a:cubicBezTo>
                  <a:cubicBezTo>
                    <a:pt x="8507" y="16804"/>
                    <a:pt x="8536" y="16737"/>
                    <a:pt x="8560" y="16651"/>
                  </a:cubicBezTo>
                  <a:cubicBezTo>
                    <a:pt x="8583" y="16565"/>
                    <a:pt x="8602" y="16470"/>
                    <a:pt x="8619" y="16365"/>
                  </a:cubicBezTo>
                  <a:cubicBezTo>
                    <a:pt x="8633" y="16260"/>
                    <a:pt x="8645" y="16136"/>
                    <a:pt x="8650" y="16011"/>
                  </a:cubicBezTo>
                  <a:lnTo>
                    <a:pt x="8942" y="7633"/>
                  </a:lnTo>
                  <a:cubicBezTo>
                    <a:pt x="8958" y="7127"/>
                    <a:pt x="9006" y="6659"/>
                    <a:pt x="9075" y="6238"/>
                  </a:cubicBezTo>
                  <a:cubicBezTo>
                    <a:pt x="9141" y="5828"/>
                    <a:pt x="9229" y="5464"/>
                    <a:pt x="9331" y="5159"/>
                  </a:cubicBezTo>
                  <a:cubicBezTo>
                    <a:pt x="9433" y="4863"/>
                    <a:pt x="9547" y="4624"/>
                    <a:pt x="9673" y="4461"/>
                  </a:cubicBezTo>
                  <a:cubicBezTo>
                    <a:pt x="9797" y="4299"/>
                    <a:pt x="9932" y="4213"/>
                    <a:pt x="10072" y="4213"/>
                  </a:cubicBezTo>
                  <a:lnTo>
                    <a:pt x="11189" y="4213"/>
                  </a:lnTo>
                  <a:cubicBezTo>
                    <a:pt x="11329" y="4213"/>
                    <a:pt x="11462" y="4299"/>
                    <a:pt x="11588" y="4461"/>
                  </a:cubicBezTo>
                  <a:cubicBezTo>
                    <a:pt x="11713" y="4624"/>
                    <a:pt x="11830" y="4863"/>
                    <a:pt x="11930" y="5159"/>
                  </a:cubicBezTo>
                  <a:cubicBezTo>
                    <a:pt x="12032" y="5464"/>
                    <a:pt x="12120" y="5828"/>
                    <a:pt x="12186" y="6238"/>
                  </a:cubicBezTo>
                  <a:cubicBezTo>
                    <a:pt x="12255" y="6659"/>
                    <a:pt x="12300" y="7127"/>
                    <a:pt x="12317" y="7633"/>
                  </a:cubicBezTo>
                  <a:lnTo>
                    <a:pt x="12609" y="16011"/>
                  </a:lnTo>
                  <a:cubicBezTo>
                    <a:pt x="12614" y="16136"/>
                    <a:pt x="12623" y="16250"/>
                    <a:pt x="12640" y="16365"/>
                  </a:cubicBezTo>
                  <a:cubicBezTo>
                    <a:pt x="12654" y="16470"/>
                    <a:pt x="12675" y="16575"/>
                    <a:pt x="12699" y="16651"/>
                  </a:cubicBezTo>
                  <a:cubicBezTo>
                    <a:pt x="12723" y="16737"/>
                    <a:pt x="12749" y="16804"/>
                    <a:pt x="12780" y="16852"/>
                  </a:cubicBezTo>
                  <a:cubicBezTo>
                    <a:pt x="12808" y="16900"/>
                    <a:pt x="12839" y="16928"/>
                    <a:pt x="12872" y="16928"/>
                  </a:cubicBezTo>
                  <a:lnTo>
                    <a:pt x="14304" y="16928"/>
                  </a:lnTo>
                  <a:cubicBezTo>
                    <a:pt x="14335" y="16928"/>
                    <a:pt x="14364" y="16900"/>
                    <a:pt x="14388" y="16852"/>
                  </a:cubicBezTo>
                  <a:cubicBezTo>
                    <a:pt x="14411" y="16804"/>
                    <a:pt x="14433" y="16737"/>
                    <a:pt x="14447" y="16651"/>
                  </a:cubicBezTo>
                  <a:cubicBezTo>
                    <a:pt x="14461" y="16565"/>
                    <a:pt x="14473" y="16470"/>
                    <a:pt x="14475" y="16365"/>
                  </a:cubicBezTo>
                  <a:cubicBezTo>
                    <a:pt x="14480" y="16260"/>
                    <a:pt x="14478" y="16136"/>
                    <a:pt x="14468" y="16011"/>
                  </a:cubicBezTo>
                  <a:lnTo>
                    <a:pt x="13573" y="2799"/>
                  </a:lnTo>
                  <a:cubicBezTo>
                    <a:pt x="13544" y="2388"/>
                    <a:pt x="13547" y="2006"/>
                    <a:pt x="13571" y="1662"/>
                  </a:cubicBezTo>
                  <a:cubicBezTo>
                    <a:pt x="13594" y="1328"/>
                    <a:pt x="13642" y="1032"/>
                    <a:pt x="13708" y="783"/>
                  </a:cubicBezTo>
                  <a:cubicBezTo>
                    <a:pt x="13775" y="535"/>
                    <a:pt x="13858" y="344"/>
                    <a:pt x="13958" y="210"/>
                  </a:cubicBezTo>
                  <a:cubicBezTo>
                    <a:pt x="14057" y="76"/>
                    <a:pt x="14171" y="0"/>
                    <a:pt x="14297" y="0"/>
                  </a:cubicBezTo>
                  <a:lnTo>
                    <a:pt x="15314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1AA7EEA-E7E4-4139-8268-FD31677687CF}"/>
                </a:ext>
              </a:extLst>
            </p:cNvPr>
            <p:cNvSpPr/>
            <p:nvPr/>
          </p:nvSpPr>
          <p:spPr>
            <a:xfrm>
              <a:off x="6054856" y="2548810"/>
              <a:ext cx="129701" cy="21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3" y="21600"/>
                  </a:moveTo>
                  <a:lnTo>
                    <a:pt x="0" y="0"/>
                  </a:lnTo>
                  <a:lnTo>
                    <a:pt x="20278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8BD680-AB71-404A-B512-A199059822AE}"/>
                </a:ext>
              </a:extLst>
            </p:cNvPr>
            <p:cNvSpPr/>
            <p:nvPr/>
          </p:nvSpPr>
          <p:spPr>
            <a:xfrm>
              <a:off x="6293080" y="2548808"/>
              <a:ext cx="129704" cy="24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755" y="0"/>
                  </a:lnTo>
                  <a:cubicBezTo>
                    <a:pt x="12489" y="0"/>
                    <a:pt x="13224" y="0"/>
                    <a:pt x="14106" y="0"/>
                  </a:cubicBezTo>
                  <a:cubicBezTo>
                    <a:pt x="14841" y="0"/>
                    <a:pt x="15722" y="771"/>
                    <a:pt x="16457" y="771"/>
                  </a:cubicBezTo>
                  <a:cubicBezTo>
                    <a:pt x="17192" y="771"/>
                    <a:pt x="18073" y="1543"/>
                    <a:pt x="18808" y="2314"/>
                  </a:cubicBezTo>
                  <a:cubicBezTo>
                    <a:pt x="19543" y="3085"/>
                    <a:pt x="20424" y="3085"/>
                    <a:pt x="21159" y="3856"/>
                  </a:cubicBezTo>
                  <a:lnTo>
                    <a:pt x="21600" y="21600"/>
                  </a:lnTo>
                  <a:cubicBezTo>
                    <a:pt x="20865" y="20829"/>
                    <a:pt x="20278" y="20829"/>
                    <a:pt x="19543" y="20057"/>
                  </a:cubicBezTo>
                  <a:cubicBezTo>
                    <a:pt x="18808" y="19286"/>
                    <a:pt x="18221" y="19286"/>
                    <a:pt x="17486" y="19286"/>
                  </a:cubicBezTo>
                  <a:cubicBezTo>
                    <a:pt x="16751" y="19286"/>
                    <a:pt x="16164" y="18515"/>
                    <a:pt x="15429" y="18515"/>
                  </a:cubicBezTo>
                  <a:cubicBezTo>
                    <a:pt x="14695" y="18515"/>
                    <a:pt x="14107" y="18515"/>
                    <a:pt x="13372" y="18515"/>
                  </a:cubicBezTo>
                  <a:lnTo>
                    <a:pt x="1470" y="18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10C58E-0DD2-49A3-8AFC-035F6BC2B187}"/>
                </a:ext>
              </a:extLst>
            </p:cNvPr>
            <p:cNvSpPr/>
            <p:nvPr/>
          </p:nvSpPr>
          <p:spPr>
            <a:xfrm>
              <a:off x="5834278" y="2548809"/>
              <a:ext cx="108526" cy="6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904"/>
                  </a:moveTo>
                  <a:cubicBezTo>
                    <a:pt x="1054" y="14713"/>
                    <a:pt x="2283" y="12835"/>
                    <a:pt x="3688" y="10956"/>
                  </a:cubicBezTo>
                  <a:cubicBezTo>
                    <a:pt x="5093" y="9078"/>
                    <a:pt x="6498" y="7513"/>
                    <a:pt x="8078" y="6261"/>
                  </a:cubicBezTo>
                  <a:cubicBezTo>
                    <a:pt x="9658" y="4696"/>
                    <a:pt x="11415" y="3443"/>
                    <a:pt x="13171" y="2504"/>
                  </a:cubicBezTo>
                  <a:cubicBezTo>
                    <a:pt x="14927" y="1565"/>
                    <a:pt x="16859" y="626"/>
                    <a:pt x="18790" y="0"/>
                  </a:cubicBezTo>
                  <a:lnTo>
                    <a:pt x="21600" y="7200"/>
                  </a:lnTo>
                  <a:cubicBezTo>
                    <a:pt x="19844" y="7826"/>
                    <a:pt x="18264" y="8452"/>
                    <a:pt x="16683" y="9391"/>
                  </a:cubicBezTo>
                  <a:cubicBezTo>
                    <a:pt x="15103" y="10331"/>
                    <a:pt x="13698" y="11269"/>
                    <a:pt x="12293" y="12522"/>
                  </a:cubicBezTo>
                  <a:cubicBezTo>
                    <a:pt x="10888" y="13774"/>
                    <a:pt x="9658" y="15026"/>
                    <a:pt x="8429" y="16591"/>
                  </a:cubicBezTo>
                  <a:cubicBezTo>
                    <a:pt x="7200" y="18157"/>
                    <a:pt x="6146" y="19722"/>
                    <a:pt x="5268" y="21600"/>
                  </a:cubicBezTo>
                  <a:lnTo>
                    <a:pt x="0" y="16904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E88C54C-8A3B-4AB5-B73B-3CF107B37736}"/>
                </a:ext>
              </a:extLst>
            </p:cNvPr>
            <p:cNvSpPr/>
            <p:nvPr/>
          </p:nvSpPr>
          <p:spPr>
            <a:xfrm>
              <a:off x="6540127" y="2601748"/>
              <a:ext cx="115582" cy="91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8" y="0"/>
                  </a:moveTo>
                  <a:cubicBezTo>
                    <a:pt x="4617" y="1454"/>
                    <a:pt x="6430" y="2908"/>
                    <a:pt x="8244" y="4569"/>
                  </a:cubicBezTo>
                  <a:cubicBezTo>
                    <a:pt x="10058" y="6231"/>
                    <a:pt x="11707" y="7892"/>
                    <a:pt x="13356" y="9554"/>
                  </a:cubicBezTo>
                  <a:cubicBezTo>
                    <a:pt x="15005" y="11215"/>
                    <a:pt x="16488" y="13084"/>
                    <a:pt x="17808" y="14954"/>
                  </a:cubicBezTo>
                  <a:cubicBezTo>
                    <a:pt x="19127" y="16823"/>
                    <a:pt x="20446" y="18692"/>
                    <a:pt x="21600" y="20769"/>
                  </a:cubicBezTo>
                  <a:lnTo>
                    <a:pt x="16324" y="21600"/>
                  </a:lnTo>
                  <a:cubicBezTo>
                    <a:pt x="15334" y="19938"/>
                    <a:pt x="14345" y="18277"/>
                    <a:pt x="13191" y="16615"/>
                  </a:cubicBezTo>
                  <a:cubicBezTo>
                    <a:pt x="12037" y="14954"/>
                    <a:pt x="10718" y="13500"/>
                    <a:pt x="9398" y="11838"/>
                  </a:cubicBezTo>
                  <a:cubicBezTo>
                    <a:pt x="8079" y="10385"/>
                    <a:pt x="6595" y="8931"/>
                    <a:pt x="4947" y="7477"/>
                  </a:cubicBezTo>
                  <a:cubicBezTo>
                    <a:pt x="3463" y="6023"/>
                    <a:pt x="1814" y="4777"/>
                    <a:pt x="0" y="3531"/>
                  </a:cubicBezTo>
                  <a:lnTo>
                    <a:pt x="2638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A105FD2-05F7-47A6-A34C-7402A4898E42}"/>
                </a:ext>
              </a:extLst>
            </p:cNvPr>
            <p:cNvSpPr/>
            <p:nvPr/>
          </p:nvSpPr>
          <p:spPr>
            <a:xfrm>
              <a:off x="5807809" y="2689978"/>
              <a:ext cx="59117" cy="9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5" y="5498"/>
                  </a:moveTo>
                  <a:cubicBezTo>
                    <a:pt x="1612" y="5105"/>
                    <a:pt x="1612" y="4516"/>
                    <a:pt x="1290" y="4123"/>
                  </a:cubicBezTo>
                  <a:cubicBezTo>
                    <a:pt x="967" y="3731"/>
                    <a:pt x="967" y="3142"/>
                    <a:pt x="645" y="2749"/>
                  </a:cubicBezTo>
                  <a:cubicBezTo>
                    <a:pt x="323" y="2356"/>
                    <a:pt x="323" y="1767"/>
                    <a:pt x="323" y="1374"/>
                  </a:cubicBezTo>
                  <a:cubicBezTo>
                    <a:pt x="323" y="982"/>
                    <a:pt x="0" y="393"/>
                    <a:pt x="0" y="0"/>
                  </a:cubicBezTo>
                  <a:lnTo>
                    <a:pt x="11283" y="786"/>
                  </a:lnTo>
                  <a:cubicBezTo>
                    <a:pt x="11283" y="1178"/>
                    <a:pt x="11606" y="1571"/>
                    <a:pt x="11606" y="1964"/>
                  </a:cubicBezTo>
                  <a:cubicBezTo>
                    <a:pt x="11606" y="2356"/>
                    <a:pt x="11929" y="2749"/>
                    <a:pt x="11929" y="3142"/>
                  </a:cubicBezTo>
                  <a:cubicBezTo>
                    <a:pt x="11929" y="3534"/>
                    <a:pt x="12251" y="3927"/>
                    <a:pt x="12573" y="4320"/>
                  </a:cubicBezTo>
                  <a:cubicBezTo>
                    <a:pt x="12896" y="4713"/>
                    <a:pt x="12896" y="5105"/>
                    <a:pt x="13218" y="5498"/>
                  </a:cubicBezTo>
                  <a:lnTo>
                    <a:pt x="21600" y="21600"/>
                  </a:lnTo>
                  <a:lnTo>
                    <a:pt x="10317" y="21600"/>
                  </a:lnTo>
                  <a:lnTo>
                    <a:pt x="1935" y="5498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6A03F20-B1DF-4502-AF4D-C51BF96D8C0C}"/>
                </a:ext>
              </a:extLst>
            </p:cNvPr>
            <p:cNvSpPr/>
            <p:nvPr/>
          </p:nvSpPr>
          <p:spPr>
            <a:xfrm>
              <a:off x="6681295" y="2787033"/>
              <a:ext cx="82940" cy="101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58" y="21600"/>
                  </a:moveTo>
                  <a:lnTo>
                    <a:pt x="0" y="0"/>
                  </a:lnTo>
                  <a:lnTo>
                    <a:pt x="804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4E43139-B6D1-48F3-AF32-D7990F535850}"/>
                </a:ext>
              </a:extLst>
            </p:cNvPr>
            <p:cNvSpPr/>
            <p:nvPr/>
          </p:nvSpPr>
          <p:spPr>
            <a:xfrm>
              <a:off x="4475522" y="2945848"/>
              <a:ext cx="135877" cy="2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40" y="0"/>
                  </a:lnTo>
                  <a:lnTo>
                    <a:pt x="2146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067DA5E-CBB4-4072-A433-13C6379D61DF}"/>
                </a:ext>
              </a:extLst>
            </p:cNvPr>
            <p:cNvSpPr/>
            <p:nvPr/>
          </p:nvSpPr>
          <p:spPr>
            <a:xfrm>
              <a:off x="4749038" y="2945848"/>
              <a:ext cx="139403" cy="40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152" y="0"/>
                  </a:lnTo>
                  <a:cubicBezTo>
                    <a:pt x="7519" y="0"/>
                    <a:pt x="8749" y="0"/>
                    <a:pt x="10116" y="469"/>
                  </a:cubicBezTo>
                  <a:cubicBezTo>
                    <a:pt x="11484" y="939"/>
                    <a:pt x="12714" y="1408"/>
                    <a:pt x="14081" y="2348"/>
                  </a:cubicBezTo>
                  <a:cubicBezTo>
                    <a:pt x="15311" y="3287"/>
                    <a:pt x="16678" y="4226"/>
                    <a:pt x="17909" y="5165"/>
                  </a:cubicBezTo>
                  <a:cubicBezTo>
                    <a:pt x="19139" y="6104"/>
                    <a:pt x="20370" y="7513"/>
                    <a:pt x="21600" y="8922"/>
                  </a:cubicBezTo>
                  <a:lnTo>
                    <a:pt x="19823" y="21600"/>
                  </a:lnTo>
                  <a:cubicBezTo>
                    <a:pt x="18729" y="20191"/>
                    <a:pt x="17635" y="19252"/>
                    <a:pt x="16542" y="18313"/>
                  </a:cubicBezTo>
                  <a:cubicBezTo>
                    <a:pt x="15448" y="17374"/>
                    <a:pt x="14354" y="16435"/>
                    <a:pt x="13261" y="15965"/>
                  </a:cubicBezTo>
                  <a:cubicBezTo>
                    <a:pt x="12167" y="15496"/>
                    <a:pt x="10937" y="15027"/>
                    <a:pt x="9843" y="14556"/>
                  </a:cubicBezTo>
                  <a:cubicBezTo>
                    <a:pt x="8749" y="14087"/>
                    <a:pt x="7519" y="14087"/>
                    <a:pt x="6425" y="14087"/>
                  </a:cubicBezTo>
                  <a:lnTo>
                    <a:pt x="273" y="14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7ADB994-58DB-47AD-A0A0-282F71208419}"/>
                </a:ext>
              </a:extLst>
            </p:cNvPr>
            <p:cNvSpPr/>
            <p:nvPr/>
          </p:nvSpPr>
          <p:spPr>
            <a:xfrm>
              <a:off x="5860748" y="2884086"/>
              <a:ext cx="64409" cy="10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8" y="21600"/>
                  </a:moveTo>
                  <a:lnTo>
                    <a:pt x="0" y="0"/>
                  </a:lnTo>
                  <a:lnTo>
                    <a:pt x="1065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028016E-678D-429E-8905-1C88B32E6587}"/>
                </a:ext>
              </a:extLst>
            </p:cNvPr>
            <p:cNvSpPr/>
            <p:nvPr/>
          </p:nvSpPr>
          <p:spPr>
            <a:xfrm>
              <a:off x="4210829" y="2954671"/>
              <a:ext cx="137643" cy="60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400"/>
                  </a:moveTo>
                  <a:cubicBezTo>
                    <a:pt x="1661" y="12209"/>
                    <a:pt x="3185" y="10331"/>
                    <a:pt x="4985" y="8765"/>
                  </a:cubicBezTo>
                  <a:cubicBezTo>
                    <a:pt x="6646" y="7200"/>
                    <a:pt x="8446" y="5635"/>
                    <a:pt x="10246" y="4383"/>
                  </a:cubicBezTo>
                  <a:cubicBezTo>
                    <a:pt x="12046" y="3130"/>
                    <a:pt x="13846" y="2192"/>
                    <a:pt x="15784" y="1565"/>
                  </a:cubicBezTo>
                  <a:cubicBezTo>
                    <a:pt x="17585" y="939"/>
                    <a:pt x="19523" y="313"/>
                    <a:pt x="21461" y="0"/>
                  </a:cubicBezTo>
                  <a:lnTo>
                    <a:pt x="21600" y="9078"/>
                  </a:lnTo>
                  <a:cubicBezTo>
                    <a:pt x="19939" y="9391"/>
                    <a:pt x="18277" y="9704"/>
                    <a:pt x="16615" y="10331"/>
                  </a:cubicBezTo>
                  <a:cubicBezTo>
                    <a:pt x="14954" y="10956"/>
                    <a:pt x="13431" y="11896"/>
                    <a:pt x="11769" y="12835"/>
                  </a:cubicBezTo>
                  <a:cubicBezTo>
                    <a:pt x="10246" y="13774"/>
                    <a:pt x="8723" y="15026"/>
                    <a:pt x="7200" y="16591"/>
                  </a:cubicBezTo>
                  <a:cubicBezTo>
                    <a:pt x="5677" y="18157"/>
                    <a:pt x="4292" y="19722"/>
                    <a:pt x="2908" y="21600"/>
                  </a:cubicBezTo>
                  <a:lnTo>
                    <a:pt x="0" y="144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9A6906BA-4109-4488-8C54-2B18956C382C}"/>
                </a:ext>
              </a:extLst>
            </p:cNvPr>
            <p:cNvSpPr/>
            <p:nvPr/>
          </p:nvSpPr>
          <p:spPr>
            <a:xfrm>
              <a:off x="6787174" y="2989965"/>
              <a:ext cx="90878" cy="111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31" y="21600"/>
                  </a:moveTo>
                  <a:lnTo>
                    <a:pt x="0" y="0"/>
                  </a:lnTo>
                  <a:lnTo>
                    <a:pt x="776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FB16D27-5246-4FB9-AB7B-60092C4A85A7}"/>
                </a:ext>
              </a:extLst>
            </p:cNvPr>
            <p:cNvSpPr/>
            <p:nvPr/>
          </p:nvSpPr>
          <p:spPr>
            <a:xfrm>
              <a:off x="4978439" y="3042902"/>
              <a:ext cx="77644" cy="11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73" y="21436"/>
                  </a:moveTo>
                  <a:lnTo>
                    <a:pt x="12027" y="20455"/>
                  </a:lnTo>
                  <a:cubicBezTo>
                    <a:pt x="11781" y="18818"/>
                    <a:pt x="11290" y="17182"/>
                    <a:pt x="10800" y="15709"/>
                  </a:cubicBezTo>
                  <a:cubicBezTo>
                    <a:pt x="10063" y="14073"/>
                    <a:pt x="9327" y="12600"/>
                    <a:pt x="8345" y="11127"/>
                  </a:cubicBezTo>
                  <a:cubicBezTo>
                    <a:pt x="7364" y="9654"/>
                    <a:pt x="6136" y="8182"/>
                    <a:pt x="4663" y="6709"/>
                  </a:cubicBezTo>
                  <a:cubicBezTo>
                    <a:pt x="3190" y="5236"/>
                    <a:pt x="1718" y="3927"/>
                    <a:pt x="0" y="2618"/>
                  </a:cubicBezTo>
                  <a:lnTo>
                    <a:pt x="7364" y="0"/>
                  </a:lnTo>
                  <a:cubicBezTo>
                    <a:pt x="9327" y="1473"/>
                    <a:pt x="11045" y="3109"/>
                    <a:pt x="12763" y="4746"/>
                  </a:cubicBezTo>
                  <a:cubicBezTo>
                    <a:pt x="14236" y="6382"/>
                    <a:pt x="15709" y="8018"/>
                    <a:pt x="16936" y="9818"/>
                  </a:cubicBezTo>
                  <a:cubicBezTo>
                    <a:pt x="18163" y="11618"/>
                    <a:pt x="19145" y="13255"/>
                    <a:pt x="19881" y="15055"/>
                  </a:cubicBezTo>
                  <a:cubicBezTo>
                    <a:pt x="20618" y="16854"/>
                    <a:pt x="21109" y="18654"/>
                    <a:pt x="21354" y="20618"/>
                  </a:cubicBezTo>
                  <a:lnTo>
                    <a:pt x="21600" y="21600"/>
                  </a:lnTo>
                  <a:lnTo>
                    <a:pt x="12273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2B4390C-0084-4DA1-B4AF-568200F1383E}"/>
                </a:ext>
              </a:extLst>
            </p:cNvPr>
            <p:cNvSpPr/>
            <p:nvPr/>
          </p:nvSpPr>
          <p:spPr>
            <a:xfrm>
              <a:off x="4087305" y="3087017"/>
              <a:ext cx="54704" cy="120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" y="11668"/>
                  </a:moveTo>
                  <a:cubicBezTo>
                    <a:pt x="2438" y="10722"/>
                    <a:pt x="2786" y="9618"/>
                    <a:pt x="3135" y="8672"/>
                  </a:cubicBezTo>
                  <a:cubicBezTo>
                    <a:pt x="3483" y="7726"/>
                    <a:pt x="4181" y="6622"/>
                    <a:pt x="4877" y="5676"/>
                  </a:cubicBezTo>
                  <a:cubicBezTo>
                    <a:pt x="5574" y="4730"/>
                    <a:pt x="6271" y="3784"/>
                    <a:pt x="6967" y="2838"/>
                  </a:cubicBezTo>
                  <a:cubicBezTo>
                    <a:pt x="7664" y="1892"/>
                    <a:pt x="8709" y="946"/>
                    <a:pt x="9755" y="0"/>
                  </a:cubicBezTo>
                  <a:lnTo>
                    <a:pt x="21600" y="1577"/>
                  </a:lnTo>
                  <a:cubicBezTo>
                    <a:pt x="20555" y="2365"/>
                    <a:pt x="19858" y="3153"/>
                    <a:pt x="19161" y="4099"/>
                  </a:cubicBezTo>
                  <a:cubicBezTo>
                    <a:pt x="18465" y="4888"/>
                    <a:pt x="17768" y="5834"/>
                    <a:pt x="17419" y="6622"/>
                  </a:cubicBezTo>
                  <a:cubicBezTo>
                    <a:pt x="16723" y="7410"/>
                    <a:pt x="16374" y="8356"/>
                    <a:pt x="16026" y="9145"/>
                  </a:cubicBezTo>
                  <a:cubicBezTo>
                    <a:pt x="15678" y="10090"/>
                    <a:pt x="15329" y="10879"/>
                    <a:pt x="15329" y="11825"/>
                  </a:cubicBezTo>
                  <a:lnTo>
                    <a:pt x="13239" y="21600"/>
                  </a:lnTo>
                  <a:lnTo>
                    <a:pt x="0" y="21600"/>
                  </a:lnTo>
                  <a:lnTo>
                    <a:pt x="2090" y="11668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D5D4E7F-F9F0-4349-905C-AEF32B1EEFBF}"/>
                </a:ext>
              </a:extLst>
            </p:cNvPr>
            <p:cNvSpPr/>
            <p:nvPr/>
          </p:nvSpPr>
          <p:spPr>
            <a:xfrm>
              <a:off x="5931333" y="3104664"/>
              <a:ext cx="69702" cy="117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7" y="21600"/>
                  </a:moveTo>
                  <a:lnTo>
                    <a:pt x="0" y="0"/>
                  </a:lnTo>
                  <a:lnTo>
                    <a:pt x="1011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F3C33097-6ECD-4403-87A9-ECB6AD36BF29}"/>
                </a:ext>
              </a:extLst>
            </p:cNvPr>
            <p:cNvSpPr/>
            <p:nvPr/>
          </p:nvSpPr>
          <p:spPr>
            <a:xfrm>
              <a:off x="6901873" y="3219364"/>
              <a:ext cx="97937" cy="12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11" y="21600"/>
                  </a:moveTo>
                  <a:lnTo>
                    <a:pt x="0" y="0"/>
                  </a:lnTo>
                  <a:lnTo>
                    <a:pt x="7395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055CE6C-B1E1-4D6B-ACEE-67F9D994743E}"/>
                </a:ext>
              </a:extLst>
            </p:cNvPr>
            <p:cNvSpPr/>
            <p:nvPr/>
          </p:nvSpPr>
          <p:spPr>
            <a:xfrm>
              <a:off x="5031377" y="3281126"/>
              <a:ext cx="47646" cy="12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00" y="0"/>
                  </a:moveTo>
                  <a:lnTo>
                    <a:pt x="21600" y="21600"/>
                  </a:lnTo>
                  <a:lnTo>
                    <a:pt x="5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399BFF1-5BD3-4C55-B073-DF9896FF96BE}"/>
                </a:ext>
              </a:extLst>
            </p:cNvPr>
            <p:cNvSpPr/>
            <p:nvPr/>
          </p:nvSpPr>
          <p:spPr>
            <a:xfrm>
              <a:off x="4060837" y="3334065"/>
              <a:ext cx="48527" cy="130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5891" y="0"/>
                  </a:lnTo>
                  <a:lnTo>
                    <a:pt x="21600" y="0"/>
                  </a:lnTo>
                  <a:lnTo>
                    <a:pt x="15709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8CB17BD1-2864-4888-8753-A85B841B5BA3}"/>
                </a:ext>
              </a:extLst>
            </p:cNvPr>
            <p:cNvSpPr/>
            <p:nvPr/>
          </p:nvSpPr>
          <p:spPr>
            <a:xfrm>
              <a:off x="6001918" y="3342888"/>
              <a:ext cx="75878" cy="131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53" y="21600"/>
                  </a:moveTo>
                  <a:lnTo>
                    <a:pt x="0" y="0"/>
                  </a:lnTo>
                  <a:lnTo>
                    <a:pt x="1004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1E94EA64-5AC9-43B6-B222-12E85151B364}"/>
                </a:ext>
              </a:extLst>
            </p:cNvPr>
            <p:cNvSpPr/>
            <p:nvPr/>
          </p:nvSpPr>
          <p:spPr>
            <a:xfrm>
              <a:off x="2384448" y="3510527"/>
              <a:ext cx="166756" cy="3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943" y="0"/>
                  </a:lnTo>
                  <a:lnTo>
                    <a:pt x="21600" y="0"/>
                  </a:lnTo>
                  <a:lnTo>
                    <a:pt x="19886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C1A3F20-6FD2-4DA0-AD8F-1442453FDD50}"/>
                </a:ext>
              </a:extLst>
            </p:cNvPr>
            <p:cNvSpPr/>
            <p:nvPr/>
          </p:nvSpPr>
          <p:spPr>
            <a:xfrm>
              <a:off x="2693256" y="3510527"/>
              <a:ext cx="164994" cy="3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7" y="0"/>
                  </a:moveTo>
                  <a:lnTo>
                    <a:pt x="17326" y="0"/>
                  </a:lnTo>
                  <a:cubicBezTo>
                    <a:pt x="17673" y="0"/>
                    <a:pt x="18019" y="0"/>
                    <a:pt x="18481" y="0"/>
                  </a:cubicBezTo>
                  <a:cubicBezTo>
                    <a:pt x="18943" y="0"/>
                    <a:pt x="19174" y="0"/>
                    <a:pt x="19521" y="0"/>
                  </a:cubicBezTo>
                  <a:cubicBezTo>
                    <a:pt x="19867" y="0"/>
                    <a:pt x="20214" y="0"/>
                    <a:pt x="20560" y="554"/>
                  </a:cubicBezTo>
                  <a:cubicBezTo>
                    <a:pt x="20907" y="554"/>
                    <a:pt x="21253" y="1107"/>
                    <a:pt x="21600" y="1107"/>
                  </a:cubicBezTo>
                  <a:lnTo>
                    <a:pt x="19521" y="21600"/>
                  </a:lnTo>
                  <a:cubicBezTo>
                    <a:pt x="19174" y="21600"/>
                    <a:pt x="18943" y="21046"/>
                    <a:pt x="18597" y="21046"/>
                  </a:cubicBezTo>
                  <a:cubicBezTo>
                    <a:pt x="18250" y="21046"/>
                    <a:pt x="18019" y="21046"/>
                    <a:pt x="17673" y="20493"/>
                  </a:cubicBezTo>
                  <a:cubicBezTo>
                    <a:pt x="17326" y="20493"/>
                    <a:pt x="17095" y="20493"/>
                    <a:pt x="16748" y="20493"/>
                  </a:cubicBezTo>
                  <a:cubicBezTo>
                    <a:pt x="16402" y="20493"/>
                    <a:pt x="16055" y="20493"/>
                    <a:pt x="15824" y="20493"/>
                  </a:cubicBezTo>
                  <a:lnTo>
                    <a:pt x="0" y="20493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99698E2-DDE9-45EF-A78C-DABA5E846E5F}"/>
                </a:ext>
              </a:extLst>
            </p:cNvPr>
            <p:cNvSpPr/>
            <p:nvPr/>
          </p:nvSpPr>
          <p:spPr>
            <a:xfrm>
              <a:off x="7034220" y="3475234"/>
              <a:ext cx="107642" cy="13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4" y="21600"/>
                  </a:moveTo>
                  <a:lnTo>
                    <a:pt x="0" y="0"/>
                  </a:lnTo>
                  <a:lnTo>
                    <a:pt x="708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FBDF9BD-649A-41DA-98A3-AA06F3926C4D}"/>
                </a:ext>
              </a:extLst>
            </p:cNvPr>
            <p:cNvSpPr/>
            <p:nvPr/>
          </p:nvSpPr>
          <p:spPr>
            <a:xfrm>
              <a:off x="2057993" y="3519350"/>
              <a:ext cx="173815" cy="110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626"/>
                  </a:moveTo>
                  <a:cubicBezTo>
                    <a:pt x="1645" y="15552"/>
                    <a:pt x="3399" y="13651"/>
                    <a:pt x="5153" y="11923"/>
                  </a:cubicBezTo>
                  <a:cubicBezTo>
                    <a:pt x="6908" y="10195"/>
                    <a:pt x="8662" y="8467"/>
                    <a:pt x="10526" y="7085"/>
                  </a:cubicBezTo>
                  <a:cubicBezTo>
                    <a:pt x="12280" y="5530"/>
                    <a:pt x="14144" y="4320"/>
                    <a:pt x="16008" y="3110"/>
                  </a:cubicBezTo>
                  <a:cubicBezTo>
                    <a:pt x="17872" y="1901"/>
                    <a:pt x="19736" y="864"/>
                    <a:pt x="21600" y="0"/>
                  </a:cubicBezTo>
                  <a:lnTo>
                    <a:pt x="21381" y="6048"/>
                  </a:lnTo>
                  <a:cubicBezTo>
                    <a:pt x="19736" y="6739"/>
                    <a:pt x="18091" y="7776"/>
                    <a:pt x="16556" y="8813"/>
                  </a:cubicBezTo>
                  <a:cubicBezTo>
                    <a:pt x="14912" y="9850"/>
                    <a:pt x="13377" y="11059"/>
                    <a:pt x="11732" y="12269"/>
                  </a:cubicBezTo>
                  <a:cubicBezTo>
                    <a:pt x="10197" y="13651"/>
                    <a:pt x="8552" y="15034"/>
                    <a:pt x="7017" y="16589"/>
                  </a:cubicBezTo>
                  <a:cubicBezTo>
                    <a:pt x="5482" y="18144"/>
                    <a:pt x="3947" y="19872"/>
                    <a:pt x="2522" y="21600"/>
                  </a:cubicBezTo>
                  <a:lnTo>
                    <a:pt x="0" y="17626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EBA9128-CD77-46CD-A380-1CFBA0FE6553}"/>
                </a:ext>
              </a:extLst>
            </p:cNvPr>
            <p:cNvSpPr/>
            <p:nvPr/>
          </p:nvSpPr>
          <p:spPr>
            <a:xfrm>
              <a:off x="5057847" y="3536996"/>
              <a:ext cx="52055" cy="14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57" y="21600"/>
                  </a:moveTo>
                  <a:lnTo>
                    <a:pt x="0" y="0"/>
                  </a:lnTo>
                  <a:lnTo>
                    <a:pt x="1501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CE11E7C8-1D69-4705-A044-14947A7F6878}"/>
                </a:ext>
              </a:extLst>
            </p:cNvPr>
            <p:cNvSpPr/>
            <p:nvPr/>
          </p:nvSpPr>
          <p:spPr>
            <a:xfrm>
              <a:off x="2949126" y="3563464"/>
              <a:ext cx="79408" cy="13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80" y="0"/>
                  </a:moveTo>
                  <a:cubicBezTo>
                    <a:pt x="11040" y="1254"/>
                    <a:pt x="12960" y="2787"/>
                    <a:pt x="14400" y="4181"/>
                  </a:cubicBezTo>
                  <a:cubicBezTo>
                    <a:pt x="16080" y="5714"/>
                    <a:pt x="17280" y="7246"/>
                    <a:pt x="18480" y="9058"/>
                  </a:cubicBezTo>
                  <a:cubicBezTo>
                    <a:pt x="19680" y="10730"/>
                    <a:pt x="20400" y="12542"/>
                    <a:pt x="20880" y="14354"/>
                  </a:cubicBezTo>
                  <a:cubicBezTo>
                    <a:pt x="21360" y="16165"/>
                    <a:pt x="21600" y="18116"/>
                    <a:pt x="21600" y="20206"/>
                  </a:cubicBezTo>
                  <a:lnTo>
                    <a:pt x="11040" y="21600"/>
                  </a:lnTo>
                  <a:cubicBezTo>
                    <a:pt x="11040" y="19788"/>
                    <a:pt x="11040" y="18116"/>
                    <a:pt x="10560" y="16444"/>
                  </a:cubicBezTo>
                  <a:cubicBezTo>
                    <a:pt x="10080" y="14772"/>
                    <a:pt x="9360" y="13239"/>
                    <a:pt x="8400" y="11706"/>
                  </a:cubicBezTo>
                  <a:cubicBezTo>
                    <a:pt x="7440" y="10173"/>
                    <a:pt x="6240" y="8779"/>
                    <a:pt x="4800" y="7525"/>
                  </a:cubicBezTo>
                  <a:cubicBezTo>
                    <a:pt x="3360" y="6132"/>
                    <a:pt x="1680" y="5017"/>
                    <a:pt x="0" y="3763"/>
                  </a:cubicBezTo>
                  <a:lnTo>
                    <a:pt x="888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C344732-E9C1-48AB-9F71-49D02A4A266F}"/>
                </a:ext>
              </a:extLst>
            </p:cNvPr>
            <p:cNvSpPr/>
            <p:nvPr/>
          </p:nvSpPr>
          <p:spPr>
            <a:xfrm>
              <a:off x="4034367" y="3598758"/>
              <a:ext cx="52055" cy="14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590" y="0"/>
                  </a:lnTo>
                  <a:lnTo>
                    <a:pt x="21600" y="0"/>
                  </a:lnTo>
                  <a:lnTo>
                    <a:pt x="15742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B05EDC7-D22D-4606-A1FA-DDAB1A9C467A}"/>
                </a:ext>
              </a:extLst>
            </p:cNvPr>
            <p:cNvSpPr/>
            <p:nvPr/>
          </p:nvSpPr>
          <p:spPr>
            <a:xfrm>
              <a:off x="6081325" y="3616404"/>
              <a:ext cx="82937" cy="14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19" y="21600"/>
                  </a:moveTo>
                  <a:lnTo>
                    <a:pt x="0" y="0"/>
                  </a:lnTo>
                  <a:lnTo>
                    <a:pt x="9651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E06EA4F0-EBF2-48D4-8D49-5328448F5F25}"/>
                </a:ext>
              </a:extLst>
            </p:cNvPr>
            <p:cNvSpPr/>
            <p:nvPr/>
          </p:nvSpPr>
          <p:spPr>
            <a:xfrm>
              <a:off x="1846239" y="3757574"/>
              <a:ext cx="119111" cy="15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40" y="971"/>
                  </a:moveTo>
                  <a:cubicBezTo>
                    <a:pt x="14240" y="849"/>
                    <a:pt x="14400" y="849"/>
                    <a:pt x="14400" y="728"/>
                  </a:cubicBezTo>
                  <a:cubicBezTo>
                    <a:pt x="14400" y="607"/>
                    <a:pt x="14560" y="607"/>
                    <a:pt x="14560" y="485"/>
                  </a:cubicBezTo>
                  <a:cubicBezTo>
                    <a:pt x="14560" y="364"/>
                    <a:pt x="14720" y="364"/>
                    <a:pt x="14720" y="243"/>
                  </a:cubicBezTo>
                  <a:cubicBezTo>
                    <a:pt x="14720" y="121"/>
                    <a:pt x="14880" y="121"/>
                    <a:pt x="14880" y="0"/>
                  </a:cubicBezTo>
                  <a:lnTo>
                    <a:pt x="21600" y="121"/>
                  </a:lnTo>
                  <a:cubicBezTo>
                    <a:pt x="21600" y="243"/>
                    <a:pt x="21440" y="243"/>
                    <a:pt x="21440" y="364"/>
                  </a:cubicBezTo>
                  <a:cubicBezTo>
                    <a:pt x="21440" y="485"/>
                    <a:pt x="21280" y="485"/>
                    <a:pt x="21280" y="607"/>
                  </a:cubicBezTo>
                  <a:cubicBezTo>
                    <a:pt x="21280" y="728"/>
                    <a:pt x="21120" y="728"/>
                    <a:pt x="21120" y="849"/>
                  </a:cubicBezTo>
                  <a:cubicBezTo>
                    <a:pt x="21120" y="971"/>
                    <a:pt x="20960" y="971"/>
                    <a:pt x="20960" y="1092"/>
                  </a:cubicBezTo>
                  <a:lnTo>
                    <a:pt x="7040" y="21600"/>
                  </a:lnTo>
                  <a:lnTo>
                    <a:pt x="0" y="21600"/>
                  </a:lnTo>
                  <a:lnTo>
                    <a:pt x="14240" y="971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AE63A11-16E6-478A-9806-AB700873987A}"/>
                </a:ext>
              </a:extLst>
            </p:cNvPr>
            <p:cNvSpPr/>
            <p:nvPr/>
          </p:nvSpPr>
          <p:spPr>
            <a:xfrm>
              <a:off x="7184212" y="3766397"/>
              <a:ext cx="118232" cy="156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85" y="21112"/>
                  </a:moveTo>
                  <a:lnTo>
                    <a:pt x="0" y="0"/>
                  </a:lnTo>
                  <a:lnTo>
                    <a:pt x="6931" y="0"/>
                  </a:lnTo>
                  <a:lnTo>
                    <a:pt x="21600" y="21600"/>
                  </a:lnTo>
                  <a:lnTo>
                    <a:pt x="14507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92934CD-91A8-4667-9A76-FF5BB5D3A491}"/>
                </a:ext>
              </a:extLst>
            </p:cNvPr>
            <p:cNvSpPr/>
            <p:nvPr/>
          </p:nvSpPr>
          <p:spPr>
            <a:xfrm>
              <a:off x="5084315" y="3836981"/>
              <a:ext cx="65291" cy="16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51" y="0"/>
                  </a:moveTo>
                  <a:lnTo>
                    <a:pt x="15470" y="10570"/>
                  </a:lnTo>
                  <a:cubicBezTo>
                    <a:pt x="15762" y="11374"/>
                    <a:pt x="16054" y="12179"/>
                    <a:pt x="16346" y="12983"/>
                  </a:cubicBezTo>
                  <a:cubicBezTo>
                    <a:pt x="16638" y="13787"/>
                    <a:pt x="17222" y="14592"/>
                    <a:pt x="17513" y="15396"/>
                  </a:cubicBezTo>
                  <a:cubicBezTo>
                    <a:pt x="18097" y="16200"/>
                    <a:pt x="18680" y="17004"/>
                    <a:pt x="19265" y="17808"/>
                  </a:cubicBezTo>
                  <a:cubicBezTo>
                    <a:pt x="19848" y="18613"/>
                    <a:pt x="20724" y="19417"/>
                    <a:pt x="21600" y="20106"/>
                  </a:cubicBezTo>
                  <a:lnTo>
                    <a:pt x="9341" y="21600"/>
                  </a:lnTo>
                  <a:cubicBezTo>
                    <a:pt x="8465" y="20681"/>
                    <a:pt x="7589" y="19762"/>
                    <a:pt x="7005" y="18843"/>
                  </a:cubicBezTo>
                  <a:cubicBezTo>
                    <a:pt x="6129" y="17923"/>
                    <a:pt x="5546" y="17004"/>
                    <a:pt x="4962" y="16085"/>
                  </a:cubicBezTo>
                  <a:cubicBezTo>
                    <a:pt x="4378" y="15166"/>
                    <a:pt x="3795" y="14247"/>
                    <a:pt x="3503" y="13328"/>
                  </a:cubicBezTo>
                  <a:cubicBezTo>
                    <a:pt x="3210" y="12408"/>
                    <a:pt x="2919" y="11489"/>
                    <a:pt x="2627" y="10570"/>
                  </a:cubicBezTo>
                  <a:lnTo>
                    <a:pt x="0" y="0"/>
                  </a:lnTo>
                  <a:lnTo>
                    <a:pt x="12551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96A1A16-F9FF-4D87-91EA-654ECEEE6EE1}"/>
                </a:ext>
              </a:extLst>
            </p:cNvPr>
            <p:cNvSpPr/>
            <p:nvPr/>
          </p:nvSpPr>
          <p:spPr>
            <a:xfrm>
              <a:off x="2922656" y="3854628"/>
              <a:ext cx="73010" cy="165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extrusionOk="0">
                  <a:moveTo>
                    <a:pt x="21535" y="0"/>
                  </a:moveTo>
                  <a:lnTo>
                    <a:pt x="15810" y="8387"/>
                  </a:lnTo>
                  <a:cubicBezTo>
                    <a:pt x="15029" y="9307"/>
                    <a:pt x="14508" y="10340"/>
                    <a:pt x="13988" y="11260"/>
                  </a:cubicBezTo>
                  <a:cubicBezTo>
                    <a:pt x="13468" y="12179"/>
                    <a:pt x="13207" y="13213"/>
                    <a:pt x="12947" y="14132"/>
                  </a:cubicBezTo>
                  <a:cubicBezTo>
                    <a:pt x="12687" y="15051"/>
                    <a:pt x="12427" y="16085"/>
                    <a:pt x="12427" y="17004"/>
                  </a:cubicBezTo>
                  <a:cubicBezTo>
                    <a:pt x="12427" y="17923"/>
                    <a:pt x="12427" y="18957"/>
                    <a:pt x="12427" y="19877"/>
                  </a:cubicBezTo>
                  <a:lnTo>
                    <a:pt x="195" y="21600"/>
                  </a:lnTo>
                  <a:cubicBezTo>
                    <a:pt x="-65" y="20566"/>
                    <a:pt x="-65" y="19417"/>
                    <a:pt x="195" y="18383"/>
                  </a:cubicBezTo>
                  <a:cubicBezTo>
                    <a:pt x="195" y="17234"/>
                    <a:pt x="455" y="16200"/>
                    <a:pt x="716" y="15051"/>
                  </a:cubicBezTo>
                  <a:cubicBezTo>
                    <a:pt x="976" y="13902"/>
                    <a:pt x="1496" y="12868"/>
                    <a:pt x="2017" y="11719"/>
                  </a:cubicBezTo>
                  <a:cubicBezTo>
                    <a:pt x="2537" y="10570"/>
                    <a:pt x="3318" y="9536"/>
                    <a:pt x="4099" y="8387"/>
                  </a:cubicBezTo>
                  <a:lnTo>
                    <a:pt x="10085" y="0"/>
                  </a:lnTo>
                  <a:lnTo>
                    <a:pt x="21535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BC94209-8BF1-4196-A02A-B8E3D27BBCA4}"/>
                </a:ext>
              </a:extLst>
            </p:cNvPr>
            <p:cNvSpPr/>
            <p:nvPr/>
          </p:nvSpPr>
          <p:spPr>
            <a:xfrm>
              <a:off x="3963782" y="3898743"/>
              <a:ext cx="90878" cy="167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953" y="2046"/>
                  </a:moveTo>
                  <a:lnTo>
                    <a:pt x="12373" y="0"/>
                  </a:lnTo>
                  <a:lnTo>
                    <a:pt x="21600" y="0"/>
                  </a:lnTo>
                  <a:lnTo>
                    <a:pt x="21181" y="2046"/>
                  </a:lnTo>
                  <a:cubicBezTo>
                    <a:pt x="20971" y="3752"/>
                    <a:pt x="20342" y="5457"/>
                    <a:pt x="19713" y="7048"/>
                  </a:cubicBezTo>
                  <a:cubicBezTo>
                    <a:pt x="19084" y="8754"/>
                    <a:pt x="18035" y="10345"/>
                    <a:pt x="16986" y="12051"/>
                  </a:cubicBezTo>
                  <a:cubicBezTo>
                    <a:pt x="15938" y="13756"/>
                    <a:pt x="14470" y="15347"/>
                    <a:pt x="13002" y="16939"/>
                  </a:cubicBezTo>
                  <a:cubicBezTo>
                    <a:pt x="11534" y="18531"/>
                    <a:pt x="9647" y="20122"/>
                    <a:pt x="7759" y="21600"/>
                  </a:cubicBezTo>
                  <a:lnTo>
                    <a:pt x="0" y="18985"/>
                  </a:lnTo>
                  <a:cubicBezTo>
                    <a:pt x="1678" y="17735"/>
                    <a:pt x="3146" y="16370"/>
                    <a:pt x="4614" y="14893"/>
                  </a:cubicBezTo>
                  <a:cubicBezTo>
                    <a:pt x="5872" y="13529"/>
                    <a:pt x="7130" y="12164"/>
                    <a:pt x="8178" y="10686"/>
                  </a:cubicBezTo>
                  <a:cubicBezTo>
                    <a:pt x="9227" y="9208"/>
                    <a:pt x="10066" y="7844"/>
                    <a:pt x="10695" y="6366"/>
                  </a:cubicBezTo>
                  <a:cubicBezTo>
                    <a:pt x="11114" y="5002"/>
                    <a:pt x="11534" y="3524"/>
                    <a:pt x="11953" y="2046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31A5AF2-F53D-41BD-88A0-57E95ECFD0BE}"/>
                </a:ext>
              </a:extLst>
            </p:cNvPr>
            <p:cNvSpPr/>
            <p:nvPr/>
          </p:nvSpPr>
          <p:spPr>
            <a:xfrm>
              <a:off x="6178379" y="3916389"/>
              <a:ext cx="53821" cy="166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857"/>
                  </a:moveTo>
                  <a:cubicBezTo>
                    <a:pt x="1771" y="17486"/>
                    <a:pt x="2833" y="16000"/>
                    <a:pt x="3896" y="14400"/>
                  </a:cubicBezTo>
                  <a:cubicBezTo>
                    <a:pt x="4604" y="12914"/>
                    <a:pt x="5312" y="11314"/>
                    <a:pt x="5312" y="9714"/>
                  </a:cubicBezTo>
                  <a:cubicBezTo>
                    <a:pt x="5312" y="8114"/>
                    <a:pt x="4957" y="6514"/>
                    <a:pt x="4249" y="4914"/>
                  </a:cubicBezTo>
                  <a:cubicBezTo>
                    <a:pt x="3541" y="3314"/>
                    <a:pt x="2479" y="1714"/>
                    <a:pt x="708" y="0"/>
                  </a:cubicBezTo>
                  <a:lnTo>
                    <a:pt x="16288" y="0"/>
                  </a:lnTo>
                  <a:cubicBezTo>
                    <a:pt x="18059" y="1943"/>
                    <a:pt x="19475" y="3771"/>
                    <a:pt x="20184" y="5600"/>
                  </a:cubicBezTo>
                  <a:cubicBezTo>
                    <a:pt x="21246" y="7429"/>
                    <a:pt x="21600" y="9371"/>
                    <a:pt x="21600" y="11086"/>
                  </a:cubicBezTo>
                  <a:cubicBezTo>
                    <a:pt x="21600" y="12914"/>
                    <a:pt x="21246" y="14743"/>
                    <a:pt x="20184" y="16457"/>
                  </a:cubicBezTo>
                  <a:cubicBezTo>
                    <a:pt x="19121" y="18171"/>
                    <a:pt x="17705" y="19886"/>
                    <a:pt x="15935" y="21600"/>
                  </a:cubicBezTo>
                  <a:lnTo>
                    <a:pt x="0" y="18857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BBD6926-4FA2-480B-809B-AF636DFBC789}"/>
                </a:ext>
              </a:extLst>
            </p:cNvPr>
            <p:cNvSpPr/>
            <p:nvPr/>
          </p:nvSpPr>
          <p:spPr>
            <a:xfrm>
              <a:off x="1546253" y="4057558"/>
              <a:ext cx="202933" cy="138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7" y="15684"/>
                  </a:moveTo>
                  <a:cubicBezTo>
                    <a:pt x="2254" y="14859"/>
                    <a:pt x="3944" y="13895"/>
                    <a:pt x="5541" y="12795"/>
                  </a:cubicBezTo>
                  <a:cubicBezTo>
                    <a:pt x="7137" y="11694"/>
                    <a:pt x="8734" y="10456"/>
                    <a:pt x="10330" y="9218"/>
                  </a:cubicBezTo>
                  <a:cubicBezTo>
                    <a:pt x="11927" y="7842"/>
                    <a:pt x="13430" y="6466"/>
                    <a:pt x="14932" y="4953"/>
                  </a:cubicBezTo>
                  <a:cubicBezTo>
                    <a:pt x="16435" y="3440"/>
                    <a:pt x="17937" y="1788"/>
                    <a:pt x="19346" y="0"/>
                  </a:cubicBezTo>
                  <a:lnTo>
                    <a:pt x="21600" y="3577"/>
                  </a:lnTo>
                  <a:cubicBezTo>
                    <a:pt x="20004" y="5641"/>
                    <a:pt x="18313" y="7429"/>
                    <a:pt x="16529" y="9218"/>
                  </a:cubicBezTo>
                  <a:cubicBezTo>
                    <a:pt x="14838" y="11006"/>
                    <a:pt x="13054" y="12657"/>
                    <a:pt x="11176" y="14171"/>
                  </a:cubicBezTo>
                  <a:cubicBezTo>
                    <a:pt x="9391" y="15684"/>
                    <a:pt x="7513" y="17060"/>
                    <a:pt x="5635" y="18298"/>
                  </a:cubicBezTo>
                  <a:cubicBezTo>
                    <a:pt x="3757" y="19536"/>
                    <a:pt x="1878" y="20637"/>
                    <a:pt x="0" y="21600"/>
                  </a:cubicBezTo>
                  <a:lnTo>
                    <a:pt x="657" y="15684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3D5FE65-642E-490E-BCD9-20CBB0FBD469}"/>
                </a:ext>
              </a:extLst>
            </p:cNvPr>
            <p:cNvSpPr/>
            <p:nvPr/>
          </p:nvSpPr>
          <p:spPr>
            <a:xfrm>
              <a:off x="7395966" y="4066381"/>
              <a:ext cx="202931" cy="13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254" y="0"/>
                  </a:moveTo>
                  <a:cubicBezTo>
                    <a:pt x="3663" y="1661"/>
                    <a:pt x="5165" y="3323"/>
                    <a:pt x="6668" y="4846"/>
                  </a:cubicBezTo>
                  <a:cubicBezTo>
                    <a:pt x="8170" y="6369"/>
                    <a:pt x="9767" y="7754"/>
                    <a:pt x="11269" y="9138"/>
                  </a:cubicBezTo>
                  <a:cubicBezTo>
                    <a:pt x="12866" y="10385"/>
                    <a:pt x="14462" y="11631"/>
                    <a:pt x="16059" y="12738"/>
                  </a:cubicBezTo>
                  <a:cubicBezTo>
                    <a:pt x="17656" y="13846"/>
                    <a:pt x="19346" y="14677"/>
                    <a:pt x="20943" y="15508"/>
                  </a:cubicBezTo>
                  <a:lnTo>
                    <a:pt x="21600" y="21600"/>
                  </a:lnTo>
                  <a:cubicBezTo>
                    <a:pt x="19722" y="20631"/>
                    <a:pt x="17843" y="19523"/>
                    <a:pt x="15965" y="18277"/>
                  </a:cubicBezTo>
                  <a:cubicBezTo>
                    <a:pt x="14087" y="17031"/>
                    <a:pt x="12209" y="15646"/>
                    <a:pt x="10424" y="14123"/>
                  </a:cubicBezTo>
                  <a:cubicBezTo>
                    <a:pt x="8640" y="12600"/>
                    <a:pt x="6856" y="10938"/>
                    <a:pt x="5071" y="9138"/>
                  </a:cubicBezTo>
                  <a:cubicBezTo>
                    <a:pt x="3287" y="7338"/>
                    <a:pt x="1596" y="5538"/>
                    <a:pt x="0" y="3462"/>
                  </a:cubicBezTo>
                  <a:lnTo>
                    <a:pt x="2254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AE6BA077-45B8-4D37-862C-EAF0D122B6FC}"/>
                </a:ext>
              </a:extLst>
            </p:cNvPr>
            <p:cNvSpPr/>
            <p:nvPr/>
          </p:nvSpPr>
          <p:spPr>
            <a:xfrm>
              <a:off x="5234308" y="4119320"/>
              <a:ext cx="178229" cy="104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534"/>
                  </a:moveTo>
                  <a:lnTo>
                    <a:pt x="2673" y="0"/>
                  </a:lnTo>
                  <a:cubicBezTo>
                    <a:pt x="4063" y="1815"/>
                    <a:pt x="5454" y="3449"/>
                    <a:pt x="6950" y="4901"/>
                  </a:cubicBezTo>
                  <a:cubicBezTo>
                    <a:pt x="8447" y="6353"/>
                    <a:pt x="9945" y="7623"/>
                    <a:pt x="11548" y="8712"/>
                  </a:cubicBezTo>
                  <a:cubicBezTo>
                    <a:pt x="13152" y="9801"/>
                    <a:pt x="14756" y="10709"/>
                    <a:pt x="16360" y="11435"/>
                  </a:cubicBezTo>
                  <a:cubicBezTo>
                    <a:pt x="17964" y="12161"/>
                    <a:pt x="19675" y="12706"/>
                    <a:pt x="21279" y="12887"/>
                  </a:cubicBezTo>
                  <a:lnTo>
                    <a:pt x="21600" y="21600"/>
                  </a:lnTo>
                  <a:cubicBezTo>
                    <a:pt x="19675" y="21237"/>
                    <a:pt x="17750" y="20692"/>
                    <a:pt x="15826" y="19966"/>
                  </a:cubicBezTo>
                  <a:cubicBezTo>
                    <a:pt x="13901" y="19240"/>
                    <a:pt x="12083" y="18151"/>
                    <a:pt x="10266" y="16881"/>
                  </a:cubicBezTo>
                  <a:cubicBezTo>
                    <a:pt x="8448" y="15610"/>
                    <a:pt x="6630" y="14158"/>
                    <a:pt x="4919" y="12524"/>
                  </a:cubicBezTo>
                  <a:cubicBezTo>
                    <a:pt x="3208" y="10346"/>
                    <a:pt x="1604" y="8531"/>
                    <a:pt x="0" y="6534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1E11CC32-4596-4281-B6A8-5A66A43A4328}"/>
                </a:ext>
              </a:extLst>
            </p:cNvPr>
            <p:cNvSpPr/>
            <p:nvPr/>
          </p:nvSpPr>
          <p:spPr>
            <a:xfrm>
              <a:off x="2984418" y="4128144"/>
              <a:ext cx="168522" cy="9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671"/>
                  </a:moveTo>
                  <a:lnTo>
                    <a:pt x="4297" y="0"/>
                  </a:lnTo>
                  <a:cubicBezTo>
                    <a:pt x="5428" y="1817"/>
                    <a:pt x="6559" y="3432"/>
                    <a:pt x="7916" y="4845"/>
                  </a:cubicBezTo>
                  <a:cubicBezTo>
                    <a:pt x="9160" y="6258"/>
                    <a:pt x="10630" y="7469"/>
                    <a:pt x="11987" y="8479"/>
                  </a:cubicBezTo>
                  <a:cubicBezTo>
                    <a:pt x="13458" y="9488"/>
                    <a:pt x="14928" y="10295"/>
                    <a:pt x="16624" y="10901"/>
                  </a:cubicBezTo>
                  <a:cubicBezTo>
                    <a:pt x="18207" y="11507"/>
                    <a:pt x="19904" y="11910"/>
                    <a:pt x="21600" y="11910"/>
                  </a:cubicBezTo>
                  <a:lnTo>
                    <a:pt x="20017" y="21600"/>
                  </a:lnTo>
                  <a:cubicBezTo>
                    <a:pt x="17981" y="21398"/>
                    <a:pt x="16059" y="20994"/>
                    <a:pt x="14249" y="20389"/>
                  </a:cubicBezTo>
                  <a:cubicBezTo>
                    <a:pt x="12440" y="19783"/>
                    <a:pt x="10630" y="18774"/>
                    <a:pt x="8934" y="17563"/>
                  </a:cubicBezTo>
                  <a:cubicBezTo>
                    <a:pt x="7238" y="16351"/>
                    <a:pt x="5654" y="14938"/>
                    <a:pt x="4184" y="13323"/>
                  </a:cubicBezTo>
                  <a:cubicBezTo>
                    <a:pt x="2601" y="11910"/>
                    <a:pt x="1244" y="9892"/>
                    <a:pt x="0" y="7671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D31FBEA-A776-494B-81F6-CCC1DE19A2A0}"/>
                </a:ext>
              </a:extLst>
            </p:cNvPr>
            <p:cNvSpPr/>
            <p:nvPr/>
          </p:nvSpPr>
          <p:spPr>
            <a:xfrm>
              <a:off x="1184506" y="4181082"/>
              <a:ext cx="199403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772" y="0"/>
                  </a:lnTo>
                  <a:lnTo>
                    <a:pt x="21600" y="0"/>
                  </a:lnTo>
                  <a:lnTo>
                    <a:pt x="18924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80002550-4EF4-4BB3-888C-59681FD7DB31}"/>
                </a:ext>
              </a:extLst>
            </p:cNvPr>
            <p:cNvSpPr/>
            <p:nvPr/>
          </p:nvSpPr>
          <p:spPr>
            <a:xfrm>
              <a:off x="5578408" y="4181082"/>
              <a:ext cx="182639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9" y="21600"/>
                  </a:moveTo>
                  <a:lnTo>
                    <a:pt x="0" y="0"/>
                  </a:lnTo>
                  <a:lnTo>
                    <a:pt x="2055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5D014E3-9958-4950-AEF2-2D0309626445}"/>
                </a:ext>
              </a:extLst>
            </p:cNvPr>
            <p:cNvSpPr/>
            <p:nvPr/>
          </p:nvSpPr>
          <p:spPr>
            <a:xfrm>
              <a:off x="5922510" y="4163436"/>
              <a:ext cx="183520" cy="6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5" y="6693"/>
                  </a:moveTo>
                  <a:cubicBezTo>
                    <a:pt x="8204" y="6693"/>
                    <a:pt x="9242" y="6693"/>
                    <a:pt x="10177" y="6389"/>
                  </a:cubicBezTo>
                  <a:cubicBezTo>
                    <a:pt x="11215" y="6085"/>
                    <a:pt x="12150" y="5780"/>
                    <a:pt x="13085" y="5172"/>
                  </a:cubicBezTo>
                  <a:cubicBezTo>
                    <a:pt x="14019" y="4563"/>
                    <a:pt x="14954" y="3955"/>
                    <a:pt x="15888" y="3042"/>
                  </a:cubicBezTo>
                  <a:cubicBezTo>
                    <a:pt x="16823" y="2129"/>
                    <a:pt x="17654" y="1217"/>
                    <a:pt x="18485" y="0"/>
                  </a:cubicBezTo>
                  <a:lnTo>
                    <a:pt x="21600" y="13386"/>
                  </a:lnTo>
                  <a:cubicBezTo>
                    <a:pt x="20665" y="14603"/>
                    <a:pt x="19627" y="15820"/>
                    <a:pt x="18589" y="17037"/>
                  </a:cubicBezTo>
                  <a:cubicBezTo>
                    <a:pt x="17550" y="17949"/>
                    <a:pt x="16512" y="18862"/>
                    <a:pt x="15369" y="19471"/>
                  </a:cubicBezTo>
                  <a:cubicBezTo>
                    <a:pt x="14227" y="20079"/>
                    <a:pt x="13085" y="20688"/>
                    <a:pt x="11942" y="20992"/>
                  </a:cubicBezTo>
                  <a:cubicBezTo>
                    <a:pt x="10800" y="21296"/>
                    <a:pt x="9554" y="21600"/>
                    <a:pt x="8411" y="21600"/>
                  </a:cubicBezTo>
                  <a:lnTo>
                    <a:pt x="1246" y="21600"/>
                  </a:lnTo>
                  <a:lnTo>
                    <a:pt x="0" y="6997"/>
                  </a:lnTo>
                  <a:lnTo>
                    <a:pt x="7165" y="6997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07B7654C-93A5-4FB7-921F-19DA566394BD}"/>
                </a:ext>
              </a:extLst>
            </p:cNvPr>
            <p:cNvSpPr/>
            <p:nvPr/>
          </p:nvSpPr>
          <p:spPr>
            <a:xfrm>
              <a:off x="3663797" y="4154613"/>
              <a:ext cx="183521" cy="6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15" y="8476"/>
                  </a:moveTo>
                  <a:cubicBezTo>
                    <a:pt x="7061" y="8476"/>
                    <a:pt x="8204" y="8203"/>
                    <a:pt x="9450" y="7929"/>
                  </a:cubicBezTo>
                  <a:cubicBezTo>
                    <a:pt x="10696" y="7656"/>
                    <a:pt x="11838" y="7109"/>
                    <a:pt x="13085" y="6289"/>
                  </a:cubicBezTo>
                  <a:cubicBezTo>
                    <a:pt x="14331" y="5468"/>
                    <a:pt x="15473" y="4648"/>
                    <a:pt x="16615" y="3555"/>
                  </a:cubicBezTo>
                  <a:cubicBezTo>
                    <a:pt x="17758" y="2461"/>
                    <a:pt x="19004" y="1367"/>
                    <a:pt x="20146" y="0"/>
                  </a:cubicBezTo>
                  <a:lnTo>
                    <a:pt x="21600" y="11757"/>
                  </a:lnTo>
                  <a:cubicBezTo>
                    <a:pt x="20250" y="13398"/>
                    <a:pt x="18900" y="14765"/>
                    <a:pt x="17550" y="16132"/>
                  </a:cubicBezTo>
                  <a:cubicBezTo>
                    <a:pt x="16200" y="17499"/>
                    <a:pt x="14850" y="18319"/>
                    <a:pt x="13396" y="19139"/>
                  </a:cubicBezTo>
                  <a:cubicBezTo>
                    <a:pt x="12046" y="19960"/>
                    <a:pt x="10592" y="20507"/>
                    <a:pt x="9242" y="21053"/>
                  </a:cubicBezTo>
                  <a:cubicBezTo>
                    <a:pt x="7788" y="21600"/>
                    <a:pt x="6439" y="21600"/>
                    <a:pt x="4985" y="21600"/>
                  </a:cubicBezTo>
                  <a:lnTo>
                    <a:pt x="0" y="21600"/>
                  </a:lnTo>
                  <a:lnTo>
                    <a:pt x="831" y="8476"/>
                  </a:lnTo>
                  <a:lnTo>
                    <a:pt x="5815" y="8476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BC18707-358A-4B24-B1AF-7DA40B25C0D5}"/>
                </a:ext>
              </a:extLst>
            </p:cNvPr>
            <p:cNvSpPr/>
            <p:nvPr/>
          </p:nvSpPr>
          <p:spPr>
            <a:xfrm>
              <a:off x="3319695" y="4181082"/>
              <a:ext cx="182640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43" y="0"/>
                  </a:lnTo>
                  <a:lnTo>
                    <a:pt x="21600" y="0"/>
                  </a:lnTo>
                  <a:lnTo>
                    <a:pt x="20557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EC0B061-015F-4D8A-B251-8D096D790C71}"/>
                </a:ext>
              </a:extLst>
            </p:cNvPr>
            <p:cNvSpPr/>
            <p:nvPr/>
          </p:nvSpPr>
          <p:spPr>
            <a:xfrm>
              <a:off x="7775361" y="4181082"/>
              <a:ext cx="198520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88" y="21600"/>
                  </a:moveTo>
                  <a:lnTo>
                    <a:pt x="0" y="0"/>
                  </a:lnTo>
                  <a:lnTo>
                    <a:pt x="1881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4F2169A4-21FC-4341-AE6B-F1247BEF5450}"/>
                </a:ext>
              </a:extLst>
            </p:cNvPr>
            <p:cNvSpPr/>
            <p:nvPr/>
          </p:nvSpPr>
          <p:spPr>
            <a:xfrm>
              <a:off x="8119461" y="4181082"/>
              <a:ext cx="202049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582" y="0"/>
                  </a:lnTo>
                  <a:lnTo>
                    <a:pt x="21600" y="21600"/>
                  </a:lnTo>
                  <a:lnTo>
                    <a:pt x="2924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2FAA9389-E443-4E4E-A513-0204FCC32234}"/>
                </a:ext>
              </a:extLst>
            </p:cNvPr>
            <p:cNvSpPr/>
            <p:nvPr/>
          </p:nvSpPr>
          <p:spPr>
            <a:xfrm>
              <a:off x="831581" y="4181082"/>
              <a:ext cx="202050" cy="4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113" y="0"/>
                  </a:lnTo>
                  <a:lnTo>
                    <a:pt x="21600" y="0"/>
                  </a:lnTo>
                  <a:lnTo>
                    <a:pt x="18676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73C1145-56AB-41F9-B896-0108048C60E0}"/>
              </a:ext>
            </a:extLst>
          </p:cNvPr>
          <p:cNvGrpSpPr/>
          <p:nvPr/>
        </p:nvGrpSpPr>
        <p:grpSpPr>
          <a:xfrm>
            <a:off x="5410914" y="3420609"/>
            <a:ext cx="454100" cy="810131"/>
            <a:chOff x="7214552" y="3417811"/>
            <a:chExt cx="605466" cy="1080175"/>
          </a:xfrm>
        </p:grpSpPr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11C8EAC4-A943-4BC8-9BD6-1600BB90BBB5}"/>
                </a:ext>
              </a:extLst>
            </p:cNvPr>
            <p:cNvSpPr/>
            <p:nvPr/>
          </p:nvSpPr>
          <p:spPr>
            <a:xfrm>
              <a:off x="7457287" y="4377992"/>
              <a:ext cx="119997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50B70FD-BA54-4DFC-90F7-3218A2815A1A}"/>
                </a:ext>
              </a:extLst>
            </p:cNvPr>
            <p:cNvSpPr/>
            <p:nvPr/>
          </p:nvSpPr>
          <p:spPr>
            <a:xfrm>
              <a:off x="7214552" y="3417811"/>
              <a:ext cx="605466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7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583C9F49-2ECA-4F93-81E8-6F036BE87F9A}"/>
                </a:ext>
              </a:extLst>
            </p:cNvPr>
            <p:cNvSpPr/>
            <p:nvPr/>
          </p:nvSpPr>
          <p:spPr>
            <a:xfrm>
              <a:off x="7273768" y="3476632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4" name="Graphic 73" descr="Bar graph with downward trend with solid fill">
              <a:extLst>
                <a:ext uri="{FF2B5EF4-FFF2-40B4-BE49-F238E27FC236}">
                  <a16:creationId xmlns:a16="http://schemas.microsoft.com/office/drawing/2014/main" id="{435FEDBD-A420-4335-ACCB-92CB7B855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09395" y="3512259"/>
              <a:ext cx="415781" cy="415781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D52CAD90-FA42-4F41-A3FA-5FF76524B3AC}"/>
              </a:ext>
            </a:extLst>
          </p:cNvPr>
          <p:cNvGrpSpPr/>
          <p:nvPr/>
        </p:nvGrpSpPr>
        <p:grpSpPr>
          <a:xfrm>
            <a:off x="7793005" y="3439942"/>
            <a:ext cx="454100" cy="810131"/>
            <a:chOff x="10390674" y="3443589"/>
            <a:chExt cx="605466" cy="1080175"/>
          </a:xfrm>
        </p:grpSpPr>
        <p:sp>
          <p:nvSpPr>
            <p:cNvPr id="71" name="Circle">
              <a:extLst>
                <a:ext uri="{FF2B5EF4-FFF2-40B4-BE49-F238E27FC236}">
                  <a16:creationId xmlns:a16="http://schemas.microsoft.com/office/drawing/2014/main" id="{BCB53C49-42EA-4225-A4D0-0014B26A1B2C}"/>
                </a:ext>
              </a:extLst>
            </p:cNvPr>
            <p:cNvSpPr/>
            <p:nvPr/>
          </p:nvSpPr>
          <p:spPr>
            <a:xfrm>
              <a:off x="10633409" y="4403770"/>
              <a:ext cx="119997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799045D6-1F16-480C-A2D0-0C1330284C32}"/>
                </a:ext>
              </a:extLst>
            </p:cNvPr>
            <p:cNvSpPr/>
            <p:nvPr/>
          </p:nvSpPr>
          <p:spPr>
            <a:xfrm>
              <a:off x="10390674" y="3443589"/>
              <a:ext cx="605466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7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E5373B65-2EB7-4073-9B78-02D7C7460DC7}"/>
                </a:ext>
              </a:extLst>
            </p:cNvPr>
            <p:cNvSpPr/>
            <p:nvPr/>
          </p:nvSpPr>
          <p:spPr>
            <a:xfrm>
              <a:off x="10449890" y="350241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5" name="Graphic 74" descr="Bar graph with upward trend with solid fill">
              <a:extLst>
                <a:ext uri="{FF2B5EF4-FFF2-40B4-BE49-F238E27FC236}">
                  <a16:creationId xmlns:a16="http://schemas.microsoft.com/office/drawing/2014/main" id="{AC076A44-AAF8-4E09-B5B4-EFB706B0A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485517" y="3549466"/>
              <a:ext cx="415781" cy="415781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18633C8-C5B1-4B71-97D5-06CCBF3EDEDA}"/>
              </a:ext>
            </a:extLst>
          </p:cNvPr>
          <p:cNvGrpSpPr/>
          <p:nvPr/>
        </p:nvGrpSpPr>
        <p:grpSpPr>
          <a:xfrm>
            <a:off x="3271209" y="3439942"/>
            <a:ext cx="454099" cy="810131"/>
            <a:chOff x="4361612" y="3443589"/>
            <a:chExt cx="605465" cy="1080175"/>
          </a:xfrm>
        </p:grpSpPr>
        <p:sp>
          <p:nvSpPr>
            <p:cNvPr id="65" name="Circle">
              <a:extLst>
                <a:ext uri="{FF2B5EF4-FFF2-40B4-BE49-F238E27FC236}">
                  <a16:creationId xmlns:a16="http://schemas.microsoft.com/office/drawing/2014/main" id="{31A6EE66-F2C1-4F2C-B2B0-C2B9AA976161}"/>
                </a:ext>
              </a:extLst>
            </p:cNvPr>
            <p:cNvSpPr/>
            <p:nvPr/>
          </p:nvSpPr>
          <p:spPr>
            <a:xfrm>
              <a:off x="4604347" y="4403770"/>
              <a:ext cx="119994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C9692565-31F4-4732-82B9-5D8C5C9C004A}"/>
                </a:ext>
              </a:extLst>
            </p:cNvPr>
            <p:cNvSpPr/>
            <p:nvPr/>
          </p:nvSpPr>
          <p:spPr>
            <a:xfrm>
              <a:off x="4361612" y="3443589"/>
              <a:ext cx="605465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8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17B335D3-E626-4E14-9482-ED9C2256D053}"/>
                </a:ext>
              </a:extLst>
            </p:cNvPr>
            <p:cNvSpPr/>
            <p:nvPr/>
          </p:nvSpPr>
          <p:spPr>
            <a:xfrm>
              <a:off x="4420827" y="350241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6" name="Graphic 75" descr="Database with solid fill">
              <a:extLst>
                <a:ext uri="{FF2B5EF4-FFF2-40B4-BE49-F238E27FC236}">
                  <a16:creationId xmlns:a16="http://schemas.microsoft.com/office/drawing/2014/main" id="{1529A5C5-26B9-467D-9FDC-97E2FF4FD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456454" y="3538037"/>
              <a:ext cx="415781" cy="415781"/>
            </a:xfrm>
            <a:prstGeom prst="rect">
              <a:avLst/>
            </a:prstGeom>
          </p:spPr>
        </p:pic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16076B4-26B8-4ED2-8A80-08FFBFC5EFE6}"/>
              </a:ext>
            </a:extLst>
          </p:cNvPr>
          <p:cNvGrpSpPr/>
          <p:nvPr/>
        </p:nvGrpSpPr>
        <p:grpSpPr>
          <a:xfrm>
            <a:off x="5794427" y="1557966"/>
            <a:ext cx="722612" cy="970711"/>
            <a:chOff x="7725903" y="934287"/>
            <a:chExt cx="963482" cy="1294281"/>
          </a:xfrm>
        </p:grpSpPr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ADDBBF21-E766-42A7-9E71-32A75631B0DB}"/>
                </a:ext>
              </a:extLst>
            </p:cNvPr>
            <p:cNvSpPr/>
            <p:nvPr/>
          </p:nvSpPr>
          <p:spPr>
            <a:xfrm>
              <a:off x="8117061" y="2047401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006A8786-A319-4F10-AC67-7ECDE2562FED}"/>
                </a:ext>
              </a:extLst>
            </p:cNvPr>
            <p:cNvSpPr/>
            <p:nvPr/>
          </p:nvSpPr>
          <p:spPr>
            <a:xfrm>
              <a:off x="8130001" y="1404851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6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854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CE50FF6E-DF8D-40F9-B981-9765E8173F0A}"/>
                </a:ext>
              </a:extLst>
            </p:cNvPr>
            <p:cNvSpPr/>
            <p:nvPr/>
          </p:nvSpPr>
          <p:spPr>
            <a:xfrm>
              <a:off x="7725903" y="934287"/>
              <a:ext cx="963482" cy="96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53D7EC61-313C-43C7-8578-D49D1D28267E}"/>
                </a:ext>
              </a:extLst>
            </p:cNvPr>
            <p:cNvSpPr/>
            <p:nvPr/>
          </p:nvSpPr>
          <p:spPr>
            <a:xfrm>
              <a:off x="7815901" y="1024134"/>
              <a:ext cx="783486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43" y="21286"/>
                    <a:pt x="11222" y="21447"/>
                    <a:pt x="10800" y="21447"/>
                  </a:cubicBezTo>
                  <a:close/>
                  <a:moveTo>
                    <a:pt x="10800" y="587"/>
                  </a:moveTo>
                  <a:cubicBezTo>
                    <a:pt x="10541" y="587"/>
                    <a:pt x="10314" y="684"/>
                    <a:pt x="10119" y="877"/>
                  </a:cubicBezTo>
                  <a:lnTo>
                    <a:pt x="908" y="10019"/>
                  </a:lnTo>
                  <a:cubicBezTo>
                    <a:pt x="519" y="10406"/>
                    <a:pt x="519" y="11017"/>
                    <a:pt x="908" y="11404"/>
                  </a:cubicBezTo>
                  <a:lnTo>
                    <a:pt x="10119" y="20546"/>
                  </a:lnTo>
                  <a:cubicBezTo>
                    <a:pt x="10508" y="20932"/>
                    <a:pt x="11124" y="20932"/>
                    <a:pt x="11514" y="20546"/>
                  </a:cubicBezTo>
                  <a:lnTo>
                    <a:pt x="20724" y="11404"/>
                  </a:lnTo>
                  <a:cubicBezTo>
                    <a:pt x="21114" y="11017"/>
                    <a:pt x="21114" y="10406"/>
                    <a:pt x="20724" y="10019"/>
                  </a:cubicBezTo>
                  <a:lnTo>
                    <a:pt x="11514" y="877"/>
                  </a:lnTo>
                  <a:cubicBezTo>
                    <a:pt x="11319" y="684"/>
                    <a:pt x="11059" y="587"/>
                    <a:pt x="10800" y="5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7" name="Graphic 76" descr="Gears with solid fill">
              <a:extLst>
                <a:ext uri="{FF2B5EF4-FFF2-40B4-BE49-F238E27FC236}">
                  <a16:creationId xmlns:a16="http://schemas.microsoft.com/office/drawing/2014/main" id="{64F39C88-C538-4CDB-944E-CB0B64182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999754" y="1208138"/>
              <a:ext cx="415781" cy="415781"/>
            </a:xfrm>
            <a:prstGeom prst="rect">
              <a:avLst/>
            </a:prstGeom>
          </p:spPr>
        </p:pic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7BF0CDC-280F-4D3B-9154-7A9101B103A6}"/>
              </a:ext>
            </a:extLst>
          </p:cNvPr>
          <p:cNvGrpSpPr/>
          <p:nvPr/>
        </p:nvGrpSpPr>
        <p:grpSpPr>
          <a:xfrm>
            <a:off x="2190340" y="2493916"/>
            <a:ext cx="722612" cy="974771"/>
            <a:chOff x="2920452" y="2182221"/>
            <a:chExt cx="963483" cy="1299695"/>
          </a:xfrm>
        </p:grpSpPr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579746B5-4D40-40E3-9116-2D70D614FEFE}"/>
                </a:ext>
              </a:extLst>
            </p:cNvPr>
            <p:cNvSpPr/>
            <p:nvPr/>
          </p:nvSpPr>
          <p:spPr>
            <a:xfrm>
              <a:off x="3311610" y="3300749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BC4D387-8513-46FB-86EF-F1D43342EFF4}"/>
                </a:ext>
              </a:extLst>
            </p:cNvPr>
            <p:cNvSpPr/>
            <p:nvPr/>
          </p:nvSpPr>
          <p:spPr>
            <a:xfrm>
              <a:off x="3324550" y="2664549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5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855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8643A78A-0CF9-4DCA-9DE7-F579C2B537F2}"/>
                </a:ext>
              </a:extLst>
            </p:cNvPr>
            <p:cNvSpPr/>
            <p:nvPr/>
          </p:nvSpPr>
          <p:spPr>
            <a:xfrm>
              <a:off x="2920452" y="2182221"/>
              <a:ext cx="963483" cy="96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FE069D02-B953-43F4-A7FC-22BBF033050B}"/>
                </a:ext>
              </a:extLst>
            </p:cNvPr>
            <p:cNvSpPr/>
            <p:nvPr/>
          </p:nvSpPr>
          <p:spPr>
            <a:xfrm>
              <a:off x="3010446" y="2272068"/>
              <a:ext cx="783494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43" y="21286"/>
                    <a:pt x="11222" y="21447"/>
                    <a:pt x="10800" y="21447"/>
                  </a:cubicBezTo>
                  <a:close/>
                  <a:moveTo>
                    <a:pt x="10800" y="587"/>
                  </a:moveTo>
                  <a:cubicBezTo>
                    <a:pt x="10541" y="587"/>
                    <a:pt x="10314" y="684"/>
                    <a:pt x="10119" y="877"/>
                  </a:cubicBezTo>
                  <a:lnTo>
                    <a:pt x="908" y="10019"/>
                  </a:lnTo>
                  <a:cubicBezTo>
                    <a:pt x="519" y="10406"/>
                    <a:pt x="519" y="11017"/>
                    <a:pt x="908" y="11404"/>
                  </a:cubicBezTo>
                  <a:lnTo>
                    <a:pt x="10119" y="20546"/>
                  </a:lnTo>
                  <a:cubicBezTo>
                    <a:pt x="10508" y="20932"/>
                    <a:pt x="11124" y="20932"/>
                    <a:pt x="11514" y="20546"/>
                  </a:cubicBezTo>
                  <a:lnTo>
                    <a:pt x="20724" y="11404"/>
                  </a:lnTo>
                  <a:cubicBezTo>
                    <a:pt x="21114" y="11017"/>
                    <a:pt x="21114" y="10406"/>
                    <a:pt x="20724" y="10019"/>
                  </a:cubicBezTo>
                  <a:lnTo>
                    <a:pt x="11514" y="877"/>
                  </a:lnTo>
                  <a:cubicBezTo>
                    <a:pt x="11319" y="684"/>
                    <a:pt x="11059" y="587"/>
                    <a:pt x="10800" y="5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8" name="Graphic 77" descr="Hourglass 30% with solid fill">
              <a:extLst>
                <a:ext uri="{FF2B5EF4-FFF2-40B4-BE49-F238E27FC236}">
                  <a16:creationId xmlns:a16="http://schemas.microsoft.com/office/drawing/2014/main" id="{7244A68B-0983-4F9F-B148-443F9C21D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194303" y="2456072"/>
              <a:ext cx="415781" cy="415781"/>
            </a:xfrm>
            <a:prstGeom prst="rect">
              <a:avLst/>
            </a:prstGeom>
          </p:spPr>
        </p:pic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3C3DB24-F6AB-44EE-A9F0-3746F5A3674B}"/>
              </a:ext>
            </a:extLst>
          </p:cNvPr>
          <p:cNvGrpSpPr/>
          <p:nvPr/>
        </p:nvGrpSpPr>
        <p:grpSpPr>
          <a:xfrm>
            <a:off x="766815" y="3425655"/>
            <a:ext cx="454099" cy="795844"/>
            <a:chOff x="1022419" y="3424539"/>
            <a:chExt cx="605465" cy="1061125"/>
          </a:xfrm>
        </p:grpSpPr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0F34A814-CAA4-402E-BAE0-958645BCFCA2}"/>
                </a:ext>
              </a:extLst>
            </p:cNvPr>
            <p:cNvSpPr/>
            <p:nvPr/>
          </p:nvSpPr>
          <p:spPr>
            <a:xfrm>
              <a:off x="1265154" y="4365670"/>
              <a:ext cx="119994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9E0F3520-8F45-46C5-BF60-778ACF49E421}"/>
                </a:ext>
              </a:extLst>
            </p:cNvPr>
            <p:cNvSpPr/>
            <p:nvPr/>
          </p:nvSpPr>
          <p:spPr>
            <a:xfrm>
              <a:off x="1022419" y="3424539"/>
              <a:ext cx="605465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8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64" name="Circle">
              <a:extLst>
                <a:ext uri="{FF2B5EF4-FFF2-40B4-BE49-F238E27FC236}">
                  <a16:creationId xmlns:a16="http://schemas.microsoft.com/office/drawing/2014/main" id="{EF9E6855-7F42-4977-91A0-36B9F660CE31}"/>
                </a:ext>
              </a:extLst>
            </p:cNvPr>
            <p:cNvSpPr/>
            <p:nvPr/>
          </p:nvSpPr>
          <p:spPr>
            <a:xfrm>
              <a:off x="1081634" y="348336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79" name="Graphic 78" descr="Lightbulb with solid fill">
              <a:extLst>
                <a:ext uri="{FF2B5EF4-FFF2-40B4-BE49-F238E27FC236}">
                  <a16:creationId xmlns:a16="http://schemas.microsoft.com/office/drawing/2014/main" id="{F9FB641D-FF4D-4D79-9952-12A915B1E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117261" y="3518987"/>
              <a:ext cx="415781" cy="415781"/>
            </a:xfrm>
            <a:prstGeom prst="rect">
              <a:avLst/>
            </a:prstGeom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29D73E8-989C-4581-A93F-1D2B9139376D}"/>
              </a:ext>
            </a:extLst>
          </p:cNvPr>
          <p:cNvGrpSpPr/>
          <p:nvPr/>
        </p:nvGrpSpPr>
        <p:grpSpPr>
          <a:xfrm>
            <a:off x="4220761" y="1954303"/>
            <a:ext cx="722612" cy="975473"/>
            <a:chOff x="5627682" y="1462737"/>
            <a:chExt cx="963482" cy="1300631"/>
          </a:xfrm>
        </p:grpSpPr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05506256-FD24-4777-940C-FF6D846095C0}"/>
                </a:ext>
              </a:extLst>
            </p:cNvPr>
            <p:cNvSpPr/>
            <p:nvPr/>
          </p:nvSpPr>
          <p:spPr>
            <a:xfrm>
              <a:off x="6018840" y="2582201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4CCDE2C-B993-4AEB-AE2B-539FC4FE4679}"/>
                </a:ext>
              </a:extLst>
            </p:cNvPr>
            <p:cNvSpPr/>
            <p:nvPr/>
          </p:nvSpPr>
          <p:spPr>
            <a:xfrm>
              <a:off x="6031780" y="1945065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6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691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70E2D7A-DA1A-40B6-871E-75C194E701ED}"/>
                </a:ext>
              </a:extLst>
            </p:cNvPr>
            <p:cNvSpPr/>
            <p:nvPr/>
          </p:nvSpPr>
          <p:spPr>
            <a:xfrm>
              <a:off x="5627682" y="1462737"/>
              <a:ext cx="963482" cy="96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3110322-F0F8-4CDF-BFD1-288AD5C14E1D}"/>
                </a:ext>
              </a:extLst>
            </p:cNvPr>
            <p:cNvSpPr/>
            <p:nvPr/>
          </p:nvSpPr>
          <p:spPr>
            <a:xfrm>
              <a:off x="5717680" y="1552584"/>
              <a:ext cx="783486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11" y="21318"/>
                    <a:pt x="11189" y="21447"/>
                    <a:pt x="10800" y="21447"/>
                  </a:cubicBezTo>
                  <a:close/>
                  <a:moveTo>
                    <a:pt x="10800" y="620"/>
                  </a:moveTo>
                  <a:cubicBezTo>
                    <a:pt x="10541" y="620"/>
                    <a:pt x="10314" y="716"/>
                    <a:pt x="10119" y="909"/>
                  </a:cubicBezTo>
                  <a:lnTo>
                    <a:pt x="908" y="10051"/>
                  </a:lnTo>
                  <a:cubicBezTo>
                    <a:pt x="519" y="10438"/>
                    <a:pt x="519" y="11049"/>
                    <a:pt x="908" y="11436"/>
                  </a:cubicBezTo>
                  <a:lnTo>
                    <a:pt x="10119" y="20578"/>
                  </a:lnTo>
                  <a:cubicBezTo>
                    <a:pt x="10508" y="20964"/>
                    <a:pt x="11124" y="20964"/>
                    <a:pt x="11514" y="20578"/>
                  </a:cubicBezTo>
                  <a:lnTo>
                    <a:pt x="20724" y="11436"/>
                  </a:lnTo>
                  <a:cubicBezTo>
                    <a:pt x="21114" y="11049"/>
                    <a:pt x="21114" y="10438"/>
                    <a:pt x="20724" y="10051"/>
                  </a:cubicBezTo>
                  <a:lnTo>
                    <a:pt x="11514" y="909"/>
                  </a:lnTo>
                  <a:cubicBezTo>
                    <a:pt x="11286" y="684"/>
                    <a:pt x="11027" y="620"/>
                    <a:pt x="10800" y="62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pic>
          <p:nvPicPr>
            <p:cNvPr id="80" name="Graphic 79" descr="Research with solid fill">
              <a:extLst>
                <a:ext uri="{FF2B5EF4-FFF2-40B4-BE49-F238E27FC236}">
                  <a16:creationId xmlns:a16="http://schemas.microsoft.com/office/drawing/2014/main" id="{E2022BE1-87DB-403B-B466-107D5556B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901533" y="1736588"/>
              <a:ext cx="415781" cy="415781"/>
            </a:xfrm>
            <a:prstGeom prst="rect">
              <a:avLst/>
            </a:prstGeom>
          </p:spPr>
        </p:pic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390E9C54-AB8D-4193-9B96-F6AAF1939B2E}"/>
              </a:ext>
            </a:extLst>
          </p:cNvPr>
          <p:cNvSpPr txBox="1"/>
          <p:nvPr/>
        </p:nvSpPr>
        <p:spPr>
          <a:xfrm>
            <a:off x="554159" y="2942103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0C2ACBC-C01C-414A-87A8-07C9A8857A01}"/>
              </a:ext>
            </a:extLst>
          </p:cNvPr>
          <p:cNvSpPr txBox="1"/>
          <p:nvPr/>
        </p:nvSpPr>
        <p:spPr>
          <a:xfrm>
            <a:off x="2091086" y="2032466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84D0629-DB5C-4552-84B7-331B0EDBB160}"/>
              </a:ext>
            </a:extLst>
          </p:cNvPr>
          <p:cNvSpPr txBox="1"/>
          <p:nvPr/>
        </p:nvSpPr>
        <p:spPr>
          <a:xfrm>
            <a:off x="3058554" y="2948226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BC5DE0B-2222-40CA-BBB8-3B914F00A910}"/>
              </a:ext>
            </a:extLst>
          </p:cNvPr>
          <p:cNvSpPr txBox="1"/>
          <p:nvPr/>
        </p:nvSpPr>
        <p:spPr>
          <a:xfrm>
            <a:off x="4142363" y="1478655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CE4B111-78FE-4280-BA80-CFCC83C99B32}"/>
              </a:ext>
            </a:extLst>
          </p:cNvPr>
          <p:cNvSpPr txBox="1"/>
          <p:nvPr/>
        </p:nvSpPr>
        <p:spPr>
          <a:xfrm>
            <a:off x="6423034" y="1633314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7443A9B-6814-4569-AE57-AC0051242E5A}"/>
              </a:ext>
            </a:extLst>
          </p:cNvPr>
          <p:cNvSpPr txBox="1"/>
          <p:nvPr/>
        </p:nvSpPr>
        <p:spPr>
          <a:xfrm>
            <a:off x="7608102" y="2948227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7A60AA1-1AD2-48D0-9151-50E0DDF73E4E}"/>
              </a:ext>
            </a:extLst>
          </p:cNvPr>
          <p:cNvSpPr txBox="1"/>
          <p:nvPr/>
        </p:nvSpPr>
        <p:spPr>
          <a:xfrm>
            <a:off x="5079214" y="2960474"/>
            <a:ext cx="87941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200" b="1" noProof="1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5FD3492-8F91-4FEA-9324-586A38D069EB}"/>
              </a:ext>
            </a:extLst>
          </p:cNvPr>
          <p:cNvGrpSpPr/>
          <p:nvPr/>
        </p:nvGrpSpPr>
        <p:grpSpPr>
          <a:xfrm>
            <a:off x="1619454" y="4941481"/>
            <a:ext cx="3066973" cy="946709"/>
            <a:chOff x="8921977" y="1453429"/>
            <a:chExt cx="2926080" cy="321052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B475759-FB3A-4436-B1CB-2DE0294FD91E}"/>
                </a:ext>
              </a:extLst>
            </p:cNvPr>
            <p:cNvSpPr txBox="1"/>
            <p:nvPr/>
          </p:nvSpPr>
          <p:spPr>
            <a:xfrm>
              <a:off x="8921977" y="1453429"/>
              <a:ext cx="2926080" cy="1356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4F9CF6E-42DC-4351-8BF2-A7799EBF0DFC}"/>
                </a:ext>
              </a:extLst>
            </p:cNvPr>
            <p:cNvSpPr txBox="1"/>
            <p:nvPr/>
          </p:nvSpPr>
          <p:spPr>
            <a:xfrm>
              <a:off x="8921977" y="1586607"/>
              <a:ext cx="2737677" cy="1878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056996D-1135-42BE-80CB-392132D8F5A5}"/>
              </a:ext>
            </a:extLst>
          </p:cNvPr>
          <p:cNvGrpSpPr/>
          <p:nvPr/>
        </p:nvGrpSpPr>
        <p:grpSpPr>
          <a:xfrm>
            <a:off x="5270149" y="4941481"/>
            <a:ext cx="3066973" cy="946709"/>
            <a:chOff x="8921977" y="1453429"/>
            <a:chExt cx="2926080" cy="32105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3F66F2BB-B939-458E-80E7-7FA0235882AF}"/>
                </a:ext>
              </a:extLst>
            </p:cNvPr>
            <p:cNvSpPr txBox="1"/>
            <p:nvPr/>
          </p:nvSpPr>
          <p:spPr>
            <a:xfrm>
              <a:off x="8921977" y="1453429"/>
              <a:ext cx="2926080" cy="1356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8258BA3-B6F0-4396-A8E3-4D72229E06CB}"/>
                </a:ext>
              </a:extLst>
            </p:cNvPr>
            <p:cNvSpPr txBox="1"/>
            <p:nvPr/>
          </p:nvSpPr>
          <p:spPr>
            <a:xfrm>
              <a:off x="8921977" y="1586607"/>
              <a:ext cx="2737677" cy="1878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82A9504-4594-4B99-9DB1-C3F8E8F2C43A}"/>
              </a:ext>
            </a:extLst>
          </p:cNvPr>
          <p:cNvGrpSpPr/>
          <p:nvPr/>
        </p:nvGrpSpPr>
        <p:grpSpPr>
          <a:xfrm>
            <a:off x="975430" y="5043224"/>
            <a:ext cx="541899" cy="727834"/>
            <a:chOff x="700644" y="1155583"/>
            <a:chExt cx="722532" cy="970445"/>
          </a:xfrm>
        </p:grpSpPr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B42ADC4E-2F20-4D04-8B91-33005ACECB86}"/>
                </a:ext>
              </a:extLst>
            </p:cNvPr>
            <p:cNvSpPr/>
            <p:nvPr/>
          </p:nvSpPr>
          <p:spPr>
            <a:xfrm>
              <a:off x="1000747" y="1514404"/>
              <a:ext cx="122326" cy="61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4" y="21600"/>
                  </a:moveTo>
                  <a:lnTo>
                    <a:pt x="10944" y="21600"/>
                  </a:lnTo>
                  <a:cubicBezTo>
                    <a:pt x="4896" y="21600"/>
                    <a:pt x="0" y="20621"/>
                    <a:pt x="0" y="19411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11"/>
                  </a:lnTo>
                  <a:cubicBezTo>
                    <a:pt x="21600" y="20621"/>
                    <a:pt x="16704" y="21600"/>
                    <a:pt x="10944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68AFEEA9-732B-4473-9F9B-CE286595AA3D}"/>
                </a:ext>
              </a:extLst>
            </p:cNvPr>
            <p:cNvSpPr/>
            <p:nvPr/>
          </p:nvSpPr>
          <p:spPr>
            <a:xfrm>
              <a:off x="700644" y="1155583"/>
              <a:ext cx="722532" cy="72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030" extrusionOk="0">
                  <a:moveTo>
                    <a:pt x="8450" y="20176"/>
                  </a:moveTo>
                  <a:lnTo>
                    <a:pt x="854" y="12580"/>
                  </a:lnTo>
                  <a:cubicBezTo>
                    <a:pt x="-285" y="11441"/>
                    <a:pt x="-285" y="9589"/>
                    <a:pt x="854" y="8450"/>
                  </a:cubicBezTo>
                  <a:lnTo>
                    <a:pt x="8450" y="854"/>
                  </a:lnTo>
                  <a:cubicBezTo>
                    <a:pt x="9589" y="-285"/>
                    <a:pt x="11441" y="-285"/>
                    <a:pt x="12580" y="854"/>
                  </a:cubicBezTo>
                  <a:lnTo>
                    <a:pt x="20176" y="8450"/>
                  </a:lnTo>
                  <a:cubicBezTo>
                    <a:pt x="21315" y="9589"/>
                    <a:pt x="21315" y="11441"/>
                    <a:pt x="20176" y="12580"/>
                  </a:cubicBezTo>
                  <a:lnTo>
                    <a:pt x="12580" y="20176"/>
                  </a:lnTo>
                  <a:cubicBezTo>
                    <a:pt x="11441" y="21315"/>
                    <a:pt x="9589" y="21315"/>
                    <a:pt x="8450" y="20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F89683EB-4BA2-4B2A-BA78-60BF7B051496}"/>
                </a:ext>
              </a:extLst>
            </p:cNvPr>
            <p:cNvSpPr/>
            <p:nvPr/>
          </p:nvSpPr>
          <p:spPr>
            <a:xfrm>
              <a:off x="753652" y="1208385"/>
              <a:ext cx="616517" cy="6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extrusionOk="0">
                  <a:moveTo>
                    <a:pt x="10800" y="21444"/>
                  </a:moveTo>
                  <a:cubicBezTo>
                    <a:pt x="10400" y="21444"/>
                    <a:pt x="10000" y="21274"/>
                    <a:pt x="9657" y="20990"/>
                  </a:cubicBezTo>
                  <a:lnTo>
                    <a:pt x="457" y="11863"/>
                  </a:lnTo>
                  <a:cubicBezTo>
                    <a:pt x="171" y="11579"/>
                    <a:pt x="0" y="11183"/>
                    <a:pt x="0" y="10729"/>
                  </a:cubicBezTo>
                  <a:cubicBezTo>
                    <a:pt x="0" y="10275"/>
                    <a:pt x="171" y="9879"/>
                    <a:pt x="457" y="9595"/>
                  </a:cubicBezTo>
                  <a:lnTo>
                    <a:pt x="9657" y="468"/>
                  </a:lnTo>
                  <a:cubicBezTo>
                    <a:pt x="10286" y="-156"/>
                    <a:pt x="11314" y="-156"/>
                    <a:pt x="11943" y="468"/>
                  </a:cubicBezTo>
                  <a:lnTo>
                    <a:pt x="21143" y="9595"/>
                  </a:lnTo>
                  <a:cubicBezTo>
                    <a:pt x="21429" y="9879"/>
                    <a:pt x="21600" y="10275"/>
                    <a:pt x="21600" y="10729"/>
                  </a:cubicBezTo>
                  <a:cubicBezTo>
                    <a:pt x="21600" y="11183"/>
                    <a:pt x="21429" y="11579"/>
                    <a:pt x="21143" y="11863"/>
                  </a:cubicBezTo>
                  <a:lnTo>
                    <a:pt x="11943" y="20990"/>
                  </a:lnTo>
                  <a:cubicBezTo>
                    <a:pt x="11600" y="21274"/>
                    <a:pt x="11200" y="21444"/>
                    <a:pt x="10800" y="21444"/>
                  </a:cubicBezTo>
                  <a:close/>
                  <a:moveTo>
                    <a:pt x="10800" y="581"/>
                  </a:moveTo>
                  <a:cubicBezTo>
                    <a:pt x="10571" y="581"/>
                    <a:pt x="10286" y="694"/>
                    <a:pt x="10114" y="864"/>
                  </a:cubicBezTo>
                  <a:lnTo>
                    <a:pt x="914" y="9992"/>
                  </a:lnTo>
                  <a:cubicBezTo>
                    <a:pt x="514" y="10389"/>
                    <a:pt x="514" y="11012"/>
                    <a:pt x="914" y="11353"/>
                  </a:cubicBezTo>
                  <a:lnTo>
                    <a:pt x="10114" y="20480"/>
                  </a:lnTo>
                  <a:cubicBezTo>
                    <a:pt x="10514" y="20877"/>
                    <a:pt x="11143" y="20877"/>
                    <a:pt x="11486" y="20480"/>
                  </a:cubicBezTo>
                  <a:lnTo>
                    <a:pt x="20686" y="11353"/>
                  </a:lnTo>
                  <a:cubicBezTo>
                    <a:pt x="21086" y="10956"/>
                    <a:pt x="21086" y="10332"/>
                    <a:pt x="20686" y="9992"/>
                  </a:cubicBezTo>
                  <a:lnTo>
                    <a:pt x="11486" y="864"/>
                  </a:lnTo>
                  <a:cubicBezTo>
                    <a:pt x="11257" y="638"/>
                    <a:pt x="11029" y="581"/>
                    <a:pt x="10800" y="58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E27E9845-0E65-45C8-AE01-1238211E214A}"/>
              </a:ext>
            </a:extLst>
          </p:cNvPr>
          <p:cNvGrpSpPr/>
          <p:nvPr/>
        </p:nvGrpSpPr>
        <p:grpSpPr>
          <a:xfrm>
            <a:off x="4757080" y="5071114"/>
            <a:ext cx="397150" cy="672053"/>
            <a:chOff x="739273" y="3449807"/>
            <a:chExt cx="651315" cy="1102150"/>
          </a:xfrm>
        </p:grpSpPr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A22E474C-2A00-4FEE-A88D-4C447F2B4566}"/>
                </a:ext>
              </a:extLst>
            </p:cNvPr>
            <p:cNvSpPr/>
            <p:nvPr/>
          </p:nvSpPr>
          <p:spPr>
            <a:xfrm>
              <a:off x="739273" y="3449807"/>
              <a:ext cx="651315" cy="110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3" h="21002" extrusionOk="0">
                  <a:moveTo>
                    <a:pt x="18808" y="8787"/>
                  </a:moveTo>
                  <a:cubicBezTo>
                    <a:pt x="20633" y="6239"/>
                    <a:pt x="19647" y="3069"/>
                    <a:pt x="15751" y="1235"/>
                  </a:cubicBezTo>
                  <a:cubicBezTo>
                    <a:pt x="12299" y="-412"/>
                    <a:pt x="7417" y="-412"/>
                    <a:pt x="3965" y="1235"/>
                  </a:cubicBezTo>
                  <a:cubicBezTo>
                    <a:pt x="69" y="3100"/>
                    <a:pt x="-967" y="6239"/>
                    <a:pt x="907" y="8787"/>
                  </a:cubicBezTo>
                  <a:lnTo>
                    <a:pt x="8551" y="20442"/>
                  </a:lnTo>
                  <a:cubicBezTo>
                    <a:pt x="9044" y="21188"/>
                    <a:pt x="10721" y="21188"/>
                    <a:pt x="11214" y="20442"/>
                  </a:cubicBezTo>
                  <a:lnTo>
                    <a:pt x="18808" y="878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127" name="Circle">
              <a:extLst>
                <a:ext uri="{FF2B5EF4-FFF2-40B4-BE49-F238E27FC236}">
                  <a16:creationId xmlns:a16="http://schemas.microsoft.com/office/drawing/2014/main" id="{D3065A71-8BBF-46EF-ACE2-B87FDD991624}"/>
                </a:ext>
              </a:extLst>
            </p:cNvPr>
            <p:cNvSpPr/>
            <p:nvPr/>
          </p:nvSpPr>
          <p:spPr>
            <a:xfrm>
              <a:off x="823543" y="3541730"/>
              <a:ext cx="482776" cy="48277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49792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10276</TotalTime>
  <Words>183</Words>
  <PresentationFormat>On-screen Show (4:3)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Embattled Road – Slide Template</vt:lpstr>
      <vt:lpstr>Horizontal Embattled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Embattled Road</dc:title>
  <dc:creator>PresentationGO.com</dc:creator>
  <dc:description>© Copyright PresentationGO.com</dc:description>
  <dcterms:created xsi:type="dcterms:W3CDTF">2014-11-26T05:14:11Z</dcterms:created>
  <dcterms:modified xsi:type="dcterms:W3CDTF">2021-09-08T17:20:22Z</dcterms:modified>
  <cp:category>Graphics &amp; Metaphors</cp:category>
</cp:coreProperties>
</file>