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2" r:id="rId4"/>
    <p:sldId id="36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14">
            <a:extLst>
              <a:ext uri="{FF2B5EF4-FFF2-40B4-BE49-F238E27FC236}">
                <a16:creationId xmlns:a16="http://schemas.microsoft.com/office/drawing/2014/main" id="{FAE60565-78B3-4110-BA1E-D6D4D6CE38C7}"/>
              </a:ext>
            </a:extLst>
          </p:cNvPr>
          <p:cNvSpPr/>
          <p:nvPr/>
        </p:nvSpPr>
        <p:spPr>
          <a:xfrm>
            <a:off x="0" y="2986087"/>
            <a:ext cx="9144000" cy="1745933"/>
          </a:xfrm>
          <a:custGeom>
            <a:avLst/>
            <a:gdLst>
              <a:gd name="connsiteX0" fmla="*/ 0 w 12192000"/>
              <a:gd name="connsiteY0" fmla="*/ 0 h 2323634"/>
              <a:gd name="connsiteX1" fmla="*/ 12192000 w 12192000"/>
              <a:gd name="connsiteY1" fmla="*/ 0 h 2323634"/>
              <a:gd name="connsiteX2" fmla="*/ 12192000 w 12192000"/>
              <a:gd name="connsiteY2" fmla="*/ 2323634 h 2323634"/>
              <a:gd name="connsiteX3" fmla="*/ 0 w 12192000"/>
              <a:gd name="connsiteY3" fmla="*/ 2323634 h 2323634"/>
              <a:gd name="connsiteX4" fmla="*/ 0 w 12192000"/>
              <a:gd name="connsiteY4" fmla="*/ 0 h 2323634"/>
              <a:gd name="connsiteX0" fmla="*/ 0 w 12192000"/>
              <a:gd name="connsiteY0" fmla="*/ 4277 h 2327911"/>
              <a:gd name="connsiteX1" fmla="*/ 2749550 w 12192000"/>
              <a:gd name="connsiteY1" fmla="*/ 0 h 2327911"/>
              <a:gd name="connsiteX2" fmla="*/ 12192000 w 12192000"/>
              <a:gd name="connsiteY2" fmla="*/ 4277 h 2327911"/>
              <a:gd name="connsiteX3" fmla="*/ 12192000 w 12192000"/>
              <a:gd name="connsiteY3" fmla="*/ 2327911 h 2327911"/>
              <a:gd name="connsiteX4" fmla="*/ 0 w 12192000"/>
              <a:gd name="connsiteY4" fmla="*/ 2327911 h 2327911"/>
              <a:gd name="connsiteX5" fmla="*/ 0 w 12192000"/>
              <a:gd name="connsiteY5" fmla="*/ 4277 h 2327911"/>
              <a:gd name="connsiteX0" fmla="*/ 0 w 12192000"/>
              <a:gd name="connsiteY0" fmla="*/ 2327911 h 2327911"/>
              <a:gd name="connsiteX1" fmla="*/ 2749550 w 12192000"/>
              <a:gd name="connsiteY1" fmla="*/ 0 h 2327911"/>
              <a:gd name="connsiteX2" fmla="*/ 12192000 w 12192000"/>
              <a:gd name="connsiteY2" fmla="*/ 4277 h 2327911"/>
              <a:gd name="connsiteX3" fmla="*/ 12192000 w 12192000"/>
              <a:gd name="connsiteY3" fmla="*/ 2327911 h 2327911"/>
              <a:gd name="connsiteX4" fmla="*/ 0 w 12192000"/>
              <a:gd name="connsiteY4" fmla="*/ 2327911 h 2327911"/>
              <a:gd name="connsiteX0" fmla="*/ 0 w 12192000"/>
              <a:gd name="connsiteY0" fmla="*/ 2327911 h 2327911"/>
              <a:gd name="connsiteX1" fmla="*/ 2749550 w 12192000"/>
              <a:gd name="connsiteY1" fmla="*/ 0 h 2327911"/>
              <a:gd name="connsiteX2" fmla="*/ 9309100 w 12192000"/>
              <a:gd name="connsiteY2" fmla="*/ 6351 h 2327911"/>
              <a:gd name="connsiteX3" fmla="*/ 12192000 w 12192000"/>
              <a:gd name="connsiteY3" fmla="*/ 4277 h 2327911"/>
              <a:gd name="connsiteX4" fmla="*/ 12192000 w 12192000"/>
              <a:gd name="connsiteY4" fmla="*/ 2327911 h 2327911"/>
              <a:gd name="connsiteX5" fmla="*/ 0 w 12192000"/>
              <a:gd name="connsiteY5" fmla="*/ 2327911 h 2327911"/>
              <a:gd name="connsiteX0" fmla="*/ 0 w 12192000"/>
              <a:gd name="connsiteY0" fmla="*/ 2327911 h 2327911"/>
              <a:gd name="connsiteX1" fmla="*/ 2749550 w 12192000"/>
              <a:gd name="connsiteY1" fmla="*/ 0 h 2327911"/>
              <a:gd name="connsiteX2" fmla="*/ 9309100 w 12192000"/>
              <a:gd name="connsiteY2" fmla="*/ 6351 h 2327911"/>
              <a:gd name="connsiteX3" fmla="*/ 12192000 w 12192000"/>
              <a:gd name="connsiteY3" fmla="*/ 2327911 h 2327911"/>
              <a:gd name="connsiteX4" fmla="*/ 0 w 12192000"/>
              <a:gd name="connsiteY4" fmla="*/ 2327911 h 232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327911">
                <a:moveTo>
                  <a:pt x="0" y="2327911"/>
                </a:moveTo>
                <a:lnTo>
                  <a:pt x="2749550" y="0"/>
                </a:lnTo>
                <a:lnTo>
                  <a:pt x="9309100" y="6351"/>
                </a:lnTo>
                <a:lnTo>
                  <a:pt x="12192000" y="2327911"/>
                </a:lnTo>
                <a:lnTo>
                  <a:pt x="0" y="2327911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136CAE-3CD5-498D-85EA-B35930615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Folded List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C65C704-73E6-4ECC-9858-19108778BC41}"/>
              </a:ext>
            </a:extLst>
          </p:cNvPr>
          <p:cNvSpPr/>
          <p:nvPr/>
        </p:nvSpPr>
        <p:spPr>
          <a:xfrm>
            <a:off x="-1" y="1941535"/>
            <a:ext cx="2662238" cy="4364375"/>
          </a:xfrm>
          <a:custGeom>
            <a:avLst/>
            <a:gdLst>
              <a:gd name="connsiteX0" fmla="*/ 1757363 w 2662238"/>
              <a:gd name="connsiteY0" fmla="*/ 0 h 4364375"/>
              <a:gd name="connsiteX1" fmla="*/ 2662238 w 2662238"/>
              <a:gd name="connsiteY1" fmla="*/ 0 h 4364375"/>
              <a:gd name="connsiteX2" fmla="*/ 2662238 w 2662238"/>
              <a:gd name="connsiteY2" fmla="*/ 1047762 h 4364375"/>
              <a:gd name="connsiteX3" fmla="*/ 2346850 w 2662238"/>
              <a:gd name="connsiteY3" fmla="*/ 1047762 h 4364375"/>
              <a:gd name="connsiteX4" fmla="*/ 908320 w 2662238"/>
              <a:gd name="connsiteY4" fmla="*/ 2790486 h 4364375"/>
              <a:gd name="connsiteX5" fmla="*/ 1351458 w 2662238"/>
              <a:gd name="connsiteY5" fmla="*/ 2790486 h 4364375"/>
              <a:gd name="connsiteX6" fmla="*/ 1351458 w 2662238"/>
              <a:gd name="connsiteY6" fmla="*/ 4364375 h 4364375"/>
              <a:gd name="connsiteX7" fmla="*/ 0 w 2662238"/>
              <a:gd name="connsiteY7" fmla="*/ 4364375 h 4364375"/>
              <a:gd name="connsiteX8" fmla="*/ 0 w 2662238"/>
              <a:gd name="connsiteY8" fmla="*/ 2790486 h 4364375"/>
              <a:gd name="connsiteX9" fmla="*/ 641542 w 2662238"/>
              <a:gd name="connsiteY9" fmla="*/ 2790486 h 4364375"/>
              <a:gd name="connsiteX10" fmla="*/ 2080072 w 2662238"/>
              <a:gd name="connsiteY10" fmla="*/ 1047762 h 4364375"/>
              <a:gd name="connsiteX11" fmla="*/ 1757363 w 2662238"/>
              <a:gd name="connsiteY11" fmla="*/ 1047762 h 4364375"/>
              <a:gd name="connsiteX0" fmla="*/ 1757363 w 2662238"/>
              <a:gd name="connsiteY0" fmla="*/ 0 h 4364375"/>
              <a:gd name="connsiteX1" fmla="*/ 2662238 w 2662238"/>
              <a:gd name="connsiteY1" fmla="*/ 0 h 4364375"/>
              <a:gd name="connsiteX2" fmla="*/ 2662238 w 2662238"/>
              <a:gd name="connsiteY2" fmla="*/ 1047762 h 4364375"/>
              <a:gd name="connsiteX3" fmla="*/ 2346850 w 2662238"/>
              <a:gd name="connsiteY3" fmla="*/ 1047762 h 4364375"/>
              <a:gd name="connsiteX4" fmla="*/ 908320 w 2662238"/>
              <a:gd name="connsiteY4" fmla="*/ 2790486 h 4364375"/>
              <a:gd name="connsiteX5" fmla="*/ 1351458 w 2662238"/>
              <a:gd name="connsiteY5" fmla="*/ 2790486 h 4364375"/>
              <a:gd name="connsiteX6" fmla="*/ 1351458 w 2662238"/>
              <a:gd name="connsiteY6" fmla="*/ 4364375 h 4364375"/>
              <a:gd name="connsiteX7" fmla="*/ 0 w 2662238"/>
              <a:gd name="connsiteY7" fmla="*/ 4364375 h 4364375"/>
              <a:gd name="connsiteX8" fmla="*/ 0 w 2662238"/>
              <a:gd name="connsiteY8" fmla="*/ 2790486 h 4364375"/>
              <a:gd name="connsiteX9" fmla="*/ 641542 w 2662238"/>
              <a:gd name="connsiteY9" fmla="*/ 2790486 h 4364375"/>
              <a:gd name="connsiteX10" fmla="*/ 1757363 w 2662238"/>
              <a:gd name="connsiteY10" fmla="*/ 1047762 h 4364375"/>
              <a:gd name="connsiteX11" fmla="*/ 1757363 w 2662238"/>
              <a:gd name="connsiteY11" fmla="*/ 0 h 4364375"/>
              <a:gd name="connsiteX0" fmla="*/ 1757363 w 2662238"/>
              <a:gd name="connsiteY0" fmla="*/ 0 h 4364375"/>
              <a:gd name="connsiteX1" fmla="*/ 2662238 w 2662238"/>
              <a:gd name="connsiteY1" fmla="*/ 0 h 4364375"/>
              <a:gd name="connsiteX2" fmla="*/ 2662238 w 2662238"/>
              <a:gd name="connsiteY2" fmla="*/ 1047762 h 4364375"/>
              <a:gd name="connsiteX3" fmla="*/ 908320 w 2662238"/>
              <a:gd name="connsiteY3" fmla="*/ 2790486 h 4364375"/>
              <a:gd name="connsiteX4" fmla="*/ 1351458 w 2662238"/>
              <a:gd name="connsiteY4" fmla="*/ 2790486 h 4364375"/>
              <a:gd name="connsiteX5" fmla="*/ 1351458 w 2662238"/>
              <a:gd name="connsiteY5" fmla="*/ 4364375 h 4364375"/>
              <a:gd name="connsiteX6" fmla="*/ 0 w 2662238"/>
              <a:gd name="connsiteY6" fmla="*/ 4364375 h 4364375"/>
              <a:gd name="connsiteX7" fmla="*/ 0 w 2662238"/>
              <a:gd name="connsiteY7" fmla="*/ 2790486 h 4364375"/>
              <a:gd name="connsiteX8" fmla="*/ 641542 w 2662238"/>
              <a:gd name="connsiteY8" fmla="*/ 2790486 h 4364375"/>
              <a:gd name="connsiteX9" fmla="*/ 1757363 w 2662238"/>
              <a:gd name="connsiteY9" fmla="*/ 1047762 h 4364375"/>
              <a:gd name="connsiteX10" fmla="*/ 1757363 w 2662238"/>
              <a:gd name="connsiteY10" fmla="*/ 0 h 4364375"/>
              <a:gd name="connsiteX0" fmla="*/ 1757363 w 2662238"/>
              <a:gd name="connsiteY0" fmla="*/ 0 h 4364375"/>
              <a:gd name="connsiteX1" fmla="*/ 2662238 w 2662238"/>
              <a:gd name="connsiteY1" fmla="*/ 0 h 4364375"/>
              <a:gd name="connsiteX2" fmla="*/ 2662238 w 2662238"/>
              <a:gd name="connsiteY2" fmla="*/ 1047762 h 4364375"/>
              <a:gd name="connsiteX3" fmla="*/ 1351458 w 2662238"/>
              <a:gd name="connsiteY3" fmla="*/ 2790486 h 4364375"/>
              <a:gd name="connsiteX4" fmla="*/ 1351458 w 2662238"/>
              <a:gd name="connsiteY4" fmla="*/ 4364375 h 4364375"/>
              <a:gd name="connsiteX5" fmla="*/ 0 w 2662238"/>
              <a:gd name="connsiteY5" fmla="*/ 4364375 h 4364375"/>
              <a:gd name="connsiteX6" fmla="*/ 0 w 2662238"/>
              <a:gd name="connsiteY6" fmla="*/ 2790486 h 4364375"/>
              <a:gd name="connsiteX7" fmla="*/ 641542 w 2662238"/>
              <a:gd name="connsiteY7" fmla="*/ 2790486 h 4364375"/>
              <a:gd name="connsiteX8" fmla="*/ 1757363 w 2662238"/>
              <a:gd name="connsiteY8" fmla="*/ 1047762 h 4364375"/>
              <a:gd name="connsiteX9" fmla="*/ 1757363 w 2662238"/>
              <a:gd name="connsiteY9" fmla="*/ 0 h 4364375"/>
              <a:gd name="connsiteX0" fmla="*/ 1757363 w 2662238"/>
              <a:gd name="connsiteY0" fmla="*/ 0 h 4364375"/>
              <a:gd name="connsiteX1" fmla="*/ 2662238 w 2662238"/>
              <a:gd name="connsiteY1" fmla="*/ 0 h 4364375"/>
              <a:gd name="connsiteX2" fmla="*/ 2662238 w 2662238"/>
              <a:gd name="connsiteY2" fmla="*/ 1047762 h 4364375"/>
              <a:gd name="connsiteX3" fmla="*/ 1351458 w 2662238"/>
              <a:gd name="connsiteY3" fmla="*/ 2790486 h 4364375"/>
              <a:gd name="connsiteX4" fmla="*/ 1351458 w 2662238"/>
              <a:gd name="connsiteY4" fmla="*/ 4364375 h 4364375"/>
              <a:gd name="connsiteX5" fmla="*/ 0 w 2662238"/>
              <a:gd name="connsiteY5" fmla="*/ 4364375 h 4364375"/>
              <a:gd name="connsiteX6" fmla="*/ 0 w 2662238"/>
              <a:gd name="connsiteY6" fmla="*/ 2790486 h 4364375"/>
              <a:gd name="connsiteX7" fmla="*/ 1757363 w 2662238"/>
              <a:gd name="connsiteY7" fmla="*/ 1047762 h 4364375"/>
              <a:gd name="connsiteX8" fmla="*/ 1757363 w 2662238"/>
              <a:gd name="connsiteY8" fmla="*/ 0 h 436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2238" h="4364375">
                <a:moveTo>
                  <a:pt x="1757363" y="0"/>
                </a:moveTo>
                <a:lnTo>
                  <a:pt x="2662238" y="0"/>
                </a:lnTo>
                <a:lnTo>
                  <a:pt x="2662238" y="1047762"/>
                </a:lnTo>
                <a:lnTo>
                  <a:pt x="1351458" y="2790486"/>
                </a:lnTo>
                <a:lnTo>
                  <a:pt x="1351458" y="4364375"/>
                </a:lnTo>
                <a:lnTo>
                  <a:pt x="0" y="4364375"/>
                </a:lnTo>
                <a:lnTo>
                  <a:pt x="0" y="2790486"/>
                </a:lnTo>
                <a:lnTo>
                  <a:pt x="1757363" y="1047762"/>
                </a:lnTo>
                <a:lnTo>
                  <a:pt x="175736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81841EF-535E-4385-9811-D8E838A4B1E9}"/>
              </a:ext>
            </a:extLst>
          </p:cNvPr>
          <p:cNvSpPr/>
          <p:nvPr/>
        </p:nvSpPr>
        <p:spPr>
          <a:xfrm>
            <a:off x="1948135" y="1941535"/>
            <a:ext cx="1895202" cy="4364375"/>
          </a:xfrm>
          <a:custGeom>
            <a:avLst/>
            <a:gdLst>
              <a:gd name="connsiteX0" fmla="*/ 990327 w 1895202"/>
              <a:gd name="connsiteY0" fmla="*/ 0 h 4364375"/>
              <a:gd name="connsiteX1" fmla="*/ 1895202 w 1895202"/>
              <a:gd name="connsiteY1" fmla="*/ 0 h 4364375"/>
              <a:gd name="connsiteX2" fmla="*/ 1895202 w 1895202"/>
              <a:gd name="connsiteY2" fmla="*/ 1047762 h 4364375"/>
              <a:gd name="connsiteX3" fmla="*/ 1473723 w 1895202"/>
              <a:gd name="connsiteY3" fmla="*/ 1047762 h 4364375"/>
              <a:gd name="connsiteX4" fmla="*/ 650793 w 1895202"/>
              <a:gd name="connsiteY4" fmla="*/ 2790486 h 4364375"/>
              <a:gd name="connsiteX5" fmla="*/ 1351458 w 1895202"/>
              <a:gd name="connsiteY5" fmla="*/ 2790486 h 4364375"/>
              <a:gd name="connsiteX6" fmla="*/ 1351458 w 1895202"/>
              <a:gd name="connsiteY6" fmla="*/ 4364375 h 4364375"/>
              <a:gd name="connsiteX7" fmla="*/ 0 w 1895202"/>
              <a:gd name="connsiteY7" fmla="*/ 4364375 h 4364375"/>
              <a:gd name="connsiteX8" fmla="*/ 0 w 1895202"/>
              <a:gd name="connsiteY8" fmla="*/ 2790486 h 4364375"/>
              <a:gd name="connsiteX9" fmla="*/ 423268 w 1895202"/>
              <a:gd name="connsiteY9" fmla="*/ 2790486 h 4364375"/>
              <a:gd name="connsiteX10" fmla="*/ 1246199 w 1895202"/>
              <a:gd name="connsiteY10" fmla="*/ 1047762 h 4364375"/>
              <a:gd name="connsiteX11" fmla="*/ 990327 w 1895202"/>
              <a:gd name="connsiteY11" fmla="*/ 1047762 h 4364375"/>
              <a:gd name="connsiteX0" fmla="*/ 990327 w 1895202"/>
              <a:gd name="connsiteY0" fmla="*/ 0 h 4364375"/>
              <a:gd name="connsiteX1" fmla="*/ 1895202 w 1895202"/>
              <a:gd name="connsiteY1" fmla="*/ 0 h 4364375"/>
              <a:gd name="connsiteX2" fmla="*/ 1895202 w 1895202"/>
              <a:gd name="connsiteY2" fmla="*/ 1047762 h 4364375"/>
              <a:gd name="connsiteX3" fmla="*/ 1473723 w 1895202"/>
              <a:gd name="connsiteY3" fmla="*/ 1047762 h 4364375"/>
              <a:gd name="connsiteX4" fmla="*/ 650793 w 1895202"/>
              <a:gd name="connsiteY4" fmla="*/ 2790486 h 4364375"/>
              <a:gd name="connsiteX5" fmla="*/ 1351458 w 1895202"/>
              <a:gd name="connsiteY5" fmla="*/ 2790486 h 4364375"/>
              <a:gd name="connsiteX6" fmla="*/ 1351458 w 1895202"/>
              <a:gd name="connsiteY6" fmla="*/ 4364375 h 4364375"/>
              <a:gd name="connsiteX7" fmla="*/ 0 w 1895202"/>
              <a:gd name="connsiteY7" fmla="*/ 4364375 h 4364375"/>
              <a:gd name="connsiteX8" fmla="*/ 0 w 1895202"/>
              <a:gd name="connsiteY8" fmla="*/ 2790486 h 4364375"/>
              <a:gd name="connsiteX9" fmla="*/ 423268 w 1895202"/>
              <a:gd name="connsiteY9" fmla="*/ 2790486 h 4364375"/>
              <a:gd name="connsiteX10" fmla="*/ 990327 w 1895202"/>
              <a:gd name="connsiteY10" fmla="*/ 1047762 h 4364375"/>
              <a:gd name="connsiteX11" fmla="*/ 990327 w 1895202"/>
              <a:gd name="connsiteY11" fmla="*/ 0 h 4364375"/>
              <a:gd name="connsiteX0" fmla="*/ 990327 w 1895202"/>
              <a:gd name="connsiteY0" fmla="*/ 0 h 4364375"/>
              <a:gd name="connsiteX1" fmla="*/ 1895202 w 1895202"/>
              <a:gd name="connsiteY1" fmla="*/ 0 h 4364375"/>
              <a:gd name="connsiteX2" fmla="*/ 1895202 w 1895202"/>
              <a:gd name="connsiteY2" fmla="*/ 1047762 h 4364375"/>
              <a:gd name="connsiteX3" fmla="*/ 650793 w 1895202"/>
              <a:gd name="connsiteY3" fmla="*/ 2790486 h 4364375"/>
              <a:gd name="connsiteX4" fmla="*/ 1351458 w 1895202"/>
              <a:gd name="connsiteY4" fmla="*/ 2790486 h 4364375"/>
              <a:gd name="connsiteX5" fmla="*/ 1351458 w 1895202"/>
              <a:gd name="connsiteY5" fmla="*/ 4364375 h 4364375"/>
              <a:gd name="connsiteX6" fmla="*/ 0 w 1895202"/>
              <a:gd name="connsiteY6" fmla="*/ 4364375 h 4364375"/>
              <a:gd name="connsiteX7" fmla="*/ 0 w 1895202"/>
              <a:gd name="connsiteY7" fmla="*/ 2790486 h 4364375"/>
              <a:gd name="connsiteX8" fmla="*/ 423268 w 1895202"/>
              <a:gd name="connsiteY8" fmla="*/ 2790486 h 4364375"/>
              <a:gd name="connsiteX9" fmla="*/ 990327 w 1895202"/>
              <a:gd name="connsiteY9" fmla="*/ 1047762 h 4364375"/>
              <a:gd name="connsiteX10" fmla="*/ 990327 w 1895202"/>
              <a:gd name="connsiteY10" fmla="*/ 0 h 4364375"/>
              <a:gd name="connsiteX0" fmla="*/ 990327 w 1895202"/>
              <a:gd name="connsiteY0" fmla="*/ 0 h 4364375"/>
              <a:gd name="connsiteX1" fmla="*/ 1895202 w 1895202"/>
              <a:gd name="connsiteY1" fmla="*/ 0 h 4364375"/>
              <a:gd name="connsiteX2" fmla="*/ 1895202 w 1895202"/>
              <a:gd name="connsiteY2" fmla="*/ 1047762 h 4364375"/>
              <a:gd name="connsiteX3" fmla="*/ 650793 w 1895202"/>
              <a:gd name="connsiteY3" fmla="*/ 2790486 h 4364375"/>
              <a:gd name="connsiteX4" fmla="*/ 1351458 w 1895202"/>
              <a:gd name="connsiteY4" fmla="*/ 2790486 h 4364375"/>
              <a:gd name="connsiteX5" fmla="*/ 1351458 w 1895202"/>
              <a:gd name="connsiteY5" fmla="*/ 4364375 h 4364375"/>
              <a:gd name="connsiteX6" fmla="*/ 0 w 1895202"/>
              <a:gd name="connsiteY6" fmla="*/ 4364375 h 4364375"/>
              <a:gd name="connsiteX7" fmla="*/ 0 w 1895202"/>
              <a:gd name="connsiteY7" fmla="*/ 2790486 h 4364375"/>
              <a:gd name="connsiteX8" fmla="*/ 990327 w 1895202"/>
              <a:gd name="connsiteY8" fmla="*/ 1047762 h 4364375"/>
              <a:gd name="connsiteX9" fmla="*/ 990327 w 1895202"/>
              <a:gd name="connsiteY9" fmla="*/ 0 h 4364375"/>
              <a:gd name="connsiteX0" fmla="*/ 990327 w 1895202"/>
              <a:gd name="connsiteY0" fmla="*/ 0 h 4364375"/>
              <a:gd name="connsiteX1" fmla="*/ 1895202 w 1895202"/>
              <a:gd name="connsiteY1" fmla="*/ 0 h 4364375"/>
              <a:gd name="connsiteX2" fmla="*/ 1895202 w 1895202"/>
              <a:gd name="connsiteY2" fmla="*/ 1047762 h 4364375"/>
              <a:gd name="connsiteX3" fmla="*/ 1351458 w 1895202"/>
              <a:gd name="connsiteY3" fmla="*/ 2790486 h 4364375"/>
              <a:gd name="connsiteX4" fmla="*/ 1351458 w 1895202"/>
              <a:gd name="connsiteY4" fmla="*/ 4364375 h 4364375"/>
              <a:gd name="connsiteX5" fmla="*/ 0 w 1895202"/>
              <a:gd name="connsiteY5" fmla="*/ 4364375 h 4364375"/>
              <a:gd name="connsiteX6" fmla="*/ 0 w 1895202"/>
              <a:gd name="connsiteY6" fmla="*/ 2790486 h 4364375"/>
              <a:gd name="connsiteX7" fmla="*/ 990327 w 1895202"/>
              <a:gd name="connsiteY7" fmla="*/ 1047762 h 4364375"/>
              <a:gd name="connsiteX8" fmla="*/ 990327 w 1895202"/>
              <a:gd name="connsiteY8" fmla="*/ 0 h 436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5202" h="4364375">
                <a:moveTo>
                  <a:pt x="990327" y="0"/>
                </a:moveTo>
                <a:lnTo>
                  <a:pt x="1895202" y="0"/>
                </a:lnTo>
                <a:lnTo>
                  <a:pt x="1895202" y="1047762"/>
                </a:lnTo>
                <a:lnTo>
                  <a:pt x="1351458" y="2790486"/>
                </a:lnTo>
                <a:lnTo>
                  <a:pt x="1351458" y="4364375"/>
                </a:lnTo>
                <a:lnTo>
                  <a:pt x="0" y="4364375"/>
                </a:lnTo>
                <a:lnTo>
                  <a:pt x="0" y="2790486"/>
                </a:lnTo>
                <a:lnTo>
                  <a:pt x="990327" y="1047762"/>
                </a:lnTo>
                <a:lnTo>
                  <a:pt x="99032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6C38A7A-0241-4A7D-B5C2-6FB83E54EF41}"/>
              </a:ext>
            </a:extLst>
          </p:cNvPr>
          <p:cNvSpPr/>
          <p:nvPr/>
        </p:nvSpPr>
        <p:spPr>
          <a:xfrm>
            <a:off x="3896270" y="1941535"/>
            <a:ext cx="1351458" cy="4364375"/>
          </a:xfrm>
          <a:custGeom>
            <a:avLst/>
            <a:gdLst>
              <a:gd name="connsiteX0" fmla="*/ 223292 w 1351458"/>
              <a:gd name="connsiteY0" fmla="*/ 0 h 4364375"/>
              <a:gd name="connsiteX1" fmla="*/ 1128167 w 1351458"/>
              <a:gd name="connsiteY1" fmla="*/ 0 h 4364375"/>
              <a:gd name="connsiteX2" fmla="*/ 1128167 w 1351458"/>
              <a:gd name="connsiteY2" fmla="*/ 1047762 h 4364375"/>
              <a:gd name="connsiteX3" fmla="*/ 743675 w 1351458"/>
              <a:gd name="connsiteY3" fmla="*/ 1047762 h 4364375"/>
              <a:gd name="connsiteX4" fmla="*/ 743675 w 1351458"/>
              <a:gd name="connsiteY4" fmla="*/ 2790486 h 4364375"/>
              <a:gd name="connsiteX5" fmla="*/ 1351458 w 1351458"/>
              <a:gd name="connsiteY5" fmla="*/ 2790486 h 4364375"/>
              <a:gd name="connsiteX6" fmla="*/ 1351458 w 1351458"/>
              <a:gd name="connsiteY6" fmla="*/ 4364375 h 4364375"/>
              <a:gd name="connsiteX7" fmla="*/ 0 w 1351458"/>
              <a:gd name="connsiteY7" fmla="*/ 4364375 h 4364375"/>
              <a:gd name="connsiteX8" fmla="*/ 0 w 1351458"/>
              <a:gd name="connsiteY8" fmla="*/ 2790486 h 4364375"/>
              <a:gd name="connsiteX9" fmla="*/ 537935 w 1351458"/>
              <a:gd name="connsiteY9" fmla="*/ 2790486 h 4364375"/>
              <a:gd name="connsiteX10" fmla="*/ 537935 w 1351458"/>
              <a:gd name="connsiteY10" fmla="*/ 1047762 h 4364375"/>
              <a:gd name="connsiteX11" fmla="*/ 223292 w 1351458"/>
              <a:gd name="connsiteY11" fmla="*/ 1047762 h 4364375"/>
              <a:gd name="connsiteX0" fmla="*/ 223292 w 1351458"/>
              <a:gd name="connsiteY0" fmla="*/ 0 h 4364375"/>
              <a:gd name="connsiteX1" fmla="*/ 1128167 w 1351458"/>
              <a:gd name="connsiteY1" fmla="*/ 0 h 4364375"/>
              <a:gd name="connsiteX2" fmla="*/ 1128167 w 1351458"/>
              <a:gd name="connsiteY2" fmla="*/ 1047762 h 4364375"/>
              <a:gd name="connsiteX3" fmla="*/ 743675 w 1351458"/>
              <a:gd name="connsiteY3" fmla="*/ 1047762 h 4364375"/>
              <a:gd name="connsiteX4" fmla="*/ 743675 w 1351458"/>
              <a:gd name="connsiteY4" fmla="*/ 2790486 h 4364375"/>
              <a:gd name="connsiteX5" fmla="*/ 1351458 w 1351458"/>
              <a:gd name="connsiteY5" fmla="*/ 2790486 h 4364375"/>
              <a:gd name="connsiteX6" fmla="*/ 1351458 w 1351458"/>
              <a:gd name="connsiteY6" fmla="*/ 4364375 h 4364375"/>
              <a:gd name="connsiteX7" fmla="*/ 0 w 1351458"/>
              <a:gd name="connsiteY7" fmla="*/ 4364375 h 4364375"/>
              <a:gd name="connsiteX8" fmla="*/ 0 w 1351458"/>
              <a:gd name="connsiteY8" fmla="*/ 2790486 h 4364375"/>
              <a:gd name="connsiteX9" fmla="*/ 537935 w 1351458"/>
              <a:gd name="connsiteY9" fmla="*/ 2790486 h 4364375"/>
              <a:gd name="connsiteX10" fmla="*/ 223292 w 1351458"/>
              <a:gd name="connsiteY10" fmla="*/ 1047762 h 4364375"/>
              <a:gd name="connsiteX11" fmla="*/ 223292 w 1351458"/>
              <a:gd name="connsiteY11" fmla="*/ 0 h 4364375"/>
              <a:gd name="connsiteX0" fmla="*/ 223292 w 1351458"/>
              <a:gd name="connsiteY0" fmla="*/ 0 h 4364375"/>
              <a:gd name="connsiteX1" fmla="*/ 1128167 w 1351458"/>
              <a:gd name="connsiteY1" fmla="*/ 0 h 4364375"/>
              <a:gd name="connsiteX2" fmla="*/ 1128167 w 1351458"/>
              <a:gd name="connsiteY2" fmla="*/ 1047762 h 4364375"/>
              <a:gd name="connsiteX3" fmla="*/ 743675 w 1351458"/>
              <a:gd name="connsiteY3" fmla="*/ 2790486 h 4364375"/>
              <a:gd name="connsiteX4" fmla="*/ 1351458 w 1351458"/>
              <a:gd name="connsiteY4" fmla="*/ 2790486 h 4364375"/>
              <a:gd name="connsiteX5" fmla="*/ 1351458 w 1351458"/>
              <a:gd name="connsiteY5" fmla="*/ 4364375 h 4364375"/>
              <a:gd name="connsiteX6" fmla="*/ 0 w 1351458"/>
              <a:gd name="connsiteY6" fmla="*/ 4364375 h 4364375"/>
              <a:gd name="connsiteX7" fmla="*/ 0 w 1351458"/>
              <a:gd name="connsiteY7" fmla="*/ 2790486 h 4364375"/>
              <a:gd name="connsiteX8" fmla="*/ 537935 w 1351458"/>
              <a:gd name="connsiteY8" fmla="*/ 2790486 h 4364375"/>
              <a:gd name="connsiteX9" fmla="*/ 223292 w 1351458"/>
              <a:gd name="connsiteY9" fmla="*/ 1047762 h 4364375"/>
              <a:gd name="connsiteX10" fmla="*/ 223292 w 1351458"/>
              <a:gd name="connsiteY10" fmla="*/ 0 h 4364375"/>
              <a:gd name="connsiteX0" fmla="*/ 223292 w 1351458"/>
              <a:gd name="connsiteY0" fmla="*/ 0 h 4364375"/>
              <a:gd name="connsiteX1" fmla="*/ 1128167 w 1351458"/>
              <a:gd name="connsiteY1" fmla="*/ 0 h 4364375"/>
              <a:gd name="connsiteX2" fmla="*/ 1128167 w 1351458"/>
              <a:gd name="connsiteY2" fmla="*/ 1047762 h 4364375"/>
              <a:gd name="connsiteX3" fmla="*/ 743675 w 1351458"/>
              <a:gd name="connsiteY3" fmla="*/ 2790486 h 4364375"/>
              <a:gd name="connsiteX4" fmla="*/ 1351458 w 1351458"/>
              <a:gd name="connsiteY4" fmla="*/ 2790486 h 4364375"/>
              <a:gd name="connsiteX5" fmla="*/ 1351458 w 1351458"/>
              <a:gd name="connsiteY5" fmla="*/ 4364375 h 4364375"/>
              <a:gd name="connsiteX6" fmla="*/ 0 w 1351458"/>
              <a:gd name="connsiteY6" fmla="*/ 4364375 h 4364375"/>
              <a:gd name="connsiteX7" fmla="*/ 0 w 1351458"/>
              <a:gd name="connsiteY7" fmla="*/ 2790486 h 4364375"/>
              <a:gd name="connsiteX8" fmla="*/ 223292 w 1351458"/>
              <a:gd name="connsiteY8" fmla="*/ 1047762 h 4364375"/>
              <a:gd name="connsiteX9" fmla="*/ 223292 w 1351458"/>
              <a:gd name="connsiteY9" fmla="*/ 0 h 4364375"/>
              <a:gd name="connsiteX0" fmla="*/ 223292 w 1351458"/>
              <a:gd name="connsiteY0" fmla="*/ 0 h 4364375"/>
              <a:gd name="connsiteX1" fmla="*/ 1128167 w 1351458"/>
              <a:gd name="connsiteY1" fmla="*/ 0 h 4364375"/>
              <a:gd name="connsiteX2" fmla="*/ 1128167 w 1351458"/>
              <a:gd name="connsiteY2" fmla="*/ 1047762 h 4364375"/>
              <a:gd name="connsiteX3" fmla="*/ 1351458 w 1351458"/>
              <a:gd name="connsiteY3" fmla="*/ 2790486 h 4364375"/>
              <a:gd name="connsiteX4" fmla="*/ 1351458 w 1351458"/>
              <a:gd name="connsiteY4" fmla="*/ 4364375 h 4364375"/>
              <a:gd name="connsiteX5" fmla="*/ 0 w 1351458"/>
              <a:gd name="connsiteY5" fmla="*/ 4364375 h 4364375"/>
              <a:gd name="connsiteX6" fmla="*/ 0 w 1351458"/>
              <a:gd name="connsiteY6" fmla="*/ 2790486 h 4364375"/>
              <a:gd name="connsiteX7" fmla="*/ 223292 w 1351458"/>
              <a:gd name="connsiteY7" fmla="*/ 1047762 h 4364375"/>
              <a:gd name="connsiteX8" fmla="*/ 223292 w 1351458"/>
              <a:gd name="connsiteY8" fmla="*/ 0 h 436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1458" h="4364375">
                <a:moveTo>
                  <a:pt x="223292" y="0"/>
                </a:moveTo>
                <a:lnTo>
                  <a:pt x="1128167" y="0"/>
                </a:lnTo>
                <a:lnTo>
                  <a:pt x="1128167" y="1047762"/>
                </a:lnTo>
                <a:lnTo>
                  <a:pt x="1351458" y="2790486"/>
                </a:lnTo>
                <a:lnTo>
                  <a:pt x="1351458" y="4364375"/>
                </a:lnTo>
                <a:lnTo>
                  <a:pt x="0" y="4364375"/>
                </a:lnTo>
                <a:lnTo>
                  <a:pt x="0" y="2790486"/>
                </a:lnTo>
                <a:lnTo>
                  <a:pt x="223292" y="1047762"/>
                </a:lnTo>
                <a:lnTo>
                  <a:pt x="22329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9B0A8A8-A491-44E6-A9D0-DF7B38FDB34E}"/>
              </a:ext>
            </a:extLst>
          </p:cNvPr>
          <p:cNvSpPr/>
          <p:nvPr/>
        </p:nvSpPr>
        <p:spPr>
          <a:xfrm>
            <a:off x="5300662" y="1941535"/>
            <a:ext cx="1895202" cy="4364375"/>
          </a:xfrm>
          <a:custGeom>
            <a:avLst/>
            <a:gdLst>
              <a:gd name="connsiteX0" fmla="*/ 0 w 1895202"/>
              <a:gd name="connsiteY0" fmla="*/ 0 h 4364375"/>
              <a:gd name="connsiteX1" fmla="*/ 904875 w 1895202"/>
              <a:gd name="connsiteY1" fmla="*/ 0 h 4364375"/>
              <a:gd name="connsiteX2" fmla="*/ 904875 w 1895202"/>
              <a:gd name="connsiteY2" fmla="*/ 1047762 h 4364375"/>
              <a:gd name="connsiteX3" fmla="*/ 619204 w 1895202"/>
              <a:gd name="connsiteY3" fmla="*/ 1047762 h 4364375"/>
              <a:gd name="connsiteX4" fmla="*/ 1262764 w 1895202"/>
              <a:gd name="connsiteY4" fmla="*/ 2790486 h 4364375"/>
              <a:gd name="connsiteX5" fmla="*/ 1895202 w 1895202"/>
              <a:gd name="connsiteY5" fmla="*/ 2790486 h 4364375"/>
              <a:gd name="connsiteX6" fmla="*/ 1895202 w 1895202"/>
              <a:gd name="connsiteY6" fmla="*/ 4364375 h 4364375"/>
              <a:gd name="connsiteX7" fmla="*/ 543744 w 1895202"/>
              <a:gd name="connsiteY7" fmla="*/ 4364375 h 4364375"/>
              <a:gd name="connsiteX8" fmla="*/ 543744 w 1895202"/>
              <a:gd name="connsiteY8" fmla="*/ 2790486 h 4364375"/>
              <a:gd name="connsiteX9" fmla="*/ 1043444 w 1895202"/>
              <a:gd name="connsiteY9" fmla="*/ 2790486 h 4364375"/>
              <a:gd name="connsiteX10" fmla="*/ 399884 w 1895202"/>
              <a:gd name="connsiteY10" fmla="*/ 1047762 h 4364375"/>
              <a:gd name="connsiteX11" fmla="*/ 0 w 1895202"/>
              <a:gd name="connsiteY11" fmla="*/ 1047762 h 4364375"/>
              <a:gd name="connsiteX0" fmla="*/ 0 w 1895202"/>
              <a:gd name="connsiteY0" fmla="*/ 0 h 4364375"/>
              <a:gd name="connsiteX1" fmla="*/ 904875 w 1895202"/>
              <a:gd name="connsiteY1" fmla="*/ 0 h 4364375"/>
              <a:gd name="connsiteX2" fmla="*/ 904875 w 1895202"/>
              <a:gd name="connsiteY2" fmla="*/ 1047762 h 4364375"/>
              <a:gd name="connsiteX3" fmla="*/ 619204 w 1895202"/>
              <a:gd name="connsiteY3" fmla="*/ 1047762 h 4364375"/>
              <a:gd name="connsiteX4" fmla="*/ 1262764 w 1895202"/>
              <a:gd name="connsiteY4" fmla="*/ 2790486 h 4364375"/>
              <a:gd name="connsiteX5" fmla="*/ 1895202 w 1895202"/>
              <a:gd name="connsiteY5" fmla="*/ 2790486 h 4364375"/>
              <a:gd name="connsiteX6" fmla="*/ 1895202 w 1895202"/>
              <a:gd name="connsiteY6" fmla="*/ 4364375 h 4364375"/>
              <a:gd name="connsiteX7" fmla="*/ 543744 w 1895202"/>
              <a:gd name="connsiteY7" fmla="*/ 4364375 h 4364375"/>
              <a:gd name="connsiteX8" fmla="*/ 543744 w 1895202"/>
              <a:gd name="connsiteY8" fmla="*/ 2790486 h 4364375"/>
              <a:gd name="connsiteX9" fmla="*/ 1043444 w 1895202"/>
              <a:gd name="connsiteY9" fmla="*/ 2790486 h 4364375"/>
              <a:gd name="connsiteX10" fmla="*/ 0 w 1895202"/>
              <a:gd name="connsiteY10" fmla="*/ 1047762 h 4364375"/>
              <a:gd name="connsiteX11" fmla="*/ 0 w 1895202"/>
              <a:gd name="connsiteY11" fmla="*/ 0 h 4364375"/>
              <a:gd name="connsiteX0" fmla="*/ 0 w 1895202"/>
              <a:gd name="connsiteY0" fmla="*/ 0 h 4364375"/>
              <a:gd name="connsiteX1" fmla="*/ 904875 w 1895202"/>
              <a:gd name="connsiteY1" fmla="*/ 0 h 4364375"/>
              <a:gd name="connsiteX2" fmla="*/ 904875 w 1895202"/>
              <a:gd name="connsiteY2" fmla="*/ 1047762 h 4364375"/>
              <a:gd name="connsiteX3" fmla="*/ 1262764 w 1895202"/>
              <a:gd name="connsiteY3" fmla="*/ 2790486 h 4364375"/>
              <a:gd name="connsiteX4" fmla="*/ 1895202 w 1895202"/>
              <a:gd name="connsiteY4" fmla="*/ 2790486 h 4364375"/>
              <a:gd name="connsiteX5" fmla="*/ 1895202 w 1895202"/>
              <a:gd name="connsiteY5" fmla="*/ 4364375 h 4364375"/>
              <a:gd name="connsiteX6" fmla="*/ 543744 w 1895202"/>
              <a:gd name="connsiteY6" fmla="*/ 4364375 h 4364375"/>
              <a:gd name="connsiteX7" fmla="*/ 543744 w 1895202"/>
              <a:gd name="connsiteY7" fmla="*/ 2790486 h 4364375"/>
              <a:gd name="connsiteX8" fmla="*/ 1043444 w 1895202"/>
              <a:gd name="connsiteY8" fmla="*/ 2790486 h 4364375"/>
              <a:gd name="connsiteX9" fmla="*/ 0 w 1895202"/>
              <a:gd name="connsiteY9" fmla="*/ 1047762 h 4364375"/>
              <a:gd name="connsiteX10" fmla="*/ 0 w 1895202"/>
              <a:gd name="connsiteY10" fmla="*/ 0 h 4364375"/>
              <a:gd name="connsiteX0" fmla="*/ 0 w 1895202"/>
              <a:gd name="connsiteY0" fmla="*/ 0 h 4364375"/>
              <a:gd name="connsiteX1" fmla="*/ 904875 w 1895202"/>
              <a:gd name="connsiteY1" fmla="*/ 0 h 4364375"/>
              <a:gd name="connsiteX2" fmla="*/ 904875 w 1895202"/>
              <a:gd name="connsiteY2" fmla="*/ 1047762 h 4364375"/>
              <a:gd name="connsiteX3" fmla="*/ 1262764 w 1895202"/>
              <a:gd name="connsiteY3" fmla="*/ 2790486 h 4364375"/>
              <a:gd name="connsiteX4" fmla="*/ 1895202 w 1895202"/>
              <a:gd name="connsiteY4" fmla="*/ 2790486 h 4364375"/>
              <a:gd name="connsiteX5" fmla="*/ 1895202 w 1895202"/>
              <a:gd name="connsiteY5" fmla="*/ 4364375 h 4364375"/>
              <a:gd name="connsiteX6" fmla="*/ 543744 w 1895202"/>
              <a:gd name="connsiteY6" fmla="*/ 4364375 h 4364375"/>
              <a:gd name="connsiteX7" fmla="*/ 543744 w 1895202"/>
              <a:gd name="connsiteY7" fmla="*/ 2790486 h 4364375"/>
              <a:gd name="connsiteX8" fmla="*/ 0 w 1895202"/>
              <a:gd name="connsiteY8" fmla="*/ 1047762 h 4364375"/>
              <a:gd name="connsiteX9" fmla="*/ 0 w 1895202"/>
              <a:gd name="connsiteY9" fmla="*/ 0 h 4364375"/>
              <a:gd name="connsiteX0" fmla="*/ 0 w 1895202"/>
              <a:gd name="connsiteY0" fmla="*/ 0 h 4364375"/>
              <a:gd name="connsiteX1" fmla="*/ 904875 w 1895202"/>
              <a:gd name="connsiteY1" fmla="*/ 0 h 4364375"/>
              <a:gd name="connsiteX2" fmla="*/ 904875 w 1895202"/>
              <a:gd name="connsiteY2" fmla="*/ 1047762 h 4364375"/>
              <a:gd name="connsiteX3" fmla="*/ 1895202 w 1895202"/>
              <a:gd name="connsiteY3" fmla="*/ 2790486 h 4364375"/>
              <a:gd name="connsiteX4" fmla="*/ 1895202 w 1895202"/>
              <a:gd name="connsiteY4" fmla="*/ 4364375 h 4364375"/>
              <a:gd name="connsiteX5" fmla="*/ 543744 w 1895202"/>
              <a:gd name="connsiteY5" fmla="*/ 4364375 h 4364375"/>
              <a:gd name="connsiteX6" fmla="*/ 543744 w 1895202"/>
              <a:gd name="connsiteY6" fmla="*/ 2790486 h 4364375"/>
              <a:gd name="connsiteX7" fmla="*/ 0 w 1895202"/>
              <a:gd name="connsiteY7" fmla="*/ 1047762 h 4364375"/>
              <a:gd name="connsiteX8" fmla="*/ 0 w 1895202"/>
              <a:gd name="connsiteY8" fmla="*/ 0 h 436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5202" h="4364375">
                <a:moveTo>
                  <a:pt x="0" y="0"/>
                </a:moveTo>
                <a:lnTo>
                  <a:pt x="904875" y="0"/>
                </a:lnTo>
                <a:lnTo>
                  <a:pt x="904875" y="1047762"/>
                </a:lnTo>
                <a:lnTo>
                  <a:pt x="1895202" y="2790486"/>
                </a:lnTo>
                <a:lnTo>
                  <a:pt x="1895202" y="4364375"/>
                </a:lnTo>
                <a:lnTo>
                  <a:pt x="543744" y="4364375"/>
                </a:lnTo>
                <a:lnTo>
                  <a:pt x="543744" y="2790486"/>
                </a:lnTo>
                <a:lnTo>
                  <a:pt x="0" y="10477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BB050B8-1D1C-4CA5-BD4C-6A75EA1EBAA6}"/>
              </a:ext>
            </a:extLst>
          </p:cNvPr>
          <p:cNvSpPr/>
          <p:nvPr/>
        </p:nvSpPr>
        <p:spPr>
          <a:xfrm>
            <a:off x="6481763" y="1941535"/>
            <a:ext cx="2662237" cy="4364375"/>
          </a:xfrm>
          <a:custGeom>
            <a:avLst/>
            <a:gdLst>
              <a:gd name="connsiteX0" fmla="*/ 0 w 2662237"/>
              <a:gd name="connsiteY0" fmla="*/ 0 h 4364375"/>
              <a:gd name="connsiteX1" fmla="*/ 904875 w 2662237"/>
              <a:gd name="connsiteY1" fmla="*/ 0 h 4364375"/>
              <a:gd name="connsiteX2" fmla="*/ 904875 w 2662237"/>
              <a:gd name="connsiteY2" fmla="*/ 1047762 h 4364375"/>
              <a:gd name="connsiteX3" fmla="*/ 583777 w 2662237"/>
              <a:gd name="connsiteY3" fmla="*/ 1047762 h 4364375"/>
              <a:gd name="connsiteX4" fmla="*/ 2053456 w 2662237"/>
              <a:gd name="connsiteY4" fmla="*/ 2790486 h 4364375"/>
              <a:gd name="connsiteX5" fmla="*/ 2662237 w 2662237"/>
              <a:gd name="connsiteY5" fmla="*/ 2790486 h 4364375"/>
              <a:gd name="connsiteX6" fmla="*/ 2662237 w 2662237"/>
              <a:gd name="connsiteY6" fmla="*/ 4364375 h 4364375"/>
              <a:gd name="connsiteX7" fmla="*/ 1310779 w 2662237"/>
              <a:gd name="connsiteY7" fmla="*/ 4364375 h 4364375"/>
              <a:gd name="connsiteX8" fmla="*/ 1310779 w 2662237"/>
              <a:gd name="connsiteY8" fmla="*/ 2790486 h 4364375"/>
              <a:gd name="connsiteX9" fmla="*/ 1784322 w 2662237"/>
              <a:gd name="connsiteY9" fmla="*/ 2790486 h 4364375"/>
              <a:gd name="connsiteX10" fmla="*/ 314644 w 2662237"/>
              <a:gd name="connsiteY10" fmla="*/ 1047762 h 4364375"/>
              <a:gd name="connsiteX11" fmla="*/ 0 w 2662237"/>
              <a:gd name="connsiteY11" fmla="*/ 1047762 h 4364375"/>
              <a:gd name="connsiteX0" fmla="*/ 0 w 2662237"/>
              <a:gd name="connsiteY0" fmla="*/ 0 h 4364375"/>
              <a:gd name="connsiteX1" fmla="*/ 904875 w 2662237"/>
              <a:gd name="connsiteY1" fmla="*/ 0 h 4364375"/>
              <a:gd name="connsiteX2" fmla="*/ 904875 w 2662237"/>
              <a:gd name="connsiteY2" fmla="*/ 1047762 h 4364375"/>
              <a:gd name="connsiteX3" fmla="*/ 583777 w 2662237"/>
              <a:gd name="connsiteY3" fmla="*/ 1047762 h 4364375"/>
              <a:gd name="connsiteX4" fmla="*/ 2053456 w 2662237"/>
              <a:gd name="connsiteY4" fmla="*/ 2790486 h 4364375"/>
              <a:gd name="connsiteX5" fmla="*/ 2662237 w 2662237"/>
              <a:gd name="connsiteY5" fmla="*/ 2790486 h 4364375"/>
              <a:gd name="connsiteX6" fmla="*/ 2662237 w 2662237"/>
              <a:gd name="connsiteY6" fmla="*/ 4364375 h 4364375"/>
              <a:gd name="connsiteX7" fmla="*/ 1310779 w 2662237"/>
              <a:gd name="connsiteY7" fmla="*/ 4364375 h 4364375"/>
              <a:gd name="connsiteX8" fmla="*/ 1310779 w 2662237"/>
              <a:gd name="connsiteY8" fmla="*/ 2790486 h 4364375"/>
              <a:gd name="connsiteX9" fmla="*/ 1784322 w 2662237"/>
              <a:gd name="connsiteY9" fmla="*/ 2790486 h 4364375"/>
              <a:gd name="connsiteX10" fmla="*/ 0 w 2662237"/>
              <a:gd name="connsiteY10" fmla="*/ 1047762 h 4364375"/>
              <a:gd name="connsiteX11" fmla="*/ 0 w 2662237"/>
              <a:gd name="connsiteY11" fmla="*/ 0 h 4364375"/>
              <a:gd name="connsiteX0" fmla="*/ 0 w 2662237"/>
              <a:gd name="connsiteY0" fmla="*/ 0 h 4364375"/>
              <a:gd name="connsiteX1" fmla="*/ 904875 w 2662237"/>
              <a:gd name="connsiteY1" fmla="*/ 0 h 4364375"/>
              <a:gd name="connsiteX2" fmla="*/ 904875 w 2662237"/>
              <a:gd name="connsiteY2" fmla="*/ 1047762 h 4364375"/>
              <a:gd name="connsiteX3" fmla="*/ 2053456 w 2662237"/>
              <a:gd name="connsiteY3" fmla="*/ 2790486 h 4364375"/>
              <a:gd name="connsiteX4" fmla="*/ 2662237 w 2662237"/>
              <a:gd name="connsiteY4" fmla="*/ 2790486 h 4364375"/>
              <a:gd name="connsiteX5" fmla="*/ 2662237 w 2662237"/>
              <a:gd name="connsiteY5" fmla="*/ 4364375 h 4364375"/>
              <a:gd name="connsiteX6" fmla="*/ 1310779 w 2662237"/>
              <a:gd name="connsiteY6" fmla="*/ 4364375 h 4364375"/>
              <a:gd name="connsiteX7" fmla="*/ 1310779 w 2662237"/>
              <a:gd name="connsiteY7" fmla="*/ 2790486 h 4364375"/>
              <a:gd name="connsiteX8" fmla="*/ 1784322 w 2662237"/>
              <a:gd name="connsiteY8" fmla="*/ 2790486 h 4364375"/>
              <a:gd name="connsiteX9" fmla="*/ 0 w 2662237"/>
              <a:gd name="connsiteY9" fmla="*/ 1047762 h 4364375"/>
              <a:gd name="connsiteX10" fmla="*/ 0 w 2662237"/>
              <a:gd name="connsiteY10" fmla="*/ 0 h 4364375"/>
              <a:gd name="connsiteX0" fmla="*/ 0 w 2662237"/>
              <a:gd name="connsiteY0" fmla="*/ 0 h 4364375"/>
              <a:gd name="connsiteX1" fmla="*/ 904875 w 2662237"/>
              <a:gd name="connsiteY1" fmla="*/ 0 h 4364375"/>
              <a:gd name="connsiteX2" fmla="*/ 904875 w 2662237"/>
              <a:gd name="connsiteY2" fmla="*/ 1047762 h 4364375"/>
              <a:gd name="connsiteX3" fmla="*/ 2053456 w 2662237"/>
              <a:gd name="connsiteY3" fmla="*/ 2790486 h 4364375"/>
              <a:gd name="connsiteX4" fmla="*/ 2662237 w 2662237"/>
              <a:gd name="connsiteY4" fmla="*/ 2790486 h 4364375"/>
              <a:gd name="connsiteX5" fmla="*/ 2662237 w 2662237"/>
              <a:gd name="connsiteY5" fmla="*/ 4364375 h 4364375"/>
              <a:gd name="connsiteX6" fmla="*/ 1310779 w 2662237"/>
              <a:gd name="connsiteY6" fmla="*/ 4364375 h 4364375"/>
              <a:gd name="connsiteX7" fmla="*/ 1310779 w 2662237"/>
              <a:gd name="connsiteY7" fmla="*/ 2790486 h 4364375"/>
              <a:gd name="connsiteX8" fmla="*/ 0 w 2662237"/>
              <a:gd name="connsiteY8" fmla="*/ 1047762 h 4364375"/>
              <a:gd name="connsiteX9" fmla="*/ 0 w 2662237"/>
              <a:gd name="connsiteY9" fmla="*/ 0 h 4364375"/>
              <a:gd name="connsiteX0" fmla="*/ 0 w 2662237"/>
              <a:gd name="connsiteY0" fmla="*/ 0 h 4364375"/>
              <a:gd name="connsiteX1" fmla="*/ 904875 w 2662237"/>
              <a:gd name="connsiteY1" fmla="*/ 0 h 4364375"/>
              <a:gd name="connsiteX2" fmla="*/ 904875 w 2662237"/>
              <a:gd name="connsiteY2" fmla="*/ 1047762 h 4364375"/>
              <a:gd name="connsiteX3" fmla="*/ 2662237 w 2662237"/>
              <a:gd name="connsiteY3" fmla="*/ 2790486 h 4364375"/>
              <a:gd name="connsiteX4" fmla="*/ 2662237 w 2662237"/>
              <a:gd name="connsiteY4" fmla="*/ 4364375 h 4364375"/>
              <a:gd name="connsiteX5" fmla="*/ 1310779 w 2662237"/>
              <a:gd name="connsiteY5" fmla="*/ 4364375 h 4364375"/>
              <a:gd name="connsiteX6" fmla="*/ 1310779 w 2662237"/>
              <a:gd name="connsiteY6" fmla="*/ 2790486 h 4364375"/>
              <a:gd name="connsiteX7" fmla="*/ 0 w 2662237"/>
              <a:gd name="connsiteY7" fmla="*/ 1047762 h 4364375"/>
              <a:gd name="connsiteX8" fmla="*/ 0 w 2662237"/>
              <a:gd name="connsiteY8" fmla="*/ 0 h 436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2237" h="4364375">
                <a:moveTo>
                  <a:pt x="0" y="0"/>
                </a:moveTo>
                <a:lnTo>
                  <a:pt x="904875" y="0"/>
                </a:lnTo>
                <a:lnTo>
                  <a:pt x="904875" y="1047762"/>
                </a:lnTo>
                <a:lnTo>
                  <a:pt x="2662237" y="2790486"/>
                </a:lnTo>
                <a:lnTo>
                  <a:pt x="2662237" y="4364375"/>
                </a:lnTo>
                <a:lnTo>
                  <a:pt x="1310779" y="4364375"/>
                </a:lnTo>
                <a:lnTo>
                  <a:pt x="1310779" y="2790486"/>
                </a:lnTo>
                <a:lnTo>
                  <a:pt x="0" y="10477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8551C15-F30A-408F-B5C7-C480ED7002A8}"/>
              </a:ext>
            </a:extLst>
          </p:cNvPr>
          <p:cNvSpPr/>
          <p:nvPr/>
        </p:nvSpPr>
        <p:spPr>
          <a:xfrm>
            <a:off x="1757363" y="1941535"/>
            <a:ext cx="904875" cy="1047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B81F98F-75F2-44FE-A6E6-1BC7F304C438}"/>
              </a:ext>
            </a:extLst>
          </p:cNvPr>
          <p:cNvSpPr/>
          <p:nvPr/>
        </p:nvSpPr>
        <p:spPr>
          <a:xfrm>
            <a:off x="4119563" y="1941535"/>
            <a:ext cx="904875" cy="1047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3FF4D12-159B-4675-BEF0-FD7782C81D95}"/>
              </a:ext>
            </a:extLst>
          </p:cNvPr>
          <p:cNvSpPr/>
          <p:nvPr/>
        </p:nvSpPr>
        <p:spPr>
          <a:xfrm>
            <a:off x="5300663" y="1941535"/>
            <a:ext cx="904875" cy="1047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C507AEE-5136-4C7B-8257-8A0656A16273}"/>
              </a:ext>
            </a:extLst>
          </p:cNvPr>
          <p:cNvSpPr/>
          <p:nvPr/>
        </p:nvSpPr>
        <p:spPr>
          <a:xfrm>
            <a:off x="6481763" y="1941535"/>
            <a:ext cx="904875" cy="1047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708608A-B1E4-451D-A812-39376988B17A}"/>
              </a:ext>
            </a:extLst>
          </p:cNvPr>
          <p:cNvSpPr/>
          <p:nvPr/>
        </p:nvSpPr>
        <p:spPr>
          <a:xfrm>
            <a:off x="0" y="4732021"/>
            <a:ext cx="1351458" cy="1573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96C56A5-DA28-4287-8C80-F18A57B8E1B6}"/>
              </a:ext>
            </a:extLst>
          </p:cNvPr>
          <p:cNvSpPr/>
          <p:nvPr/>
        </p:nvSpPr>
        <p:spPr>
          <a:xfrm>
            <a:off x="1948136" y="4732021"/>
            <a:ext cx="1351458" cy="1573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7D47272-BE69-4483-81CB-E98D2FA6633F}"/>
              </a:ext>
            </a:extLst>
          </p:cNvPr>
          <p:cNvSpPr/>
          <p:nvPr/>
        </p:nvSpPr>
        <p:spPr>
          <a:xfrm>
            <a:off x="3896271" y="4732021"/>
            <a:ext cx="1351458" cy="1573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65E6624-1E0A-4845-BE9F-2ED1FBB5F017}"/>
              </a:ext>
            </a:extLst>
          </p:cNvPr>
          <p:cNvSpPr/>
          <p:nvPr/>
        </p:nvSpPr>
        <p:spPr>
          <a:xfrm>
            <a:off x="5844407" y="4732021"/>
            <a:ext cx="1351458" cy="1573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63FAF38-84DC-4B68-B4C8-0C16C61E2825}"/>
              </a:ext>
            </a:extLst>
          </p:cNvPr>
          <p:cNvSpPr/>
          <p:nvPr/>
        </p:nvSpPr>
        <p:spPr>
          <a:xfrm>
            <a:off x="7792542" y="4732021"/>
            <a:ext cx="1351458" cy="1573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48" name="Graphic 34" descr="Research">
            <a:extLst>
              <a:ext uri="{FF2B5EF4-FFF2-40B4-BE49-F238E27FC236}">
                <a16:creationId xmlns:a16="http://schemas.microsoft.com/office/drawing/2014/main" id="{F5FDC420-FFDA-4D4D-A6B8-492062D85AEB}"/>
              </a:ext>
            </a:extLst>
          </p:cNvPr>
          <p:cNvGrpSpPr/>
          <p:nvPr/>
        </p:nvGrpSpPr>
        <p:grpSpPr>
          <a:xfrm>
            <a:off x="1867173" y="2122515"/>
            <a:ext cx="685800" cy="685800"/>
            <a:chOff x="2489564" y="1812461"/>
            <a:chExt cx="914400" cy="914400"/>
          </a:xfrm>
          <a:solidFill>
            <a:schemeClr val="bg1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1998BE6-4665-46DD-A727-9F527CF4534B}"/>
                </a:ext>
              </a:extLst>
            </p:cNvPr>
            <p:cNvSpPr/>
            <p:nvPr/>
          </p:nvSpPr>
          <p:spPr>
            <a:xfrm>
              <a:off x="2563853" y="1891513"/>
              <a:ext cx="753670" cy="754623"/>
            </a:xfrm>
            <a:custGeom>
              <a:avLst/>
              <a:gdLst>
                <a:gd name="connsiteX0" fmla="*/ 616273 w 753670"/>
                <a:gd name="connsiteY0" fmla="*/ 521975 h 754623"/>
                <a:gd name="connsiteX1" fmla="*/ 557218 w 753670"/>
                <a:gd name="connsiteY1" fmla="*/ 503878 h 754623"/>
                <a:gd name="connsiteX2" fmla="*/ 514355 w 753670"/>
                <a:gd name="connsiteY2" fmla="*/ 461968 h 754623"/>
                <a:gd name="connsiteX3" fmla="*/ 573410 w 753670"/>
                <a:gd name="connsiteY3" fmla="*/ 288613 h 754623"/>
                <a:gd name="connsiteX4" fmla="*/ 287660 w 753670"/>
                <a:gd name="connsiteY4" fmla="*/ 5 h 754623"/>
                <a:gd name="connsiteX5" fmla="*/ 5 w 753670"/>
                <a:gd name="connsiteY5" fmla="*/ 285755 h 754623"/>
                <a:gd name="connsiteX6" fmla="*/ 285755 w 753670"/>
                <a:gd name="connsiteY6" fmla="*/ 573410 h 754623"/>
                <a:gd name="connsiteX7" fmla="*/ 461015 w 753670"/>
                <a:gd name="connsiteY7" fmla="*/ 514355 h 754623"/>
                <a:gd name="connsiteX8" fmla="*/ 502925 w 753670"/>
                <a:gd name="connsiteY8" fmla="*/ 556265 h 754623"/>
                <a:gd name="connsiteX9" fmla="*/ 521023 w 753670"/>
                <a:gd name="connsiteY9" fmla="*/ 616273 h 754623"/>
                <a:gd name="connsiteX10" fmla="*/ 640085 w 753670"/>
                <a:gd name="connsiteY10" fmla="*/ 735335 h 754623"/>
                <a:gd name="connsiteX11" fmla="*/ 734383 w 753670"/>
                <a:gd name="connsiteY11" fmla="*/ 735335 h 754623"/>
                <a:gd name="connsiteX12" fmla="*/ 734383 w 753670"/>
                <a:gd name="connsiteY12" fmla="*/ 641038 h 754623"/>
                <a:gd name="connsiteX13" fmla="*/ 616273 w 753670"/>
                <a:gd name="connsiteY13" fmla="*/ 521975 h 754623"/>
                <a:gd name="connsiteX14" fmla="*/ 287660 w 753670"/>
                <a:gd name="connsiteY14" fmla="*/ 516260 h 754623"/>
                <a:gd name="connsiteX15" fmla="*/ 59060 w 753670"/>
                <a:gd name="connsiteY15" fmla="*/ 287660 h 754623"/>
                <a:gd name="connsiteX16" fmla="*/ 287660 w 753670"/>
                <a:gd name="connsiteY16" fmla="*/ 59060 h 754623"/>
                <a:gd name="connsiteX17" fmla="*/ 516260 w 753670"/>
                <a:gd name="connsiteY17" fmla="*/ 287660 h 754623"/>
                <a:gd name="connsiteX18" fmla="*/ 287660 w 753670"/>
                <a:gd name="connsiteY18" fmla="*/ 516260 h 75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3670" h="754623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7547E14-52E7-4291-96D6-780C5526D5DD}"/>
                </a:ext>
              </a:extLst>
            </p:cNvPr>
            <p:cNvSpPr/>
            <p:nvPr/>
          </p:nvSpPr>
          <p:spPr>
            <a:xfrm>
              <a:off x="2646726" y="2033076"/>
              <a:ext cx="410527" cy="301354"/>
            </a:xfrm>
            <a:custGeom>
              <a:avLst/>
              <a:gdLst>
                <a:gd name="connsiteX0" fmla="*/ 409575 w 410527"/>
                <a:gd name="connsiteY0" fmla="*/ 131810 h 301354"/>
                <a:gd name="connsiteX1" fmla="*/ 355283 w 410527"/>
                <a:gd name="connsiteY1" fmla="*/ 131810 h 301354"/>
                <a:gd name="connsiteX2" fmla="*/ 342900 w 410527"/>
                <a:gd name="connsiteY2" fmla="*/ 139430 h 301354"/>
                <a:gd name="connsiteX3" fmla="*/ 306705 w 410527"/>
                <a:gd name="connsiteY3" fmla="*/ 178483 h 301354"/>
                <a:gd name="connsiteX4" fmla="*/ 276225 w 410527"/>
                <a:gd name="connsiteY4" fmla="*/ 72755 h 301354"/>
                <a:gd name="connsiteX5" fmla="*/ 255270 w 410527"/>
                <a:gd name="connsiteY5" fmla="*/ 61325 h 301354"/>
                <a:gd name="connsiteX6" fmla="*/ 243840 w 410527"/>
                <a:gd name="connsiteY6" fmla="*/ 71803 h 301354"/>
                <a:gd name="connsiteX7" fmla="*/ 186690 w 410527"/>
                <a:gd name="connsiteY7" fmla="*/ 223250 h 301354"/>
                <a:gd name="connsiteX8" fmla="*/ 147638 w 410527"/>
                <a:gd name="connsiteY8" fmla="*/ 13700 h 301354"/>
                <a:gd name="connsiteX9" fmla="*/ 128588 w 410527"/>
                <a:gd name="connsiteY9" fmla="*/ 365 h 301354"/>
                <a:gd name="connsiteX10" fmla="*/ 115253 w 410527"/>
                <a:gd name="connsiteY10" fmla="*/ 11795 h 301354"/>
                <a:gd name="connsiteX11" fmla="*/ 74295 w 410527"/>
                <a:gd name="connsiteY11" fmla="*/ 131810 h 301354"/>
                <a:gd name="connsiteX12" fmla="*/ 0 w 410527"/>
                <a:gd name="connsiteY12" fmla="*/ 131810 h 301354"/>
                <a:gd name="connsiteX13" fmla="*/ 0 w 410527"/>
                <a:gd name="connsiteY13" fmla="*/ 169910 h 301354"/>
                <a:gd name="connsiteX14" fmla="*/ 86678 w 410527"/>
                <a:gd name="connsiteY14" fmla="*/ 169910 h 301354"/>
                <a:gd name="connsiteX15" fmla="*/ 102870 w 410527"/>
                <a:gd name="connsiteY15" fmla="*/ 155623 h 301354"/>
                <a:gd name="connsiteX16" fmla="*/ 126682 w 410527"/>
                <a:gd name="connsiteY16" fmla="*/ 83232 h 301354"/>
                <a:gd name="connsiteX17" fmla="*/ 164783 w 410527"/>
                <a:gd name="connsiteY17" fmla="*/ 288020 h 301354"/>
                <a:gd name="connsiteX18" fmla="*/ 180023 w 410527"/>
                <a:gd name="connsiteY18" fmla="*/ 301355 h 301354"/>
                <a:gd name="connsiteX19" fmla="*/ 181927 w 410527"/>
                <a:gd name="connsiteY19" fmla="*/ 301355 h 301354"/>
                <a:gd name="connsiteX20" fmla="*/ 198120 w 410527"/>
                <a:gd name="connsiteY20" fmla="*/ 290878 h 301354"/>
                <a:gd name="connsiteX21" fmla="*/ 259080 w 410527"/>
                <a:gd name="connsiteY21" fmla="*/ 130858 h 301354"/>
                <a:gd name="connsiteX22" fmla="*/ 283845 w 410527"/>
                <a:gd name="connsiteY22" fmla="*/ 216583 h 301354"/>
                <a:gd name="connsiteX23" fmla="*/ 304800 w 410527"/>
                <a:gd name="connsiteY23" fmla="*/ 228012 h 301354"/>
                <a:gd name="connsiteX24" fmla="*/ 312420 w 410527"/>
                <a:gd name="connsiteY24" fmla="*/ 223250 h 301354"/>
                <a:gd name="connsiteX25" fmla="*/ 363855 w 410527"/>
                <a:gd name="connsiteY25" fmla="*/ 169910 h 301354"/>
                <a:gd name="connsiteX26" fmla="*/ 410528 w 410527"/>
                <a:gd name="connsiteY26" fmla="*/ 169910 h 301354"/>
                <a:gd name="connsiteX27" fmla="*/ 410528 w 410527"/>
                <a:gd name="connsiteY27" fmla="*/ 131810 h 30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0527" h="301354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aphic 8" descr="Gears">
            <a:extLst>
              <a:ext uri="{FF2B5EF4-FFF2-40B4-BE49-F238E27FC236}">
                <a16:creationId xmlns:a16="http://schemas.microsoft.com/office/drawing/2014/main" id="{907CDA44-9860-4CAF-AF89-D9764BB4C711}"/>
              </a:ext>
            </a:extLst>
          </p:cNvPr>
          <p:cNvGrpSpPr/>
          <p:nvPr/>
        </p:nvGrpSpPr>
        <p:grpSpPr>
          <a:xfrm>
            <a:off x="4339113" y="2183236"/>
            <a:ext cx="465772" cy="563642"/>
            <a:chOff x="5785484" y="1893423"/>
            <a:chExt cx="621029" cy="751522"/>
          </a:xfrm>
          <a:solidFill>
            <a:srgbClr val="000000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36A77BF-DCF1-455D-BBD6-146A8D66D679}"/>
                </a:ext>
              </a:extLst>
            </p:cNvPr>
            <p:cNvSpPr/>
            <p:nvPr/>
          </p:nvSpPr>
          <p:spPr>
            <a:xfrm>
              <a:off x="6000750" y="189342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BDB1E112-2E56-47D2-A1F5-43E4F2E2D9F4}"/>
                </a:ext>
              </a:extLst>
            </p:cNvPr>
            <p:cNvSpPr/>
            <p:nvPr/>
          </p:nvSpPr>
          <p:spPr>
            <a:xfrm>
              <a:off x="5785484" y="224013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1" name="Graphic 32" descr="Lightbulb">
            <a:extLst>
              <a:ext uri="{FF2B5EF4-FFF2-40B4-BE49-F238E27FC236}">
                <a16:creationId xmlns:a16="http://schemas.microsoft.com/office/drawing/2014/main" id="{7FD62F79-5B16-468F-9B55-28B99BCC2429}"/>
              </a:ext>
            </a:extLst>
          </p:cNvPr>
          <p:cNvGrpSpPr/>
          <p:nvPr/>
        </p:nvGrpSpPr>
        <p:grpSpPr>
          <a:xfrm>
            <a:off x="5405574" y="2122515"/>
            <a:ext cx="685800" cy="685800"/>
            <a:chOff x="7207432" y="1812461"/>
            <a:chExt cx="914400" cy="914400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DDC529E-6632-469D-BE78-D0CF32BAD8C8}"/>
                </a:ext>
              </a:extLst>
            </p:cNvPr>
            <p:cNvSpPr/>
            <p:nvPr/>
          </p:nvSpPr>
          <p:spPr>
            <a:xfrm>
              <a:off x="7540807" y="2422061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0FDDB81-5141-4092-AE79-3229F7F931CE}"/>
                </a:ext>
              </a:extLst>
            </p:cNvPr>
            <p:cNvSpPr/>
            <p:nvPr/>
          </p:nvSpPr>
          <p:spPr>
            <a:xfrm>
              <a:off x="7540807" y="2517311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B3990B2A-4A44-4DAA-BCA8-03DA1258A902}"/>
                </a:ext>
              </a:extLst>
            </p:cNvPr>
            <p:cNvSpPr/>
            <p:nvPr/>
          </p:nvSpPr>
          <p:spPr>
            <a:xfrm>
              <a:off x="7602719" y="2612561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8A10AD6-088C-46E4-B017-CC24D7C573F7}"/>
                </a:ext>
              </a:extLst>
            </p:cNvPr>
            <p:cNvSpPr/>
            <p:nvPr/>
          </p:nvSpPr>
          <p:spPr>
            <a:xfrm>
              <a:off x="7416982" y="1869611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6" name="Graphic 4" descr="Bullseye">
            <a:extLst>
              <a:ext uri="{FF2B5EF4-FFF2-40B4-BE49-F238E27FC236}">
                <a16:creationId xmlns:a16="http://schemas.microsoft.com/office/drawing/2014/main" id="{7F099CE9-DDE5-4EE3-BADA-17E083221E50}"/>
              </a:ext>
            </a:extLst>
          </p:cNvPr>
          <p:cNvGrpSpPr/>
          <p:nvPr/>
        </p:nvGrpSpPr>
        <p:grpSpPr>
          <a:xfrm>
            <a:off x="6591027" y="2122515"/>
            <a:ext cx="685800" cy="685800"/>
            <a:chOff x="8788036" y="1812461"/>
            <a:chExt cx="914400" cy="914400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346A50E-86B2-4FC2-A48B-027CE830A7D3}"/>
                </a:ext>
              </a:extLst>
            </p:cNvPr>
            <p:cNvSpPr/>
            <p:nvPr/>
          </p:nvSpPr>
          <p:spPr>
            <a:xfrm>
              <a:off x="9134746" y="1893423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88C39FE-44F4-4C2B-957C-6D3FA1170C16}"/>
                </a:ext>
              </a:extLst>
            </p:cNvPr>
            <p:cNvSpPr/>
            <p:nvPr/>
          </p:nvSpPr>
          <p:spPr>
            <a:xfrm>
              <a:off x="8868998" y="1921998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9652F29-546E-4DC0-A078-B896ABDB37A4}"/>
                </a:ext>
              </a:extLst>
            </p:cNvPr>
            <p:cNvSpPr/>
            <p:nvPr/>
          </p:nvSpPr>
          <p:spPr>
            <a:xfrm>
              <a:off x="9002348" y="2055348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1F2F0BCB-6E83-4A18-B120-B0421F45AD26}"/>
              </a:ext>
            </a:extLst>
          </p:cNvPr>
          <p:cNvSpPr/>
          <p:nvPr/>
        </p:nvSpPr>
        <p:spPr>
          <a:xfrm>
            <a:off x="2938463" y="1941535"/>
            <a:ext cx="904875" cy="1047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1" name="Graphic 6" descr="Stopwatch">
            <a:extLst>
              <a:ext uri="{FF2B5EF4-FFF2-40B4-BE49-F238E27FC236}">
                <a16:creationId xmlns:a16="http://schemas.microsoft.com/office/drawing/2014/main" id="{4066BCD1-BCCA-4CA2-B1F3-030F3A0A0A44}"/>
              </a:ext>
            </a:extLst>
          </p:cNvPr>
          <p:cNvGrpSpPr/>
          <p:nvPr/>
        </p:nvGrpSpPr>
        <p:grpSpPr>
          <a:xfrm>
            <a:off x="3048000" y="2122515"/>
            <a:ext cx="685800" cy="685800"/>
            <a:chOff x="4064000" y="1812461"/>
            <a:chExt cx="914400" cy="914400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9CCA06F-3ED1-40AC-A799-C44F1486772E}"/>
                </a:ext>
              </a:extLst>
            </p:cNvPr>
            <p:cNvSpPr/>
            <p:nvPr/>
          </p:nvSpPr>
          <p:spPr>
            <a:xfrm>
              <a:off x="4502150" y="2107736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F06773D-9B57-4DD9-85AF-397B86E8650E}"/>
                </a:ext>
              </a:extLst>
            </p:cNvPr>
            <p:cNvSpPr/>
            <p:nvPr/>
          </p:nvSpPr>
          <p:spPr>
            <a:xfrm>
              <a:off x="4502150" y="2488736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116C05C-3452-4456-B5E9-BAAA0F821281}"/>
                </a:ext>
              </a:extLst>
            </p:cNvPr>
            <p:cNvSpPr/>
            <p:nvPr/>
          </p:nvSpPr>
          <p:spPr>
            <a:xfrm>
              <a:off x="4692650" y="228871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9B4CD74-45A9-4E37-9363-467DF110EF6A}"/>
                </a:ext>
              </a:extLst>
            </p:cNvPr>
            <p:cNvSpPr/>
            <p:nvPr/>
          </p:nvSpPr>
          <p:spPr>
            <a:xfrm>
              <a:off x="4311650" y="228871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7F3CBD5-E060-4C18-9750-0271B5832CD7}"/>
                </a:ext>
              </a:extLst>
            </p:cNvPr>
            <p:cNvSpPr/>
            <p:nvPr/>
          </p:nvSpPr>
          <p:spPr>
            <a:xfrm>
              <a:off x="4502150" y="2174411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CB2F279-4FB9-4617-B3EC-095068D07884}"/>
                </a:ext>
              </a:extLst>
            </p:cNvPr>
            <p:cNvSpPr/>
            <p:nvPr/>
          </p:nvSpPr>
          <p:spPr>
            <a:xfrm>
              <a:off x="4197641" y="1898186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EF3BEA2C-F41E-4165-A32C-B7C745DE70E3}"/>
              </a:ext>
            </a:extLst>
          </p:cNvPr>
          <p:cNvSpPr/>
          <p:nvPr/>
        </p:nvSpPr>
        <p:spPr>
          <a:xfrm>
            <a:off x="0" y="2989295"/>
            <a:ext cx="2662238" cy="1742726"/>
          </a:xfrm>
          <a:custGeom>
            <a:avLst/>
            <a:gdLst>
              <a:gd name="connsiteX0" fmla="*/ 2343150 w 3549650"/>
              <a:gd name="connsiteY0" fmla="*/ 0 h 2323634"/>
              <a:gd name="connsiteX1" fmla="*/ 3549650 w 3549650"/>
              <a:gd name="connsiteY1" fmla="*/ 0 h 2323634"/>
              <a:gd name="connsiteX2" fmla="*/ 1801944 w 3549650"/>
              <a:gd name="connsiteY2" fmla="*/ 2323634 h 2323634"/>
              <a:gd name="connsiteX3" fmla="*/ 0 w 3549650"/>
              <a:gd name="connsiteY3" fmla="*/ 2323634 h 2323634"/>
              <a:gd name="connsiteX4" fmla="*/ 2343150 w 3549650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9650" h="2323634">
                <a:moveTo>
                  <a:pt x="2343150" y="0"/>
                </a:moveTo>
                <a:lnTo>
                  <a:pt x="3549650" y="0"/>
                </a:lnTo>
                <a:lnTo>
                  <a:pt x="1801944" y="2323634"/>
                </a:lnTo>
                <a:lnTo>
                  <a:pt x="0" y="2323634"/>
                </a:lnTo>
                <a:lnTo>
                  <a:pt x="234315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C310B8B-3833-4F46-8A38-7AC0395D6F32}"/>
              </a:ext>
            </a:extLst>
          </p:cNvPr>
          <p:cNvSpPr/>
          <p:nvPr/>
        </p:nvSpPr>
        <p:spPr>
          <a:xfrm>
            <a:off x="1948136" y="2989295"/>
            <a:ext cx="1895202" cy="1742726"/>
          </a:xfrm>
          <a:custGeom>
            <a:avLst/>
            <a:gdLst>
              <a:gd name="connsiteX0" fmla="*/ 1320436 w 2526936"/>
              <a:gd name="connsiteY0" fmla="*/ 0 h 2323634"/>
              <a:gd name="connsiteX1" fmla="*/ 2526936 w 2526936"/>
              <a:gd name="connsiteY1" fmla="*/ 0 h 2323634"/>
              <a:gd name="connsiteX2" fmla="*/ 1801944 w 2526936"/>
              <a:gd name="connsiteY2" fmla="*/ 2323634 h 2323634"/>
              <a:gd name="connsiteX3" fmla="*/ 0 w 2526936"/>
              <a:gd name="connsiteY3" fmla="*/ 2323634 h 2323634"/>
              <a:gd name="connsiteX4" fmla="*/ 1320436 w 2526936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6936" h="2323634">
                <a:moveTo>
                  <a:pt x="1320436" y="0"/>
                </a:moveTo>
                <a:lnTo>
                  <a:pt x="2526936" y="0"/>
                </a:lnTo>
                <a:lnTo>
                  <a:pt x="1801944" y="2323634"/>
                </a:lnTo>
                <a:lnTo>
                  <a:pt x="0" y="2323634"/>
                </a:lnTo>
                <a:lnTo>
                  <a:pt x="1320436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B8F6294C-1326-4675-A1DD-AB9AC32C8DD3}"/>
              </a:ext>
            </a:extLst>
          </p:cNvPr>
          <p:cNvSpPr/>
          <p:nvPr/>
        </p:nvSpPr>
        <p:spPr>
          <a:xfrm>
            <a:off x="3896271" y="2989295"/>
            <a:ext cx="1351458" cy="1742726"/>
          </a:xfrm>
          <a:custGeom>
            <a:avLst/>
            <a:gdLst>
              <a:gd name="connsiteX0" fmla="*/ 297722 w 1801944"/>
              <a:gd name="connsiteY0" fmla="*/ 0 h 2323634"/>
              <a:gd name="connsiteX1" fmla="*/ 1504222 w 1801944"/>
              <a:gd name="connsiteY1" fmla="*/ 0 h 2323634"/>
              <a:gd name="connsiteX2" fmla="*/ 1801944 w 1801944"/>
              <a:gd name="connsiteY2" fmla="*/ 2323634 h 2323634"/>
              <a:gd name="connsiteX3" fmla="*/ 0 w 1801944"/>
              <a:gd name="connsiteY3" fmla="*/ 2323634 h 2323634"/>
              <a:gd name="connsiteX4" fmla="*/ 297722 w 1801944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1944" h="2323634">
                <a:moveTo>
                  <a:pt x="297722" y="0"/>
                </a:moveTo>
                <a:lnTo>
                  <a:pt x="1504222" y="0"/>
                </a:lnTo>
                <a:lnTo>
                  <a:pt x="1801944" y="2323634"/>
                </a:lnTo>
                <a:lnTo>
                  <a:pt x="0" y="2323634"/>
                </a:lnTo>
                <a:lnTo>
                  <a:pt x="297722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D69B5982-ABF0-4745-90E9-0CF08C7EB373}"/>
              </a:ext>
            </a:extLst>
          </p:cNvPr>
          <p:cNvSpPr/>
          <p:nvPr/>
        </p:nvSpPr>
        <p:spPr>
          <a:xfrm>
            <a:off x="5300663" y="2989295"/>
            <a:ext cx="1895202" cy="1742726"/>
          </a:xfrm>
          <a:custGeom>
            <a:avLst/>
            <a:gdLst>
              <a:gd name="connsiteX0" fmla="*/ 0 w 2526936"/>
              <a:gd name="connsiteY0" fmla="*/ 0 h 2323634"/>
              <a:gd name="connsiteX1" fmla="*/ 1206500 w 2526936"/>
              <a:gd name="connsiteY1" fmla="*/ 0 h 2323634"/>
              <a:gd name="connsiteX2" fmla="*/ 2526936 w 2526936"/>
              <a:gd name="connsiteY2" fmla="*/ 2323634 h 2323634"/>
              <a:gd name="connsiteX3" fmla="*/ 724992 w 2526936"/>
              <a:gd name="connsiteY3" fmla="*/ 2323634 h 2323634"/>
              <a:gd name="connsiteX4" fmla="*/ 0 w 2526936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6936" h="2323634">
                <a:moveTo>
                  <a:pt x="0" y="0"/>
                </a:moveTo>
                <a:lnTo>
                  <a:pt x="1206500" y="0"/>
                </a:lnTo>
                <a:lnTo>
                  <a:pt x="2526936" y="2323634"/>
                </a:lnTo>
                <a:lnTo>
                  <a:pt x="724992" y="232363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2FE59C59-F445-4EDE-9871-85709A8642ED}"/>
              </a:ext>
            </a:extLst>
          </p:cNvPr>
          <p:cNvSpPr/>
          <p:nvPr/>
        </p:nvSpPr>
        <p:spPr>
          <a:xfrm>
            <a:off x="6481762" y="2989295"/>
            <a:ext cx="2662238" cy="1742726"/>
          </a:xfrm>
          <a:custGeom>
            <a:avLst/>
            <a:gdLst>
              <a:gd name="connsiteX0" fmla="*/ 0 w 3549650"/>
              <a:gd name="connsiteY0" fmla="*/ 0 h 2323634"/>
              <a:gd name="connsiteX1" fmla="*/ 1206500 w 3549650"/>
              <a:gd name="connsiteY1" fmla="*/ 0 h 2323634"/>
              <a:gd name="connsiteX2" fmla="*/ 3549650 w 3549650"/>
              <a:gd name="connsiteY2" fmla="*/ 2323634 h 2323634"/>
              <a:gd name="connsiteX3" fmla="*/ 1747706 w 3549650"/>
              <a:gd name="connsiteY3" fmla="*/ 2323634 h 2323634"/>
              <a:gd name="connsiteX4" fmla="*/ 0 w 3549650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9650" h="2323634">
                <a:moveTo>
                  <a:pt x="0" y="0"/>
                </a:moveTo>
                <a:lnTo>
                  <a:pt x="1206500" y="0"/>
                </a:lnTo>
                <a:lnTo>
                  <a:pt x="3549650" y="2323634"/>
                </a:lnTo>
                <a:lnTo>
                  <a:pt x="1747706" y="232363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6448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14">
            <a:extLst>
              <a:ext uri="{FF2B5EF4-FFF2-40B4-BE49-F238E27FC236}">
                <a16:creationId xmlns:a16="http://schemas.microsoft.com/office/drawing/2014/main" id="{FAE60565-78B3-4110-BA1E-D6D4D6CE38C7}"/>
              </a:ext>
            </a:extLst>
          </p:cNvPr>
          <p:cNvSpPr/>
          <p:nvPr/>
        </p:nvSpPr>
        <p:spPr>
          <a:xfrm>
            <a:off x="0" y="2986087"/>
            <a:ext cx="9144000" cy="1745933"/>
          </a:xfrm>
          <a:custGeom>
            <a:avLst/>
            <a:gdLst>
              <a:gd name="connsiteX0" fmla="*/ 0 w 12192000"/>
              <a:gd name="connsiteY0" fmla="*/ 0 h 2323634"/>
              <a:gd name="connsiteX1" fmla="*/ 12192000 w 12192000"/>
              <a:gd name="connsiteY1" fmla="*/ 0 h 2323634"/>
              <a:gd name="connsiteX2" fmla="*/ 12192000 w 12192000"/>
              <a:gd name="connsiteY2" fmla="*/ 2323634 h 2323634"/>
              <a:gd name="connsiteX3" fmla="*/ 0 w 12192000"/>
              <a:gd name="connsiteY3" fmla="*/ 2323634 h 2323634"/>
              <a:gd name="connsiteX4" fmla="*/ 0 w 12192000"/>
              <a:gd name="connsiteY4" fmla="*/ 0 h 2323634"/>
              <a:gd name="connsiteX0" fmla="*/ 0 w 12192000"/>
              <a:gd name="connsiteY0" fmla="*/ 4277 h 2327911"/>
              <a:gd name="connsiteX1" fmla="*/ 2749550 w 12192000"/>
              <a:gd name="connsiteY1" fmla="*/ 0 h 2327911"/>
              <a:gd name="connsiteX2" fmla="*/ 12192000 w 12192000"/>
              <a:gd name="connsiteY2" fmla="*/ 4277 h 2327911"/>
              <a:gd name="connsiteX3" fmla="*/ 12192000 w 12192000"/>
              <a:gd name="connsiteY3" fmla="*/ 2327911 h 2327911"/>
              <a:gd name="connsiteX4" fmla="*/ 0 w 12192000"/>
              <a:gd name="connsiteY4" fmla="*/ 2327911 h 2327911"/>
              <a:gd name="connsiteX5" fmla="*/ 0 w 12192000"/>
              <a:gd name="connsiteY5" fmla="*/ 4277 h 2327911"/>
              <a:gd name="connsiteX0" fmla="*/ 0 w 12192000"/>
              <a:gd name="connsiteY0" fmla="*/ 2327911 h 2327911"/>
              <a:gd name="connsiteX1" fmla="*/ 2749550 w 12192000"/>
              <a:gd name="connsiteY1" fmla="*/ 0 h 2327911"/>
              <a:gd name="connsiteX2" fmla="*/ 12192000 w 12192000"/>
              <a:gd name="connsiteY2" fmla="*/ 4277 h 2327911"/>
              <a:gd name="connsiteX3" fmla="*/ 12192000 w 12192000"/>
              <a:gd name="connsiteY3" fmla="*/ 2327911 h 2327911"/>
              <a:gd name="connsiteX4" fmla="*/ 0 w 12192000"/>
              <a:gd name="connsiteY4" fmla="*/ 2327911 h 2327911"/>
              <a:gd name="connsiteX0" fmla="*/ 0 w 12192000"/>
              <a:gd name="connsiteY0" fmla="*/ 2327911 h 2327911"/>
              <a:gd name="connsiteX1" fmla="*/ 2749550 w 12192000"/>
              <a:gd name="connsiteY1" fmla="*/ 0 h 2327911"/>
              <a:gd name="connsiteX2" fmla="*/ 9309100 w 12192000"/>
              <a:gd name="connsiteY2" fmla="*/ 6351 h 2327911"/>
              <a:gd name="connsiteX3" fmla="*/ 12192000 w 12192000"/>
              <a:gd name="connsiteY3" fmla="*/ 4277 h 2327911"/>
              <a:gd name="connsiteX4" fmla="*/ 12192000 w 12192000"/>
              <a:gd name="connsiteY4" fmla="*/ 2327911 h 2327911"/>
              <a:gd name="connsiteX5" fmla="*/ 0 w 12192000"/>
              <a:gd name="connsiteY5" fmla="*/ 2327911 h 2327911"/>
              <a:gd name="connsiteX0" fmla="*/ 0 w 12192000"/>
              <a:gd name="connsiteY0" fmla="*/ 2327911 h 2327911"/>
              <a:gd name="connsiteX1" fmla="*/ 2749550 w 12192000"/>
              <a:gd name="connsiteY1" fmla="*/ 0 h 2327911"/>
              <a:gd name="connsiteX2" fmla="*/ 9309100 w 12192000"/>
              <a:gd name="connsiteY2" fmla="*/ 6351 h 2327911"/>
              <a:gd name="connsiteX3" fmla="*/ 12192000 w 12192000"/>
              <a:gd name="connsiteY3" fmla="*/ 2327911 h 2327911"/>
              <a:gd name="connsiteX4" fmla="*/ 0 w 12192000"/>
              <a:gd name="connsiteY4" fmla="*/ 2327911 h 232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327911">
                <a:moveTo>
                  <a:pt x="0" y="2327911"/>
                </a:moveTo>
                <a:lnTo>
                  <a:pt x="2749550" y="0"/>
                </a:lnTo>
                <a:lnTo>
                  <a:pt x="9309100" y="6351"/>
                </a:lnTo>
                <a:lnTo>
                  <a:pt x="12192000" y="2327911"/>
                </a:lnTo>
                <a:lnTo>
                  <a:pt x="0" y="2327911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136CAE-3CD5-498D-85EA-B35930615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Folded List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C65C704-73E6-4ECC-9858-19108778BC41}"/>
              </a:ext>
            </a:extLst>
          </p:cNvPr>
          <p:cNvSpPr/>
          <p:nvPr/>
        </p:nvSpPr>
        <p:spPr>
          <a:xfrm>
            <a:off x="-1" y="1941535"/>
            <a:ext cx="2662238" cy="4364375"/>
          </a:xfrm>
          <a:custGeom>
            <a:avLst/>
            <a:gdLst>
              <a:gd name="connsiteX0" fmla="*/ 1757363 w 2662238"/>
              <a:gd name="connsiteY0" fmla="*/ 0 h 4364375"/>
              <a:gd name="connsiteX1" fmla="*/ 2662238 w 2662238"/>
              <a:gd name="connsiteY1" fmla="*/ 0 h 4364375"/>
              <a:gd name="connsiteX2" fmla="*/ 2662238 w 2662238"/>
              <a:gd name="connsiteY2" fmla="*/ 1047762 h 4364375"/>
              <a:gd name="connsiteX3" fmla="*/ 2346850 w 2662238"/>
              <a:gd name="connsiteY3" fmla="*/ 1047762 h 4364375"/>
              <a:gd name="connsiteX4" fmla="*/ 908320 w 2662238"/>
              <a:gd name="connsiteY4" fmla="*/ 2790486 h 4364375"/>
              <a:gd name="connsiteX5" fmla="*/ 1351458 w 2662238"/>
              <a:gd name="connsiteY5" fmla="*/ 2790486 h 4364375"/>
              <a:gd name="connsiteX6" fmla="*/ 1351458 w 2662238"/>
              <a:gd name="connsiteY6" fmla="*/ 4364375 h 4364375"/>
              <a:gd name="connsiteX7" fmla="*/ 0 w 2662238"/>
              <a:gd name="connsiteY7" fmla="*/ 4364375 h 4364375"/>
              <a:gd name="connsiteX8" fmla="*/ 0 w 2662238"/>
              <a:gd name="connsiteY8" fmla="*/ 2790486 h 4364375"/>
              <a:gd name="connsiteX9" fmla="*/ 641542 w 2662238"/>
              <a:gd name="connsiteY9" fmla="*/ 2790486 h 4364375"/>
              <a:gd name="connsiteX10" fmla="*/ 2080072 w 2662238"/>
              <a:gd name="connsiteY10" fmla="*/ 1047762 h 4364375"/>
              <a:gd name="connsiteX11" fmla="*/ 1757363 w 2662238"/>
              <a:gd name="connsiteY11" fmla="*/ 1047762 h 4364375"/>
              <a:gd name="connsiteX0" fmla="*/ 1757363 w 2662238"/>
              <a:gd name="connsiteY0" fmla="*/ 0 h 4364375"/>
              <a:gd name="connsiteX1" fmla="*/ 2662238 w 2662238"/>
              <a:gd name="connsiteY1" fmla="*/ 0 h 4364375"/>
              <a:gd name="connsiteX2" fmla="*/ 2662238 w 2662238"/>
              <a:gd name="connsiteY2" fmla="*/ 1047762 h 4364375"/>
              <a:gd name="connsiteX3" fmla="*/ 2346850 w 2662238"/>
              <a:gd name="connsiteY3" fmla="*/ 1047762 h 4364375"/>
              <a:gd name="connsiteX4" fmla="*/ 908320 w 2662238"/>
              <a:gd name="connsiteY4" fmla="*/ 2790486 h 4364375"/>
              <a:gd name="connsiteX5" fmla="*/ 1351458 w 2662238"/>
              <a:gd name="connsiteY5" fmla="*/ 2790486 h 4364375"/>
              <a:gd name="connsiteX6" fmla="*/ 1351458 w 2662238"/>
              <a:gd name="connsiteY6" fmla="*/ 4364375 h 4364375"/>
              <a:gd name="connsiteX7" fmla="*/ 0 w 2662238"/>
              <a:gd name="connsiteY7" fmla="*/ 4364375 h 4364375"/>
              <a:gd name="connsiteX8" fmla="*/ 0 w 2662238"/>
              <a:gd name="connsiteY8" fmla="*/ 2790486 h 4364375"/>
              <a:gd name="connsiteX9" fmla="*/ 641542 w 2662238"/>
              <a:gd name="connsiteY9" fmla="*/ 2790486 h 4364375"/>
              <a:gd name="connsiteX10" fmla="*/ 1757363 w 2662238"/>
              <a:gd name="connsiteY10" fmla="*/ 1047762 h 4364375"/>
              <a:gd name="connsiteX11" fmla="*/ 1757363 w 2662238"/>
              <a:gd name="connsiteY11" fmla="*/ 0 h 4364375"/>
              <a:gd name="connsiteX0" fmla="*/ 1757363 w 2662238"/>
              <a:gd name="connsiteY0" fmla="*/ 0 h 4364375"/>
              <a:gd name="connsiteX1" fmla="*/ 2662238 w 2662238"/>
              <a:gd name="connsiteY1" fmla="*/ 0 h 4364375"/>
              <a:gd name="connsiteX2" fmla="*/ 2662238 w 2662238"/>
              <a:gd name="connsiteY2" fmla="*/ 1047762 h 4364375"/>
              <a:gd name="connsiteX3" fmla="*/ 908320 w 2662238"/>
              <a:gd name="connsiteY3" fmla="*/ 2790486 h 4364375"/>
              <a:gd name="connsiteX4" fmla="*/ 1351458 w 2662238"/>
              <a:gd name="connsiteY4" fmla="*/ 2790486 h 4364375"/>
              <a:gd name="connsiteX5" fmla="*/ 1351458 w 2662238"/>
              <a:gd name="connsiteY5" fmla="*/ 4364375 h 4364375"/>
              <a:gd name="connsiteX6" fmla="*/ 0 w 2662238"/>
              <a:gd name="connsiteY6" fmla="*/ 4364375 h 4364375"/>
              <a:gd name="connsiteX7" fmla="*/ 0 w 2662238"/>
              <a:gd name="connsiteY7" fmla="*/ 2790486 h 4364375"/>
              <a:gd name="connsiteX8" fmla="*/ 641542 w 2662238"/>
              <a:gd name="connsiteY8" fmla="*/ 2790486 h 4364375"/>
              <a:gd name="connsiteX9" fmla="*/ 1757363 w 2662238"/>
              <a:gd name="connsiteY9" fmla="*/ 1047762 h 4364375"/>
              <a:gd name="connsiteX10" fmla="*/ 1757363 w 2662238"/>
              <a:gd name="connsiteY10" fmla="*/ 0 h 4364375"/>
              <a:gd name="connsiteX0" fmla="*/ 1757363 w 2662238"/>
              <a:gd name="connsiteY0" fmla="*/ 0 h 4364375"/>
              <a:gd name="connsiteX1" fmla="*/ 2662238 w 2662238"/>
              <a:gd name="connsiteY1" fmla="*/ 0 h 4364375"/>
              <a:gd name="connsiteX2" fmla="*/ 2662238 w 2662238"/>
              <a:gd name="connsiteY2" fmla="*/ 1047762 h 4364375"/>
              <a:gd name="connsiteX3" fmla="*/ 1351458 w 2662238"/>
              <a:gd name="connsiteY3" fmla="*/ 2790486 h 4364375"/>
              <a:gd name="connsiteX4" fmla="*/ 1351458 w 2662238"/>
              <a:gd name="connsiteY4" fmla="*/ 4364375 h 4364375"/>
              <a:gd name="connsiteX5" fmla="*/ 0 w 2662238"/>
              <a:gd name="connsiteY5" fmla="*/ 4364375 h 4364375"/>
              <a:gd name="connsiteX6" fmla="*/ 0 w 2662238"/>
              <a:gd name="connsiteY6" fmla="*/ 2790486 h 4364375"/>
              <a:gd name="connsiteX7" fmla="*/ 641542 w 2662238"/>
              <a:gd name="connsiteY7" fmla="*/ 2790486 h 4364375"/>
              <a:gd name="connsiteX8" fmla="*/ 1757363 w 2662238"/>
              <a:gd name="connsiteY8" fmla="*/ 1047762 h 4364375"/>
              <a:gd name="connsiteX9" fmla="*/ 1757363 w 2662238"/>
              <a:gd name="connsiteY9" fmla="*/ 0 h 4364375"/>
              <a:gd name="connsiteX0" fmla="*/ 1757363 w 2662238"/>
              <a:gd name="connsiteY0" fmla="*/ 0 h 4364375"/>
              <a:gd name="connsiteX1" fmla="*/ 2662238 w 2662238"/>
              <a:gd name="connsiteY1" fmla="*/ 0 h 4364375"/>
              <a:gd name="connsiteX2" fmla="*/ 2662238 w 2662238"/>
              <a:gd name="connsiteY2" fmla="*/ 1047762 h 4364375"/>
              <a:gd name="connsiteX3" fmla="*/ 1351458 w 2662238"/>
              <a:gd name="connsiteY3" fmla="*/ 2790486 h 4364375"/>
              <a:gd name="connsiteX4" fmla="*/ 1351458 w 2662238"/>
              <a:gd name="connsiteY4" fmla="*/ 4364375 h 4364375"/>
              <a:gd name="connsiteX5" fmla="*/ 0 w 2662238"/>
              <a:gd name="connsiteY5" fmla="*/ 4364375 h 4364375"/>
              <a:gd name="connsiteX6" fmla="*/ 0 w 2662238"/>
              <a:gd name="connsiteY6" fmla="*/ 2790486 h 4364375"/>
              <a:gd name="connsiteX7" fmla="*/ 1757363 w 2662238"/>
              <a:gd name="connsiteY7" fmla="*/ 1047762 h 4364375"/>
              <a:gd name="connsiteX8" fmla="*/ 1757363 w 2662238"/>
              <a:gd name="connsiteY8" fmla="*/ 0 h 436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2238" h="4364375">
                <a:moveTo>
                  <a:pt x="1757363" y="0"/>
                </a:moveTo>
                <a:lnTo>
                  <a:pt x="2662238" y="0"/>
                </a:lnTo>
                <a:lnTo>
                  <a:pt x="2662238" y="1047762"/>
                </a:lnTo>
                <a:lnTo>
                  <a:pt x="1351458" y="2790486"/>
                </a:lnTo>
                <a:lnTo>
                  <a:pt x="1351458" y="4364375"/>
                </a:lnTo>
                <a:lnTo>
                  <a:pt x="0" y="4364375"/>
                </a:lnTo>
                <a:lnTo>
                  <a:pt x="0" y="2790486"/>
                </a:lnTo>
                <a:lnTo>
                  <a:pt x="1757363" y="1047762"/>
                </a:lnTo>
                <a:lnTo>
                  <a:pt x="17573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81841EF-535E-4385-9811-D8E838A4B1E9}"/>
              </a:ext>
            </a:extLst>
          </p:cNvPr>
          <p:cNvSpPr/>
          <p:nvPr/>
        </p:nvSpPr>
        <p:spPr>
          <a:xfrm>
            <a:off x="1948135" y="1941535"/>
            <a:ext cx="1895202" cy="4364375"/>
          </a:xfrm>
          <a:custGeom>
            <a:avLst/>
            <a:gdLst>
              <a:gd name="connsiteX0" fmla="*/ 990327 w 1895202"/>
              <a:gd name="connsiteY0" fmla="*/ 0 h 4364375"/>
              <a:gd name="connsiteX1" fmla="*/ 1895202 w 1895202"/>
              <a:gd name="connsiteY1" fmla="*/ 0 h 4364375"/>
              <a:gd name="connsiteX2" fmla="*/ 1895202 w 1895202"/>
              <a:gd name="connsiteY2" fmla="*/ 1047762 h 4364375"/>
              <a:gd name="connsiteX3" fmla="*/ 1473723 w 1895202"/>
              <a:gd name="connsiteY3" fmla="*/ 1047762 h 4364375"/>
              <a:gd name="connsiteX4" fmla="*/ 650793 w 1895202"/>
              <a:gd name="connsiteY4" fmla="*/ 2790486 h 4364375"/>
              <a:gd name="connsiteX5" fmla="*/ 1351458 w 1895202"/>
              <a:gd name="connsiteY5" fmla="*/ 2790486 h 4364375"/>
              <a:gd name="connsiteX6" fmla="*/ 1351458 w 1895202"/>
              <a:gd name="connsiteY6" fmla="*/ 4364375 h 4364375"/>
              <a:gd name="connsiteX7" fmla="*/ 0 w 1895202"/>
              <a:gd name="connsiteY7" fmla="*/ 4364375 h 4364375"/>
              <a:gd name="connsiteX8" fmla="*/ 0 w 1895202"/>
              <a:gd name="connsiteY8" fmla="*/ 2790486 h 4364375"/>
              <a:gd name="connsiteX9" fmla="*/ 423268 w 1895202"/>
              <a:gd name="connsiteY9" fmla="*/ 2790486 h 4364375"/>
              <a:gd name="connsiteX10" fmla="*/ 1246199 w 1895202"/>
              <a:gd name="connsiteY10" fmla="*/ 1047762 h 4364375"/>
              <a:gd name="connsiteX11" fmla="*/ 990327 w 1895202"/>
              <a:gd name="connsiteY11" fmla="*/ 1047762 h 4364375"/>
              <a:gd name="connsiteX0" fmla="*/ 990327 w 1895202"/>
              <a:gd name="connsiteY0" fmla="*/ 0 h 4364375"/>
              <a:gd name="connsiteX1" fmla="*/ 1895202 w 1895202"/>
              <a:gd name="connsiteY1" fmla="*/ 0 h 4364375"/>
              <a:gd name="connsiteX2" fmla="*/ 1895202 w 1895202"/>
              <a:gd name="connsiteY2" fmla="*/ 1047762 h 4364375"/>
              <a:gd name="connsiteX3" fmla="*/ 1473723 w 1895202"/>
              <a:gd name="connsiteY3" fmla="*/ 1047762 h 4364375"/>
              <a:gd name="connsiteX4" fmla="*/ 650793 w 1895202"/>
              <a:gd name="connsiteY4" fmla="*/ 2790486 h 4364375"/>
              <a:gd name="connsiteX5" fmla="*/ 1351458 w 1895202"/>
              <a:gd name="connsiteY5" fmla="*/ 2790486 h 4364375"/>
              <a:gd name="connsiteX6" fmla="*/ 1351458 w 1895202"/>
              <a:gd name="connsiteY6" fmla="*/ 4364375 h 4364375"/>
              <a:gd name="connsiteX7" fmla="*/ 0 w 1895202"/>
              <a:gd name="connsiteY7" fmla="*/ 4364375 h 4364375"/>
              <a:gd name="connsiteX8" fmla="*/ 0 w 1895202"/>
              <a:gd name="connsiteY8" fmla="*/ 2790486 h 4364375"/>
              <a:gd name="connsiteX9" fmla="*/ 423268 w 1895202"/>
              <a:gd name="connsiteY9" fmla="*/ 2790486 h 4364375"/>
              <a:gd name="connsiteX10" fmla="*/ 990327 w 1895202"/>
              <a:gd name="connsiteY10" fmla="*/ 1047762 h 4364375"/>
              <a:gd name="connsiteX11" fmla="*/ 990327 w 1895202"/>
              <a:gd name="connsiteY11" fmla="*/ 0 h 4364375"/>
              <a:gd name="connsiteX0" fmla="*/ 990327 w 1895202"/>
              <a:gd name="connsiteY0" fmla="*/ 0 h 4364375"/>
              <a:gd name="connsiteX1" fmla="*/ 1895202 w 1895202"/>
              <a:gd name="connsiteY1" fmla="*/ 0 h 4364375"/>
              <a:gd name="connsiteX2" fmla="*/ 1895202 w 1895202"/>
              <a:gd name="connsiteY2" fmla="*/ 1047762 h 4364375"/>
              <a:gd name="connsiteX3" fmla="*/ 650793 w 1895202"/>
              <a:gd name="connsiteY3" fmla="*/ 2790486 h 4364375"/>
              <a:gd name="connsiteX4" fmla="*/ 1351458 w 1895202"/>
              <a:gd name="connsiteY4" fmla="*/ 2790486 h 4364375"/>
              <a:gd name="connsiteX5" fmla="*/ 1351458 w 1895202"/>
              <a:gd name="connsiteY5" fmla="*/ 4364375 h 4364375"/>
              <a:gd name="connsiteX6" fmla="*/ 0 w 1895202"/>
              <a:gd name="connsiteY6" fmla="*/ 4364375 h 4364375"/>
              <a:gd name="connsiteX7" fmla="*/ 0 w 1895202"/>
              <a:gd name="connsiteY7" fmla="*/ 2790486 h 4364375"/>
              <a:gd name="connsiteX8" fmla="*/ 423268 w 1895202"/>
              <a:gd name="connsiteY8" fmla="*/ 2790486 h 4364375"/>
              <a:gd name="connsiteX9" fmla="*/ 990327 w 1895202"/>
              <a:gd name="connsiteY9" fmla="*/ 1047762 h 4364375"/>
              <a:gd name="connsiteX10" fmla="*/ 990327 w 1895202"/>
              <a:gd name="connsiteY10" fmla="*/ 0 h 4364375"/>
              <a:gd name="connsiteX0" fmla="*/ 990327 w 1895202"/>
              <a:gd name="connsiteY0" fmla="*/ 0 h 4364375"/>
              <a:gd name="connsiteX1" fmla="*/ 1895202 w 1895202"/>
              <a:gd name="connsiteY1" fmla="*/ 0 h 4364375"/>
              <a:gd name="connsiteX2" fmla="*/ 1895202 w 1895202"/>
              <a:gd name="connsiteY2" fmla="*/ 1047762 h 4364375"/>
              <a:gd name="connsiteX3" fmla="*/ 650793 w 1895202"/>
              <a:gd name="connsiteY3" fmla="*/ 2790486 h 4364375"/>
              <a:gd name="connsiteX4" fmla="*/ 1351458 w 1895202"/>
              <a:gd name="connsiteY4" fmla="*/ 2790486 h 4364375"/>
              <a:gd name="connsiteX5" fmla="*/ 1351458 w 1895202"/>
              <a:gd name="connsiteY5" fmla="*/ 4364375 h 4364375"/>
              <a:gd name="connsiteX6" fmla="*/ 0 w 1895202"/>
              <a:gd name="connsiteY6" fmla="*/ 4364375 h 4364375"/>
              <a:gd name="connsiteX7" fmla="*/ 0 w 1895202"/>
              <a:gd name="connsiteY7" fmla="*/ 2790486 h 4364375"/>
              <a:gd name="connsiteX8" fmla="*/ 990327 w 1895202"/>
              <a:gd name="connsiteY8" fmla="*/ 1047762 h 4364375"/>
              <a:gd name="connsiteX9" fmla="*/ 990327 w 1895202"/>
              <a:gd name="connsiteY9" fmla="*/ 0 h 4364375"/>
              <a:gd name="connsiteX0" fmla="*/ 990327 w 1895202"/>
              <a:gd name="connsiteY0" fmla="*/ 0 h 4364375"/>
              <a:gd name="connsiteX1" fmla="*/ 1895202 w 1895202"/>
              <a:gd name="connsiteY1" fmla="*/ 0 h 4364375"/>
              <a:gd name="connsiteX2" fmla="*/ 1895202 w 1895202"/>
              <a:gd name="connsiteY2" fmla="*/ 1047762 h 4364375"/>
              <a:gd name="connsiteX3" fmla="*/ 1351458 w 1895202"/>
              <a:gd name="connsiteY3" fmla="*/ 2790486 h 4364375"/>
              <a:gd name="connsiteX4" fmla="*/ 1351458 w 1895202"/>
              <a:gd name="connsiteY4" fmla="*/ 4364375 h 4364375"/>
              <a:gd name="connsiteX5" fmla="*/ 0 w 1895202"/>
              <a:gd name="connsiteY5" fmla="*/ 4364375 h 4364375"/>
              <a:gd name="connsiteX6" fmla="*/ 0 w 1895202"/>
              <a:gd name="connsiteY6" fmla="*/ 2790486 h 4364375"/>
              <a:gd name="connsiteX7" fmla="*/ 990327 w 1895202"/>
              <a:gd name="connsiteY7" fmla="*/ 1047762 h 4364375"/>
              <a:gd name="connsiteX8" fmla="*/ 990327 w 1895202"/>
              <a:gd name="connsiteY8" fmla="*/ 0 h 436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5202" h="4364375">
                <a:moveTo>
                  <a:pt x="990327" y="0"/>
                </a:moveTo>
                <a:lnTo>
                  <a:pt x="1895202" y="0"/>
                </a:lnTo>
                <a:lnTo>
                  <a:pt x="1895202" y="1047762"/>
                </a:lnTo>
                <a:lnTo>
                  <a:pt x="1351458" y="2790486"/>
                </a:lnTo>
                <a:lnTo>
                  <a:pt x="1351458" y="4364375"/>
                </a:lnTo>
                <a:lnTo>
                  <a:pt x="0" y="4364375"/>
                </a:lnTo>
                <a:lnTo>
                  <a:pt x="0" y="2790486"/>
                </a:lnTo>
                <a:lnTo>
                  <a:pt x="990327" y="1047762"/>
                </a:lnTo>
                <a:lnTo>
                  <a:pt x="99032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6C38A7A-0241-4A7D-B5C2-6FB83E54EF41}"/>
              </a:ext>
            </a:extLst>
          </p:cNvPr>
          <p:cNvSpPr/>
          <p:nvPr/>
        </p:nvSpPr>
        <p:spPr>
          <a:xfrm>
            <a:off x="3896270" y="1941535"/>
            <a:ext cx="1351458" cy="4364375"/>
          </a:xfrm>
          <a:custGeom>
            <a:avLst/>
            <a:gdLst>
              <a:gd name="connsiteX0" fmla="*/ 223292 w 1351458"/>
              <a:gd name="connsiteY0" fmla="*/ 0 h 4364375"/>
              <a:gd name="connsiteX1" fmla="*/ 1128167 w 1351458"/>
              <a:gd name="connsiteY1" fmla="*/ 0 h 4364375"/>
              <a:gd name="connsiteX2" fmla="*/ 1128167 w 1351458"/>
              <a:gd name="connsiteY2" fmla="*/ 1047762 h 4364375"/>
              <a:gd name="connsiteX3" fmla="*/ 743675 w 1351458"/>
              <a:gd name="connsiteY3" fmla="*/ 1047762 h 4364375"/>
              <a:gd name="connsiteX4" fmla="*/ 743675 w 1351458"/>
              <a:gd name="connsiteY4" fmla="*/ 2790486 h 4364375"/>
              <a:gd name="connsiteX5" fmla="*/ 1351458 w 1351458"/>
              <a:gd name="connsiteY5" fmla="*/ 2790486 h 4364375"/>
              <a:gd name="connsiteX6" fmla="*/ 1351458 w 1351458"/>
              <a:gd name="connsiteY6" fmla="*/ 4364375 h 4364375"/>
              <a:gd name="connsiteX7" fmla="*/ 0 w 1351458"/>
              <a:gd name="connsiteY7" fmla="*/ 4364375 h 4364375"/>
              <a:gd name="connsiteX8" fmla="*/ 0 w 1351458"/>
              <a:gd name="connsiteY8" fmla="*/ 2790486 h 4364375"/>
              <a:gd name="connsiteX9" fmla="*/ 537935 w 1351458"/>
              <a:gd name="connsiteY9" fmla="*/ 2790486 h 4364375"/>
              <a:gd name="connsiteX10" fmla="*/ 537935 w 1351458"/>
              <a:gd name="connsiteY10" fmla="*/ 1047762 h 4364375"/>
              <a:gd name="connsiteX11" fmla="*/ 223292 w 1351458"/>
              <a:gd name="connsiteY11" fmla="*/ 1047762 h 4364375"/>
              <a:gd name="connsiteX0" fmla="*/ 223292 w 1351458"/>
              <a:gd name="connsiteY0" fmla="*/ 0 h 4364375"/>
              <a:gd name="connsiteX1" fmla="*/ 1128167 w 1351458"/>
              <a:gd name="connsiteY1" fmla="*/ 0 h 4364375"/>
              <a:gd name="connsiteX2" fmla="*/ 1128167 w 1351458"/>
              <a:gd name="connsiteY2" fmla="*/ 1047762 h 4364375"/>
              <a:gd name="connsiteX3" fmla="*/ 743675 w 1351458"/>
              <a:gd name="connsiteY3" fmla="*/ 1047762 h 4364375"/>
              <a:gd name="connsiteX4" fmla="*/ 743675 w 1351458"/>
              <a:gd name="connsiteY4" fmla="*/ 2790486 h 4364375"/>
              <a:gd name="connsiteX5" fmla="*/ 1351458 w 1351458"/>
              <a:gd name="connsiteY5" fmla="*/ 2790486 h 4364375"/>
              <a:gd name="connsiteX6" fmla="*/ 1351458 w 1351458"/>
              <a:gd name="connsiteY6" fmla="*/ 4364375 h 4364375"/>
              <a:gd name="connsiteX7" fmla="*/ 0 w 1351458"/>
              <a:gd name="connsiteY7" fmla="*/ 4364375 h 4364375"/>
              <a:gd name="connsiteX8" fmla="*/ 0 w 1351458"/>
              <a:gd name="connsiteY8" fmla="*/ 2790486 h 4364375"/>
              <a:gd name="connsiteX9" fmla="*/ 537935 w 1351458"/>
              <a:gd name="connsiteY9" fmla="*/ 2790486 h 4364375"/>
              <a:gd name="connsiteX10" fmla="*/ 223292 w 1351458"/>
              <a:gd name="connsiteY10" fmla="*/ 1047762 h 4364375"/>
              <a:gd name="connsiteX11" fmla="*/ 223292 w 1351458"/>
              <a:gd name="connsiteY11" fmla="*/ 0 h 4364375"/>
              <a:gd name="connsiteX0" fmla="*/ 223292 w 1351458"/>
              <a:gd name="connsiteY0" fmla="*/ 0 h 4364375"/>
              <a:gd name="connsiteX1" fmla="*/ 1128167 w 1351458"/>
              <a:gd name="connsiteY1" fmla="*/ 0 h 4364375"/>
              <a:gd name="connsiteX2" fmla="*/ 1128167 w 1351458"/>
              <a:gd name="connsiteY2" fmla="*/ 1047762 h 4364375"/>
              <a:gd name="connsiteX3" fmla="*/ 743675 w 1351458"/>
              <a:gd name="connsiteY3" fmla="*/ 2790486 h 4364375"/>
              <a:gd name="connsiteX4" fmla="*/ 1351458 w 1351458"/>
              <a:gd name="connsiteY4" fmla="*/ 2790486 h 4364375"/>
              <a:gd name="connsiteX5" fmla="*/ 1351458 w 1351458"/>
              <a:gd name="connsiteY5" fmla="*/ 4364375 h 4364375"/>
              <a:gd name="connsiteX6" fmla="*/ 0 w 1351458"/>
              <a:gd name="connsiteY6" fmla="*/ 4364375 h 4364375"/>
              <a:gd name="connsiteX7" fmla="*/ 0 w 1351458"/>
              <a:gd name="connsiteY7" fmla="*/ 2790486 h 4364375"/>
              <a:gd name="connsiteX8" fmla="*/ 537935 w 1351458"/>
              <a:gd name="connsiteY8" fmla="*/ 2790486 h 4364375"/>
              <a:gd name="connsiteX9" fmla="*/ 223292 w 1351458"/>
              <a:gd name="connsiteY9" fmla="*/ 1047762 h 4364375"/>
              <a:gd name="connsiteX10" fmla="*/ 223292 w 1351458"/>
              <a:gd name="connsiteY10" fmla="*/ 0 h 4364375"/>
              <a:gd name="connsiteX0" fmla="*/ 223292 w 1351458"/>
              <a:gd name="connsiteY0" fmla="*/ 0 h 4364375"/>
              <a:gd name="connsiteX1" fmla="*/ 1128167 w 1351458"/>
              <a:gd name="connsiteY1" fmla="*/ 0 h 4364375"/>
              <a:gd name="connsiteX2" fmla="*/ 1128167 w 1351458"/>
              <a:gd name="connsiteY2" fmla="*/ 1047762 h 4364375"/>
              <a:gd name="connsiteX3" fmla="*/ 743675 w 1351458"/>
              <a:gd name="connsiteY3" fmla="*/ 2790486 h 4364375"/>
              <a:gd name="connsiteX4" fmla="*/ 1351458 w 1351458"/>
              <a:gd name="connsiteY4" fmla="*/ 2790486 h 4364375"/>
              <a:gd name="connsiteX5" fmla="*/ 1351458 w 1351458"/>
              <a:gd name="connsiteY5" fmla="*/ 4364375 h 4364375"/>
              <a:gd name="connsiteX6" fmla="*/ 0 w 1351458"/>
              <a:gd name="connsiteY6" fmla="*/ 4364375 h 4364375"/>
              <a:gd name="connsiteX7" fmla="*/ 0 w 1351458"/>
              <a:gd name="connsiteY7" fmla="*/ 2790486 h 4364375"/>
              <a:gd name="connsiteX8" fmla="*/ 223292 w 1351458"/>
              <a:gd name="connsiteY8" fmla="*/ 1047762 h 4364375"/>
              <a:gd name="connsiteX9" fmla="*/ 223292 w 1351458"/>
              <a:gd name="connsiteY9" fmla="*/ 0 h 4364375"/>
              <a:gd name="connsiteX0" fmla="*/ 223292 w 1351458"/>
              <a:gd name="connsiteY0" fmla="*/ 0 h 4364375"/>
              <a:gd name="connsiteX1" fmla="*/ 1128167 w 1351458"/>
              <a:gd name="connsiteY1" fmla="*/ 0 h 4364375"/>
              <a:gd name="connsiteX2" fmla="*/ 1128167 w 1351458"/>
              <a:gd name="connsiteY2" fmla="*/ 1047762 h 4364375"/>
              <a:gd name="connsiteX3" fmla="*/ 1351458 w 1351458"/>
              <a:gd name="connsiteY3" fmla="*/ 2790486 h 4364375"/>
              <a:gd name="connsiteX4" fmla="*/ 1351458 w 1351458"/>
              <a:gd name="connsiteY4" fmla="*/ 4364375 h 4364375"/>
              <a:gd name="connsiteX5" fmla="*/ 0 w 1351458"/>
              <a:gd name="connsiteY5" fmla="*/ 4364375 h 4364375"/>
              <a:gd name="connsiteX6" fmla="*/ 0 w 1351458"/>
              <a:gd name="connsiteY6" fmla="*/ 2790486 h 4364375"/>
              <a:gd name="connsiteX7" fmla="*/ 223292 w 1351458"/>
              <a:gd name="connsiteY7" fmla="*/ 1047762 h 4364375"/>
              <a:gd name="connsiteX8" fmla="*/ 223292 w 1351458"/>
              <a:gd name="connsiteY8" fmla="*/ 0 h 436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1458" h="4364375">
                <a:moveTo>
                  <a:pt x="223292" y="0"/>
                </a:moveTo>
                <a:lnTo>
                  <a:pt x="1128167" y="0"/>
                </a:lnTo>
                <a:lnTo>
                  <a:pt x="1128167" y="1047762"/>
                </a:lnTo>
                <a:lnTo>
                  <a:pt x="1351458" y="2790486"/>
                </a:lnTo>
                <a:lnTo>
                  <a:pt x="1351458" y="4364375"/>
                </a:lnTo>
                <a:lnTo>
                  <a:pt x="0" y="4364375"/>
                </a:lnTo>
                <a:lnTo>
                  <a:pt x="0" y="2790486"/>
                </a:lnTo>
                <a:lnTo>
                  <a:pt x="223292" y="1047762"/>
                </a:lnTo>
                <a:lnTo>
                  <a:pt x="22329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9B0A8A8-A491-44E6-A9D0-DF7B38FDB34E}"/>
              </a:ext>
            </a:extLst>
          </p:cNvPr>
          <p:cNvSpPr/>
          <p:nvPr/>
        </p:nvSpPr>
        <p:spPr>
          <a:xfrm>
            <a:off x="5300662" y="1941535"/>
            <a:ext cx="1895202" cy="4364375"/>
          </a:xfrm>
          <a:custGeom>
            <a:avLst/>
            <a:gdLst>
              <a:gd name="connsiteX0" fmla="*/ 0 w 1895202"/>
              <a:gd name="connsiteY0" fmla="*/ 0 h 4364375"/>
              <a:gd name="connsiteX1" fmla="*/ 904875 w 1895202"/>
              <a:gd name="connsiteY1" fmla="*/ 0 h 4364375"/>
              <a:gd name="connsiteX2" fmla="*/ 904875 w 1895202"/>
              <a:gd name="connsiteY2" fmla="*/ 1047762 h 4364375"/>
              <a:gd name="connsiteX3" fmla="*/ 619204 w 1895202"/>
              <a:gd name="connsiteY3" fmla="*/ 1047762 h 4364375"/>
              <a:gd name="connsiteX4" fmla="*/ 1262764 w 1895202"/>
              <a:gd name="connsiteY4" fmla="*/ 2790486 h 4364375"/>
              <a:gd name="connsiteX5" fmla="*/ 1895202 w 1895202"/>
              <a:gd name="connsiteY5" fmla="*/ 2790486 h 4364375"/>
              <a:gd name="connsiteX6" fmla="*/ 1895202 w 1895202"/>
              <a:gd name="connsiteY6" fmla="*/ 4364375 h 4364375"/>
              <a:gd name="connsiteX7" fmla="*/ 543744 w 1895202"/>
              <a:gd name="connsiteY7" fmla="*/ 4364375 h 4364375"/>
              <a:gd name="connsiteX8" fmla="*/ 543744 w 1895202"/>
              <a:gd name="connsiteY8" fmla="*/ 2790486 h 4364375"/>
              <a:gd name="connsiteX9" fmla="*/ 1043444 w 1895202"/>
              <a:gd name="connsiteY9" fmla="*/ 2790486 h 4364375"/>
              <a:gd name="connsiteX10" fmla="*/ 399884 w 1895202"/>
              <a:gd name="connsiteY10" fmla="*/ 1047762 h 4364375"/>
              <a:gd name="connsiteX11" fmla="*/ 0 w 1895202"/>
              <a:gd name="connsiteY11" fmla="*/ 1047762 h 4364375"/>
              <a:gd name="connsiteX0" fmla="*/ 0 w 1895202"/>
              <a:gd name="connsiteY0" fmla="*/ 0 h 4364375"/>
              <a:gd name="connsiteX1" fmla="*/ 904875 w 1895202"/>
              <a:gd name="connsiteY1" fmla="*/ 0 h 4364375"/>
              <a:gd name="connsiteX2" fmla="*/ 904875 w 1895202"/>
              <a:gd name="connsiteY2" fmla="*/ 1047762 h 4364375"/>
              <a:gd name="connsiteX3" fmla="*/ 619204 w 1895202"/>
              <a:gd name="connsiteY3" fmla="*/ 1047762 h 4364375"/>
              <a:gd name="connsiteX4" fmla="*/ 1262764 w 1895202"/>
              <a:gd name="connsiteY4" fmla="*/ 2790486 h 4364375"/>
              <a:gd name="connsiteX5" fmla="*/ 1895202 w 1895202"/>
              <a:gd name="connsiteY5" fmla="*/ 2790486 h 4364375"/>
              <a:gd name="connsiteX6" fmla="*/ 1895202 w 1895202"/>
              <a:gd name="connsiteY6" fmla="*/ 4364375 h 4364375"/>
              <a:gd name="connsiteX7" fmla="*/ 543744 w 1895202"/>
              <a:gd name="connsiteY7" fmla="*/ 4364375 h 4364375"/>
              <a:gd name="connsiteX8" fmla="*/ 543744 w 1895202"/>
              <a:gd name="connsiteY8" fmla="*/ 2790486 h 4364375"/>
              <a:gd name="connsiteX9" fmla="*/ 1043444 w 1895202"/>
              <a:gd name="connsiteY9" fmla="*/ 2790486 h 4364375"/>
              <a:gd name="connsiteX10" fmla="*/ 0 w 1895202"/>
              <a:gd name="connsiteY10" fmla="*/ 1047762 h 4364375"/>
              <a:gd name="connsiteX11" fmla="*/ 0 w 1895202"/>
              <a:gd name="connsiteY11" fmla="*/ 0 h 4364375"/>
              <a:gd name="connsiteX0" fmla="*/ 0 w 1895202"/>
              <a:gd name="connsiteY0" fmla="*/ 0 h 4364375"/>
              <a:gd name="connsiteX1" fmla="*/ 904875 w 1895202"/>
              <a:gd name="connsiteY1" fmla="*/ 0 h 4364375"/>
              <a:gd name="connsiteX2" fmla="*/ 904875 w 1895202"/>
              <a:gd name="connsiteY2" fmla="*/ 1047762 h 4364375"/>
              <a:gd name="connsiteX3" fmla="*/ 1262764 w 1895202"/>
              <a:gd name="connsiteY3" fmla="*/ 2790486 h 4364375"/>
              <a:gd name="connsiteX4" fmla="*/ 1895202 w 1895202"/>
              <a:gd name="connsiteY4" fmla="*/ 2790486 h 4364375"/>
              <a:gd name="connsiteX5" fmla="*/ 1895202 w 1895202"/>
              <a:gd name="connsiteY5" fmla="*/ 4364375 h 4364375"/>
              <a:gd name="connsiteX6" fmla="*/ 543744 w 1895202"/>
              <a:gd name="connsiteY6" fmla="*/ 4364375 h 4364375"/>
              <a:gd name="connsiteX7" fmla="*/ 543744 w 1895202"/>
              <a:gd name="connsiteY7" fmla="*/ 2790486 h 4364375"/>
              <a:gd name="connsiteX8" fmla="*/ 1043444 w 1895202"/>
              <a:gd name="connsiteY8" fmla="*/ 2790486 h 4364375"/>
              <a:gd name="connsiteX9" fmla="*/ 0 w 1895202"/>
              <a:gd name="connsiteY9" fmla="*/ 1047762 h 4364375"/>
              <a:gd name="connsiteX10" fmla="*/ 0 w 1895202"/>
              <a:gd name="connsiteY10" fmla="*/ 0 h 4364375"/>
              <a:gd name="connsiteX0" fmla="*/ 0 w 1895202"/>
              <a:gd name="connsiteY0" fmla="*/ 0 h 4364375"/>
              <a:gd name="connsiteX1" fmla="*/ 904875 w 1895202"/>
              <a:gd name="connsiteY1" fmla="*/ 0 h 4364375"/>
              <a:gd name="connsiteX2" fmla="*/ 904875 w 1895202"/>
              <a:gd name="connsiteY2" fmla="*/ 1047762 h 4364375"/>
              <a:gd name="connsiteX3" fmla="*/ 1262764 w 1895202"/>
              <a:gd name="connsiteY3" fmla="*/ 2790486 h 4364375"/>
              <a:gd name="connsiteX4" fmla="*/ 1895202 w 1895202"/>
              <a:gd name="connsiteY4" fmla="*/ 2790486 h 4364375"/>
              <a:gd name="connsiteX5" fmla="*/ 1895202 w 1895202"/>
              <a:gd name="connsiteY5" fmla="*/ 4364375 h 4364375"/>
              <a:gd name="connsiteX6" fmla="*/ 543744 w 1895202"/>
              <a:gd name="connsiteY6" fmla="*/ 4364375 h 4364375"/>
              <a:gd name="connsiteX7" fmla="*/ 543744 w 1895202"/>
              <a:gd name="connsiteY7" fmla="*/ 2790486 h 4364375"/>
              <a:gd name="connsiteX8" fmla="*/ 0 w 1895202"/>
              <a:gd name="connsiteY8" fmla="*/ 1047762 h 4364375"/>
              <a:gd name="connsiteX9" fmla="*/ 0 w 1895202"/>
              <a:gd name="connsiteY9" fmla="*/ 0 h 4364375"/>
              <a:gd name="connsiteX0" fmla="*/ 0 w 1895202"/>
              <a:gd name="connsiteY0" fmla="*/ 0 h 4364375"/>
              <a:gd name="connsiteX1" fmla="*/ 904875 w 1895202"/>
              <a:gd name="connsiteY1" fmla="*/ 0 h 4364375"/>
              <a:gd name="connsiteX2" fmla="*/ 904875 w 1895202"/>
              <a:gd name="connsiteY2" fmla="*/ 1047762 h 4364375"/>
              <a:gd name="connsiteX3" fmla="*/ 1895202 w 1895202"/>
              <a:gd name="connsiteY3" fmla="*/ 2790486 h 4364375"/>
              <a:gd name="connsiteX4" fmla="*/ 1895202 w 1895202"/>
              <a:gd name="connsiteY4" fmla="*/ 4364375 h 4364375"/>
              <a:gd name="connsiteX5" fmla="*/ 543744 w 1895202"/>
              <a:gd name="connsiteY5" fmla="*/ 4364375 h 4364375"/>
              <a:gd name="connsiteX6" fmla="*/ 543744 w 1895202"/>
              <a:gd name="connsiteY6" fmla="*/ 2790486 h 4364375"/>
              <a:gd name="connsiteX7" fmla="*/ 0 w 1895202"/>
              <a:gd name="connsiteY7" fmla="*/ 1047762 h 4364375"/>
              <a:gd name="connsiteX8" fmla="*/ 0 w 1895202"/>
              <a:gd name="connsiteY8" fmla="*/ 0 h 436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5202" h="4364375">
                <a:moveTo>
                  <a:pt x="0" y="0"/>
                </a:moveTo>
                <a:lnTo>
                  <a:pt x="904875" y="0"/>
                </a:lnTo>
                <a:lnTo>
                  <a:pt x="904875" y="1047762"/>
                </a:lnTo>
                <a:lnTo>
                  <a:pt x="1895202" y="2790486"/>
                </a:lnTo>
                <a:lnTo>
                  <a:pt x="1895202" y="4364375"/>
                </a:lnTo>
                <a:lnTo>
                  <a:pt x="543744" y="4364375"/>
                </a:lnTo>
                <a:lnTo>
                  <a:pt x="543744" y="2790486"/>
                </a:lnTo>
                <a:lnTo>
                  <a:pt x="0" y="10477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BB050B8-1D1C-4CA5-BD4C-6A75EA1EBAA6}"/>
              </a:ext>
            </a:extLst>
          </p:cNvPr>
          <p:cNvSpPr/>
          <p:nvPr/>
        </p:nvSpPr>
        <p:spPr>
          <a:xfrm>
            <a:off x="6481763" y="1941535"/>
            <a:ext cx="2662237" cy="4364375"/>
          </a:xfrm>
          <a:custGeom>
            <a:avLst/>
            <a:gdLst>
              <a:gd name="connsiteX0" fmla="*/ 0 w 2662237"/>
              <a:gd name="connsiteY0" fmla="*/ 0 h 4364375"/>
              <a:gd name="connsiteX1" fmla="*/ 904875 w 2662237"/>
              <a:gd name="connsiteY1" fmla="*/ 0 h 4364375"/>
              <a:gd name="connsiteX2" fmla="*/ 904875 w 2662237"/>
              <a:gd name="connsiteY2" fmla="*/ 1047762 h 4364375"/>
              <a:gd name="connsiteX3" fmla="*/ 583777 w 2662237"/>
              <a:gd name="connsiteY3" fmla="*/ 1047762 h 4364375"/>
              <a:gd name="connsiteX4" fmla="*/ 2053456 w 2662237"/>
              <a:gd name="connsiteY4" fmla="*/ 2790486 h 4364375"/>
              <a:gd name="connsiteX5" fmla="*/ 2662237 w 2662237"/>
              <a:gd name="connsiteY5" fmla="*/ 2790486 h 4364375"/>
              <a:gd name="connsiteX6" fmla="*/ 2662237 w 2662237"/>
              <a:gd name="connsiteY6" fmla="*/ 4364375 h 4364375"/>
              <a:gd name="connsiteX7" fmla="*/ 1310779 w 2662237"/>
              <a:gd name="connsiteY7" fmla="*/ 4364375 h 4364375"/>
              <a:gd name="connsiteX8" fmla="*/ 1310779 w 2662237"/>
              <a:gd name="connsiteY8" fmla="*/ 2790486 h 4364375"/>
              <a:gd name="connsiteX9" fmla="*/ 1784322 w 2662237"/>
              <a:gd name="connsiteY9" fmla="*/ 2790486 h 4364375"/>
              <a:gd name="connsiteX10" fmla="*/ 314644 w 2662237"/>
              <a:gd name="connsiteY10" fmla="*/ 1047762 h 4364375"/>
              <a:gd name="connsiteX11" fmla="*/ 0 w 2662237"/>
              <a:gd name="connsiteY11" fmla="*/ 1047762 h 4364375"/>
              <a:gd name="connsiteX0" fmla="*/ 0 w 2662237"/>
              <a:gd name="connsiteY0" fmla="*/ 0 h 4364375"/>
              <a:gd name="connsiteX1" fmla="*/ 904875 w 2662237"/>
              <a:gd name="connsiteY1" fmla="*/ 0 h 4364375"/>
              <a:gd name="connsiteX2" fmla="*/ 904875 w 2662237"/>
              <a:gd name="connsiteY2" fmla="*/ 1047762 h 4364375"/>
              <a:gd name="connsiteX3" fmla="*/ 583777 w 2662237"/>
              <a:gd name="connsiteY3" fmla="*/ 1047762 h 4364375"/>
              <a:gd name="connsiteX4" fmla="*/ 2053456 w 2662237"/>
              <a:gd name="connsiteY4" fmla="*/ 2790486 h 4364375"/>
              <a:gd name="connsiteX5" fmla="*/ 2662237 w 2662237"/>
              <a:gd name="connsiteY5" fmla="*/ 2790486 h 4364375"/>
              <a:gd name="connsiteX6" fmla="*/ 2662237 w 2662237"/>
              <a:gd name="connsiteY6" fmla="*/ 4364375 h 4364375"/>
              <a:gd name="connsiteX7" fmla="*/ 1310779 w 2662237"/>
              <a:gd name="connsiteY7" fmla="*/ 4364375 h 4364375"/>
              <a:gd name="connsiteX8" fmla="*/ 1310779 w 2662237"/>
              <a:gd name="connsiteY8" fmla="*/ 2790486 h 4364375"/>
              <a:gd name="connsiteX9" fmla="*/ 1784322 w 2662237"/>
              <a:gd name="connsiteY9" fmla="*/ 2790486 h 4364375"/>
              <a:gd name="connsiteX10" fmla="*/ 0 w 2662237"/>
              <a:gd name="connsiteY10" fmla="*/ 1047762 h 4364375"/>
              <a:gd name="connsiteX11" fmla="*/ 0 w 2662237"/>
              <a:gd name="connsiteY11" fmla="*/ 0 h 4364375"/>
              <a:gd name="connsiteX0" fmla="*/ 0 w 2662237"/>
              <a:gd name="connsiteY0" fmla="*/ 0 h 4364375"/>
              <a:gd name="connsiteX1" fmla="*/ 904875 w 2662237"/>
              <a:gd name="connsiteY1" fmla="*/ 0 h 4364375"/>
              <a:gd name="connsiteX2" fmla="*/ 904875 w 2662237"/>
              <a:gd name="connsiteY2" fmla="*/ 1047762 h 4364375"/>
              <a:gd name="connsiteX3" fmla="*/ 2053456 w 2662237"/>
              <a:gd name="connsiteY3" fmla="*/ 2790486 h 4364375"/>
              <a:gd name="connsiteX4" fmla="*/ 2662237 w 2662237"/>
              <a:gd name="connsiteY4" fmla="*/ 2790486 h 4364375"/>
              <a:gd name="connsiteX5" fmla="*/ 2662237 w 2662237"/>
              <a:gd name="connsiteY5" fmla="*/ 4364375 h 4364375"/>
              <a:gd name="connsiteX6" fmla="*/ 1310779 w 2662237"/>
              <a:gd name="connsiteY6" fmla="*/ 4364375 h 4364375"/>
              <a:gd name="connsiteX7" fmla="*/ 1310779 w 2662237"/>
              <a:gd name="connsiteY7" fmla="*/ 2790486 h 4364375"/>
              <a:gd name="connsiteX8" fmla="*/ 1784322 w 2662237"/>
              <a:gd name="connsiteY8" fmla="*/ 2790486 h 4364375"/>
              <a:gd name="connsiteX9" fmla="*/ 0 w 2662237"/>
              <a:gd name="connsiteY9" fmla="*/ 1047762 h 4364375"/>
              <a:gd name="connsiteX10" fmla="*/ 0 w 2662237"/>
              <a:gd name="connsiteY10" fmla="*/ 0 h 4364375"/>
              <a:gd name="connsiteX0" fmla="*/ 0 w 2662237"/>
              <a:gd name="connsiteY0" fmla="*/ 0 h 4364375"/>
              <a:gd name="connsiteX1" fmla="*/ 904875 w 2662237"/>
              <a:gd name="connsiteY1" fmla="*/ 0 h 4364375"/>
              <a:gd name="connsiteX2" fmla="*/ 904875 w 2662237"/>
              <a:gd name="connsiteY2" fmla="*/ 1047762 h 4364375"/>
              <a:gd name="connsiteX3" fmla="*/ 2053456 w 2662237"/>
              <a:gd name="connsiteY3" fmla="*/ 2790486 h 4364375"/>
              <a:gd name="connsiteX4" fmla="*/ 2662237 w 2662237"/>
              <a:gd name="connsiteY4" fmla="*/ 2790486 h 4364375"/>
              <a:gd name="connsiteX5" fmla="*/ 2662237 w 2662237"/>
              <a:gd name="connsiteY5" fmla="*/ 4364375 h 4364375"/>
              <a:gd name="connsiteX6" fmla="*/ 1310779 w 2662237"/>
              <a:gd name="connsiteY6" fmla="*/ 4364375 h 4364375"/>
              <a:gd name="connsiteX7" fmla="*/ 1310779 w 2662237"/>
              <a:gd name="connsiteY7" fmla="*/ 2790486 h 4364375"/>
              <a:gd name="connsiteX8" fmla="*/ 0 w 2662237"/>
              <a:gd name="connsiteY8" fmla="*/ 1047762 h 4364375"/>
              <a:gd name="connsiteX9" fmla="*/ 0 w 2662237"/>
              <a:gd name="connsiteY9" fmla="*/ 0 h 4364375"/>
              <a:gd name="connsiteX0" fmla="*/ 0 w 2662237"/>
              <a:gd name="connsiteY0" fmla="*/ 0 h 4364375"/>
              <a:gd name="connsiteX1" fmla="*/ 904875 w 2662237"/>
              <a:gd name="connsiteY1" fmla="*/ 0 h 4364375"/>
              <a:gd name="connsiteX2" fmla="*/ 904875 w 2662237"/>
              <a:gd name="connsiteY2" fmla="*/ 1047762 h 4364375"/>
              <a:gd name="connsiteX3" fmla="*/ 2662237 w 2662237"/>
              <a:gd name="connsiteY3" fmla="*/ 2790486 h 4364375"/>
              <a:gd name="connsiteX4" fmla="*/ 2662237 w 2662237"/>
              <a:gd name="connsiteY4" fmla="*/ 4364375 h 4364375"/>
              <a:gd name="connsiteX5" fmla="*/ 1310779 w 2662237"/>
              <a:gd name="connsiteY5" fmla="*/ 4364375 h 4364375"/>
              <a:gd name="connsiteX6" fmla="*/ 1310779 w 2662237"/>
              <a:gd name="connsiteY6" fmla="*/ 2790486 h 4364375"/>
              <a:gd name="connsiteX7" fmla="*/ 0 w 2662237"/>
              <a:gd name="connsiteY7" fmla="*/ 1047762 h 4364375"/>
              <a:gd name="connsiteX8" fmla="*/ 0 w 2662237"/>
              <a:gd name="connsiteY8" fmla="*/ 0 h 436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2237" h="4364375">
                <a:moveTo>
                  <a:pt x="0" y="0"/>
                </a:moveTo>
                <a:lnTo>
                  <a:pt x="904875" y="0"/>
                </a:lnTo>
                <a:lnTo>
                  <a:pt x="904875" y="1047762"/>
                </a:lnTo>
                <a:lnTo>
                  <a:pt x="2662237" y="2790486"/>
                </a:lnTo>
                <a:lnTo>
                  <a:pt x="2662237" y="4364375"/>
                </a:lnTo>
                <a:lnTo>
                  <a:pt x="1310779" y="4364375"/>
                </a:lnTo>
                <a:lnTo>
                  <a:pt x="1310779" y="2790486"/>
                </a:lnTo>
                <a:lnTo>
                  <a:pt x="0" y="10477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8551C15-F30A-408F-B5C7-C480ED7002A8}"/>
              </a:ext>
            </a:extLst>
          </p:cNvPr>
          <p:cNvSpPr/>
          <p:nvPr/>
        </p:nvSpPr>
        <p:spPr>
          <a:xfrm>
            <a:off x="1757363" y="1941535"/>
            <a:ext cx="904875" cy="1047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B81F98F-75F2-44FE-A6E6-1BC7F304C438}"/>
              </a:ext>
            </a:extLst>
          </p:cNvPr>
          <p:cNvSpPr/>
          <p:nvPr/>
        </p:nvSpPr>
        <p:spPr>
          <a:xfrm>
            <a:off x="4119563" y="1941535"/>
            <a:ext cx="904875" cy="1047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3FF4D12-159B-4675-BEF0-FD7782C81D95}"/>
              </a:ext>
            </a:extLst>
          </p:cNvPr>
          <p:cNvSpPr/>
          <p:nvPr/>
        </p:nvSpPr>
        <p:spPr>
          <a:xfrm>
            <a:off x="5300663" y="1941535"/>
            <a:ext cx="904875" cy="1047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C507AEE-5136-4C7B-8257-8A0656A16273}"/>
              </a:ext>
            </a:extLst>
          </p:cNvPr>
          <p:cNvSpPr/>
          <p:nvPr/>
        </p:nvSpPr>
        <p:spPr>
          <a:xfrm>
            <a:off x="6481763" y="1941535"/>
            <a:ext cx="904875" cy="1047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708608A-B1E4-451D-A812-39376988B17A}"/>
              </a:ext>
            </a:extLst>
          </p:cNvPr>
          <p:cNvSpPr/>
          <p:nvPr/>
        </p:nvSpPr>
        <p:spPr>
          <a:xfrm>
            <a:off x="0" y="4732021"/>
            <a:ext cx="1351458" cy="1573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96C56A5-DA28-4287-8C80-F18A57B8E1B6}"/>
              </a:ext>
            </a:extLst>
          </p:cNvPr>
          <p:cNvSpPr/>
          <p:nvPr/>
        </p:nvSpPr>
        <p:spPr>
          <a:xfrm>
            <a:off x="1948136" y="4732021"/>
            <a:ext cx="1351458" cy="1573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7D47272-BE69-4483-81CB-E98D2FA6633F}"/>
              </a:ext>
            </a:extLst>
          </p:cNvPr>
          <p:cNvSpPr/>
          <p:nvPr/>
        </p:nvSpPr>
        <p:spPr>
          <a:xfrm>
            <a:off x="3896271" y="4732021"/>
            <a:ext cx="1351458" cy="1573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65E6624-1E0A-4845-BE9F-2ED1FBB5F017}"/>
              </a:ext>
            </a:extLst>
          </p:cNvPr>
          <p:cNvSpPr/>
          <p:nvPr/>
        </p:nvSpPr>
        <p:spPr>
          <a:xfrm>
            <a:off x="5844407" y="4732021"/>
            <a:ext cx="1351458" cy="1573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63FAF38-84DC-4B68-B4C8-0C16C61E2825}"/>
              </a:ext>
            </a:extLst>
          </p:cNvPr>
          <p:cNvSpPr/>
          <p:nvPr/>
        </p:nvSpPr>
        <p:spPr>
          <a:xfrm>
            <a:off x="7792542" y="4732021"/>
            <a:ext cx="1351458" cy="1573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4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48" name="Graphic 34" descr="Research">
            <a:extLst>
              <a:ext uri="{FF2B5EF4-FFF2-40B4-BE49-F238E27FC236}">
                <a16:creationId xmlns:a16="http://schemas.microsoft.com/office/drawing/2014/main" id="{F5FDC420-FFDA-4D4D-A6B8-492062D85AEB}"/>
              </a:ext>
            </a:extLst>
          </p:cNvPr>
          <p:cNvGrpSpPr/>
          <p:nvPr/>
        </p:nvGrpSpPr>
        <p:grpSpPr>
          <a:xfrm>
            <a:off x="1867173" y="2122515"/>
            <a:ext cx="685800" cy="685800"/>
            <a:chOff x="2489564" y="1812461"/>
            <a:chExt cx="914400" cy="914400"/>
          </a:xfrm>
          <a:solidFill>
            <a:schemeClr val="bg1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1998BE6-4665-46DD-A727-9F527CF4534B}"/>
                </a:ext>
              </a:extLst>
            </p:cNvPr>
            <p:cNvSpPr/>
            <p:nvPr/>
          </p:nvSpPr>
          <p:spPr>
            <a:xfrm>
              <a:off x="2563853" y="1891513"/>
              <a:ext cx="753670" cy="754623"/>
            </a:xfrm>
            <a:custGeom>
              <a:avLst/>
              <a:gdLst>
                <a:gd name="connsiteX0" fmla="*/ 616273 w 753670"/>
                <a:gd name="connsiteY0" fmla="*/ 521975 h 754623"/>
                <a:gd name="connsiteX1" fmla="*/ 557218 w 753670"/>
                <a:gd name="connsiteY1" fmla="*/ 503878 h 754623"/>
                <a:gd name="connsiteX2" fmla="*/ 514355 w 753670"/>
                <a:gd name="connsiteY2" fmla="*/ 461968 h 754623"/>
                <a:gd name="connsiteX3" fmla="*/ 573410 w 753670"/>
                <a:gd name="connsiteY3" fmla="*/ 288613 h 754623"/>
                <a:gd name="connsiteX4" fmla="*/ 287660 w 753670"/>
                <a:gd name="connsiteY4" fmla="*/ 5 h 754623"/>
                <a:gd name="connsiteX5" fmla="*/ 5 w 753670"/>
                <a:gd name="connsiteY5" fmla="*/ 285755 h 754623"/>
                <a:gd name="connsiteX6" fmla="*/ 285755 w 753670"/>
                <a:gd name="connsiteY6" fmla="*/ 573410 h 754623"/>
                <a:gd name="connsiteX7" fmla="*/ 461015 w 753670"/>
                <a:gd name="connsiteY7" fmla="*/ 514355 h 754623"/>
                <a:gd name="connsiteX8" fmla="*/ 502925 w 753670"/>
                <a:gd name="connsiteY8" fmla="*/ 556265 h 754623"/>
                <a:gd name="connsiteX9" fmla="*/ 521023 w 753670"/>
                <a:gd name="connsiteY9" fmla="*/ 616273 h 754623"/>
                <a:gd name="connsiteX10" fmla="*/ 640085 w 753670"/>
                <a:gd name="connsiteY10" fmla="*/ 735335 h 754623"/>
                <a:gd name="connsiteX11" fmla="*/ 734383 w 753670"/>
                <a:gd name="connsiteY11" fmla="*/ 735335 h 754623"/>
                <a:gd name="connsiteX12" fmla="*/ 734383 w 753670"/>
                <a:gd name="connsiteY12" fmla="*/ 641038 h 754623"/>
                <a:gd name="connsiteX13" fmla="*/ 616273 w 753670"/>
                <a:gd name="connsiteY13" fmla="*/ 521975 h 754623"/>
                <a:gd name="connsiteX14" fmla="*/ 287660 w 753670"/>
                <a:gd name="connsiteY14" fmla="*/ 516260 h 754623"/>
                <a:gd name="connsiteX15" fmla="*/ 59060 w 753670"/>
                <a:gd name="connsiteY15" fmla="*/ 287660 h 754623"/>
                <a:gd name="connsiteX16" fmla="*/ 287660 w 753670"/>
                <a:gd name="connsiteY16" fmla="*/ 59060 h 754623"/>
                <a:gd name="connsiteX17" fmla="*/ 516260 w 753670"/>
                <a:gd name="connsiteY17" fmla="*/ 287660 h 754623"/>
                <a:gd name="connsiteX18" fmla="*/ 287660 w 753670"/>
                <a:gd name="connsiteY18" fmla="*/ 516260 h 75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3670" h="754623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7547E14-52E7-4291-96D6-780C5526D5DD}"/>
                </a:ext>
              </a:extLst>
            </p:cNvPr>
            <p:cNvSpPr/>
            <p:nvPr/>
          </p:nvSpPr>
          <p:spPr>
            <a:xfrm>
              <a:off x="2646726" y="2033076"/>
              <a:ext cx="410527" cy="301354"/>
            </a:xfrm>
            <a:custGeom>
              <a:avLst/>
              <a:gdLst>
                <a:gd name="connsiteX0" fmla="*/ 409575 w 410527"/>
                <a:gd name="connsiteY0" fmla="*/ 131810 h 301354"/>
                <a:gd name="connsiteX1" fmla="*/ 355283 w 410527"/>
                <a:gd name="connsiteY1" fmla="*/ 131810 h 301354"/>
                <a:gd name="connsiteX2" fmla="*/ 342900 w 410527"/>
                <a:gd name="connsiteY2" fmla="*/ 139430 h 301354"/>
                <a:gd name="connsiteX3" fmla="*/ 306705 w 410527"/>
                <a:gd name="connsiteY3" fmla="*/ 178483 h 301354"/>
                <a:gd name="connsiteX4" fmla="*/ 276225 w 410527"/>
                <a:gd name="connsiteY4" fmla="*/ 72755 h 301354"/>
                <a:gd name="connsiteX5" fmla="*/ 255270 w 410527"/>
                <a:gd name="connsiteY5" fmla="*/ 61325 h 301354"/>
                <a:gd name="connsiteX6" fmla="*/ 243840 w 410527"/>
                <a:gd name="connsiteY6" fmla="*/ 71803 h 301354"/>
                <a:gd name="connsiteX7" fmla="*/ 186690 w 410527"/>
                <a:gd name="connsiteY7" fmla="*/ 223250 h 301354"/>
                <a:gd name="connsiteX8" fmla="*/ 147638 w 410527"/>
                <a:gd name="connsiteY8" fmla="*/ 13700 h 301354"/>
                <a:gd name="connsiteX9" fmla="*/ 128588 w 410527"/>
                <a:gd name="connsiteY9" fmla="*/ 365 h 301354"/>
                <a:gd name="connsiteX10" fmla="*/ 115253 w 410527"/>
                <a:gd name="connsiteY10" fmla="*/ 11795 h 301354"/>
                <a:gd name="connsiteX11" fmla="*/ 74295 w 410527"/>
                <a:gd name="connsiteY11" fmla="*/ 131810 h 301354"/>
                <a:gd name="connsiteX12" fmla="*/ 0 w 410527"/>
                <a:gd name="connsiteY12" fmla="*/ 131810 h 301354"/>
                <a:gd name="connsiteX13" fmla="*/ 0 w 410527"/>
                <a:gd name="connsiteY13" fmla="*/ 169910 h 301354"/>
                <a:gd name="connsiteX14" fmla="*/ 86678 w 410527"/>
                <a:gd name="connsiteY14" fmla="*/ 169910 h 301354"/>
                <a:gd name="connsiteX15" fmla="*/ 102870 w 410527"/>
                <a:gd name="connsiteY15" fmla="*/ 155623 h 301354"/>
                <a:gd name="connsiteX16" fmla="*/ 126682 w 410527"/>
                <a:gd name="connsiteY16" fmla="*/ 83232 h 301354"/>
                <a:gd name="connsiteX17" fmla="*/ 164783 w 410527"/>
                <a:gd name="connsiteY17" fmla="*/ 288020 h 301354"/>
                <a:gd name="connsiteX18" fmla="*/ 180023 w 410527"/>
                <a:gd name="connsiteY18" fmla="*/ 301355 h 301354"/>
                <a:gd name="connsiteX19" fmla="*/ 181927 w 410527"/>
                <a:gd name="connsiteY19" fmla="*/ 301355 h 301354"/>
                <a:gd name="connsiteX20" fmla="*/ 198120 w 410527"/>
                <a:gd name="connsiteY20" fmla="*/ 290878 h 301354"/>
                <a:gd name="connsiteX21" fmla="*/ 259080 w 410527"/>
                <a:gd name="connsiteY21" fmla="*/ 130858 h 301354"/>
                <a:gd name="connsiteX22" fmla="*/ 283845 w 410527"/>
                <a:gd name="connsiteY22" fmla="*/ 216583 h 301354"/>
                <a:gd name="connsiteX23" fmla="*/ 304800 w 410527"/>
                <a:gd name="connsiteY23" fmla="*/ 228012 h 301354"/>
                <a:gd name="connsiteX24" fmla="*/ 312420 w 410527"/>
                <a:gd name="connsiteY24" fmla="*/ 223250 h 301354"/>
                <a:gd name="connsiteX25" fmla="*/ 363855 w 410527"/>
                <a:gd name="connsiteY25" fmla="*/ 169910 h 301354"/>
                <a:gd name="connsiteX26" fmla="*/ 410528 w 410527"/>
                <a:gd name="connsiteY26" fmla="*/ 169910 h 301354"/>
                <a:gd name="connsiteX27" fmla="*/ 410528 w 410527"/>
                <a:gd name="connsiteY27" fmla="*/ 131810 h 30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0527" h="301354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aphic 8" descr="Gears">
            <a:extLst>
              <a:ext uri="{FF2B5EF4-FFF2-40B4-BE49-F238E27FC236}">
                <a16:creationId xmlns:a16="http://schemas.microsoft.com/office/drawing/2014/main" id="{907CDA44-9860-4CAF-AF89-D9764BB4C711}"/>
              </a:ext>
            </a:extLst>
          </p:cNvPr>
          <p:cNvGrpSpPr/>
          <p:nvPr/>
        </p:nvGrpSpPr>
        <p:grpSpPr>
          <a:xfrm>
            <a:off x="4339113" y="2183236"/>
            <a:ext cx="465772" cy="563642"/>
            <a:chOff x="5785484" y="1893423"/>
            <a:chExt cx="621029" cy="751522"/>
          </a:xfrm>
          <a:solidFill>
            <a:srgbClr val="000000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36A77BF-DCF1-455D-BBD6-146A8D66D679}"/>
                </a:ext>
              </a:extLst>
            </p:cNvPr>
            <p:cNvSpPr/>
            <p:nvPr/>
          </p:nvSpPr>
          <p:spPr>
            <a:xfrm>
              <a:off x="6000750" y="189342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BDB1E112-2E56-47D2-A1F5-43E4F2E2D9F4}"/>
                </a:ext>
              </a:extLst>
            </p:cNvPr>
            <p:cNvSpPr/>
            <p:nvPr/>
          </p:nvSpPr>
          <p:spPr>
            <a:xfrm>
              <a:off x="5785484" y="224013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1" name="Graphic 32" descr="Lightbulb">
            <a:extLst>
              <a:ext uri="{FF2B5EF4-FFF2-40B4-BE49-F238E27FC236}">
                <a16:creationId xmlns:a16="http://schemas.microsoft.com/office/drawing/2014/main" id="{7FD62F79-5B16-468F-9B55-28B99BCC2429}"/>
              </a:ext>
            </a:extLst>
          </p:cNvPr>
          <p:cNvGrpSpPr/>
          <p:nvPr/>
        </p:nvGrpSpPr>
        <p:grpSpPr>
          <a:xfrm>
            <a:off x="5405574" y="2122515"/>
            <a:ext cx="685800" cy="685800"/>
            <a:chOff x="7207432" y="1812461"/>
            <a:chExt cx="914400" cy="914400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DDC529E-6632-469D-BE78-D0CF32BAD8C8}"/>
                </a:ext>
              </a:extLst>
            </p:cNvPr>
            <p:cNvSpPr/>
            <p:nvPr/>
          </p:nvSpPr>
          <p:spPr>
            <a:xfrm>
              <a:off x="7540807" y="2422061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0FDDB81-5141-4092-AE79-3229F7F931CE}"/>
                </a:ext>
              </a:extLst>
            </p:cNvPr>
            <p:cNvSpPr/>
            <p:nvPr/>
          </p:nvSpPr>
          <p:spPr>
            <a:xfrm>
              <a:off x="7540807" y="2517311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B3990B2A-4A44-4DAA-BCA8-03DA1258A902}"/>
                </a:ext>
              </a:extLst>
            </p:cNvPr>
            <p:cNvSpPr/>
            <p:nvPr/>
          </p:nvSpPr>
          <p:spPr>
            <a:xfrm>
              <a:off x="7602719" y="2612561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8A10AD6-088C-46E4-B017-CC24D7C573F7}"/>
                </a:ext>
              </a:extLst>
            </p:cNvPr>
            <p:cNvSpPr/>
            <p:nvPr/>
          </p:nvSpPr>
          <p:spPr>
            <a:xfrm>
              <a:off x="7416982" y="1869611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6" name="Graphic 4" descr="Bullseye">
            <a:extLst>
              <a:ext uri="{FF2B5EF4-FFF2-40B4-BE49-F238E27FC236}">
                <a16:creationId xmlns:a16="http://schemas.microsoft.com/office/drawing/2014/main" id="{7F099CE9-DDE5-4EE3-BADA-17E083221E50}"/>
              </a:ext>
            </a:extLst>
          </p:cNvPr>
          <p:cNvGrpSpPr/>
          <p:nvPr/>
        </p:nvGrpSpPr>
        <p:grpSpPr>
          <a:xfrm>
            <a:off x="6591027" y="2122515"/>
            <a:ext cx="685800" cy="685800"/>
            <a:chOff x="8788036" y="1812461"/>
            <a:chExt cx="914400" cy="914400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346A50E-86B2-4FC2-A48B-027CE830A7D3}"/>
                </a:ext>
              </a:extLst>
            </p:cNvPr>
            <p:cNvSpPr/>
            <p:nvPr/>
          </p:nvSpPr>
          <p:spPr>
            <a:xfrm>
              <a:off x="9134746" y="1893423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88C39FE-44F4-4C2B-957C-6D3FA1170C16}"/>
                </a:ext>
              </a:extLst>
            </p:cNvPr>
            <p:cNvSpPr/>
            <p:nvPr/>
          </p:nvSpPr>
          <p:spPr>
            <a:xfrm>
              <a:off x="8868998" y="1921998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9652F29-546E-4DC0-A078-B896ABDB37A4}"/>
                </a:ext>
              </a:extLst>
            </p:cNvPr>
            <p:cNvSpPr/>
            <p:nvPr/>
          </p:nvSpPr>
          <p:spPr>
            <a:xfrm>
              <a:off x="9002348" y="2055348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1F2F0BCB-6E83-4A18-B120-B0421F45AD26}"/>
              </a:ext>
            </a:extLst>
          </p:cNvPr>
          <p:cNvSpPr/>
          <p:nvPr/>
        </p:nvSpPr>
        <p:spPr>
          <a:xfrm>
            <a:off x="2938463" y="1941535"/>
            <a:ext cx="904875" cy="1047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1" name="Graphic 6" descr="Stopwatch">
            <a:extLst>
              <a:ext uri="{FF2B5EF4-FFF2-40B4-BE49-F238E27FC236}">
                <a16:creationId xmlns:a16="http://schemas.microsoft.com/office/drawing/2014/main" id="{4066BCD1-BCCA-4CA2-B1F3-030F3A0A0A44}"/>
              </a:ext>
            </a:extLst>
          </p:cNvPr>
          <p:cNvGrpSpPr/>
          <p:nvPr/>
        </p:nvGrpSpPr>
        <p:grpSpPr>
          <a:xfrm>
            <a:off x="3048000" y="2122515"/>
            <a:ext cx="685800" cy="685800"/>
            <a:chOff x="4064000" y="1812461"/>
            <a:chExt cx="914400" cy="914400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9CCA06F-3ED1-40AC-A799-C44F1486772E}"/>
                </a:ext>
              </a:extLst>
            </p:cNvPr>
            <p:cNvSpPr/>
            <p:nvPr/>
          </p:nvSpPr>
          <p:spPr>
            <a:xfrm>
              <a:off x="4502150" y="2107736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F06773D-9B57-4DD9-85AF-397B86E8650E}"/>
                </a:ext>
              </a:extLst>
            </p:cNvPr>
            <p:cNvSpPr/>
            <p:nvPr/>
          </p:nvSpPr>
          <p:spPr>
            <a:xfrm>
              <a:off x="4502150" y="2488736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116C05C-3452-4456-B5E9-BAAA0F821281}"/>
                </a:ext>
              </a:extLst>
            </p:cNvPr>
            <p:cNvSpPr/>
            <p:nvPr/>
          </p:nvSpPr>
          <p:spPr>
            <a:xfrm>
              <a:off x="4692650" y="228871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9B4CD74-45A9-4E37-9363-467DF110EF6A}"/>
                </a:ext>
              </a:extLst>
            </p:cNvPr>
            <p:cNvSpPr/>
            <p:nvPr/>
          </p:nvSpPr>
          <p:spPr>
            <a:xfrm>
              <a:off x="4311650" y="2288711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7F3CBD5-E060-4C18-9750-0271B5832CD7}"/>
                </a:ext>
              </a:extLst>
            </p:cNvPr>
            <p:cNvSpPr/>
            <p:nvPr/>
          </p:nvSpPr>
          <p:spPr>
            <a:xfrm>
              <a:off x="4502150" y="2174411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CB2F279-4FB9-4617-B3EC-095068D07884}"/>
                </a:ext>
              </a:extLst>
            </p:cNvPr>
            <p:cNvSpPr/>
            <p:nvPr/>
          </p:nvSpPr>
          <p:spPr>
            <a:xfrm>
              <a:off x="4197641" y="1898186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EF3BEA2C-F41E-4165-A32C-B7C745DE70E3}"/>
              </a:ext>
            </a:extLst>
          </p:cNvPr>
          <p:cNvSpPr/>
          <p:nvPr/>
        </p:nvSpPr>
        <p:spPr>
          <a:xfrm>
            <a:off x="0" y="2989295"/>
            <a:ext cx="2662238" cy="1742726"/>
          </a:xfrm>
          <a:custGeom>
            <a:avLst/>
            <a:gdLst>
              <a:gd name="connsiteX0" fmla="*/ 2343150 w 3549650"/>
              <a:gd name="connsiteY0" fmla="*/ 0 h 2323634"/>
              <a:gd name="connsiteX1" fmla="*/ 3549650 w 3549650"/>
              <a:gd name="connsiteY1" fmla="*/ 0 h 2323634"/>
              <a:gd name="connsiteX2" fmla="*/ 1801944 w 3549650"/>
              <a:gd name="connsiteY2" fmla="*/ 2323634 h 2323634"/>
              <a:gd name="connsiteX3" fmla="*/ 0 w 3549650"/>
              <a:gd name="connsiteY3" fmla="*/ 2323634 h 2323634"/>
              <a:gd name="connsiteX4" fmla="*/ 2343150 w 3549650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9650" h="2323634">
                <a:moveTo>
                  <a:pt x="2343150" y="0"/>
                </a:moveTo>
                <a:lnTo>
                  <a:pt x="3549650" y="0"/>
                </a:lnTo>
                <a:lnTo>
                  <a:pt x="1801944" y="2323634"/>
                </a:lnTo>
                <a:lnTo>
                  <a:pt x="0" y="2323634"/>
                </a:lnTo>
                <a:lnTo>
                  <a:pt x="234315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C310B8B-3833-4F46-8A38-7AC0395D6F32}"/>
              </a:ext>
            </a:extLst>
          </p:cNvPr>
          <p:cNvSpPr/>
          <p:nvPr/>
        </p:nvSpPr>
        <p:spPr>
          <a:xfrm>
            <a:off x="1948136" y="2989295"/>
            <a:ext cx="1895202" cy="1742726"/>
          </a:xfrm>
          <a:custGeom>
            <a:avLst/>
            <a:gdLst>
              <a:gd name="connsiteX0" fmla="*/ 1320436 w 2526936"/>
              <a:gd name="connsiteY0" fmla="*/ 0 h 2323634"/>
              <a:gd name="connsiteX1" fmla="*/ 2526936 w 2526936"/>
              <a:gd name="connsiteY1" fmla="*/ 0 h 2323634"/>
              <a:gd name="connsiteX2" fmla="*/ 1801944 w 2526936"/>
              <a:gd name="connsiteY2" fmla="*/ 2323634 h 2323634"/>
              <a:gd name="connsiteX3" fmla="*/ 0 w 2526936"/>
              <a:gd name="connsiteY3" fmla="*/ 2323634 h 2323634"/>
              <a:gd name="connsiteX4" fmla="*/ 1320436 w 2526936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6936" h="2323634">
                <a:moveTo>
                  <a:pt x="1320436" y="0"/>
                </a:moveTo>
                <a:lnTo>
                  <a:pt x="2526936" y="0"/>
                </a:lnTo>
                <a:lnTo>
                  <a:pt x="1801944" y="2323634"/>
                </a:lnTo>
                <a:lnTo>
                  <a:pt x="0" y="2323634"/>
                </a:lnTo>
                <a:lnTo>
                  <a:pt x="1320436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B8F6294C-1326-4675-A1DD-AB9AC32C8DD3}"/>
              </a:ext>
            </a:extLst>
          </p:cNvPr>
          <p:cNvSpPr/>
          <p:nvPr/>
        </p:nvSpPr>
        <p:spPr>
          <a:xfrm>
            <a:off x="3896271" y="2989295"/>
            <a:ext cx="1351458" cy="1742726"/>
          </a:xfrm>
          <a:custGeom>
            <a:avLst/>
            <a:gdLst>
              <a:gd name="connsiteX0" fmla="*/ 297722 w 1801944"/>
              <a:gd name="connsiteY0" fmla="*/ 0 h 2323634"/>
              <a:gd name="connsiteX1" fmla="*/ 1504222 w 1801944"/>
              <a:gd name="connsiteY1" fmla="*/ 0 h 2323634"/>
              <a:gd name="connsiteX2" fmla="*/ 1801944 w 1801944"/>
              <a:gd name="connsiteY2" fmla="*/ 2323634 h 2323634"/>
              <a:gd name="connsiteX3" fmla="*/ 0 w 1801944"/>
              <a:gd name="connsiteY3" fmla="*/ 2323634 h 2323634"/>
              <a:gd name="connsiteX4" fmla="*/ 297722 w 1801944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1944" h="2323634">
                <a:moveTo>
                  <a:pt x="297722" y="0"/>
                </a:moveTo>
                <a:lnTo>
                  <a:pt x="1504222" y="0"/>
                </a:lnTo>
                <a:lnTo>
                  <a:pt x="1801944" y="2323634"/>
                </a:lnTo>
                <a:lnTo>
                  <a:pt x="0" y="2323634"/>
                </a:lnTo>
                <a:lnTo>
                  <a:pt x="297722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D69B5982-ABF0-4745-90E9-0CF08C7EB373}"/>
              </a:ext>
            </a:extLst>
          </p:cNvPr>
          <p:cNvSpPr/>
          <p:nvPr/>
        </p:nvSpPr>
        <p:spPr>
          <a:xfrm>
            <a:off x="5300663" y="2989295"/>
            <a:ext cx="1895202" cy="1742726"/>
          </a:xfrm>
          <a:custGeom>
            <a:avLst/>
            <a:gdLst>
              <a:gd name="connsiteX0" fmla="*/ 0 w 2526936"/>
              <a:gd name="connsiteY0" fmla="*/ 0 h 2323634"/>
              <a:gd name="connsiteX1" fmla="*/ 1206500 w 2526936"/>
              <a:gd name="connsiteY1" fmla="*/ 0 h 2323634"/>
              <a:gd name="connsiteX2" fmla="*/ 2526936 w 2526936"/>
              <a:gd name="connsiteY2" fmla="*/ 2323634 h 2323634"/>
              <a:gd name="connsiteX3" fmla="*/ 724992 w 2526936"/>
              <a:gd name="connsiteY3" fmla="*/ 2323634 h 2323634"/>
              <a:gd name="connsiteX4" fmla="*/ 0 w 2526936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6936" h="2323634">
                <a:moveTo>
                  <a:pt x="0" y="0"/>
                </a:moveTo>
                <a:lnTo>
                  <a:pt x="1206500" y="0"/>
                </a:lnTo>
                <a:lnTo>
                  <a:pt x="2526936" y="2323634"/>
                </a:lnTo>
                <a:lnTo>
                  <a:pt x="724992" y="232363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2FE59C59-F445-4EDE-9871-85709A8642ED}"/>
              </a:ext>
            </a:extLst>
          </p:cNvPr>
          <p:cNvSpPr/>
          <p:nvPr/>
        </p:nvSpPr>
        <p:spPr>
          <a:xfrm>
            <a:off x="6481762" y="2989295"/>
            <a:ext cx="2662238" cy="1742726"/>
          </a:xfrm>
          <a:custGeom>
            <a:avLst/>
            <a:gdLst>
              <a:gd name="connsiteX0" fmla="*/ 0 w 3549650"/>
              <a:gd name="connsiteY0" fmla="*/ 0 h 2323634"/>
              <a:gd name="connsiteX1" fmla="*/ 1206500 w 3549650"/>
              <a:gd name="connsiteY1" fmla="*/ 0 h 2323634"/>
              <a:gd name="connsiteX2" fmla="*/ 3549650 w 3549650"/>
              <a:gd name="connsiteY2" fmla="*/ 2323634 h 2323634"/>
              <a:gd name="connsiteX3" fmla="*/ 1747706 w 3549650"/>
              <a:gd name="connsiteY3" fmla="*/ 2323634 h 2323634"/>
              <a:gd name="connsiteX4" fmla="*/ 0 w 3549650"/>
              <a:gd name="connsiteY4" fmla="*/ 0 h 2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9650" h="2323634">
                <a:moveTo>
                  <a:pt x="0" y="0"/>
                </a:moveTo>
                <a:lnTo>
                  <a:pt x="1206500" y="0"/>
                </a:lnTo>
                <a:lnTo>
                  <a:pt x="3549650" y="2323634"/>
                </a:lnTo>
                <a:lnTo>
                  <a:pt x="1747706" y="232363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7611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47</Words>
  <PresentationFormat>On-screen Show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Folded List – Slide Template</vt:lpstr>
      <vt:lpstr>Horizontal Folded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Folded List</dc:title>
  <dc:creator>PresentationGO.com</dc:creator>
  <dc:description>© Copyright PresentationGO.com</dc:description>
  <dcterms:created xsi:type="dcterms:W3CDTF">2014-11-26T05:14:11Z</dcterms:created>
  <dcterms:modified xsi:type="dcterms:W3CDTF">2019-11-18T17:25:06Z</dcterms:modified>
  <cp:category>Charts &amp; Diagrams</cp:category>
</cp:coreProperties>
</file>