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1" r:id="rId4"/>
    <p:sldId id="36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78E0F5D9-AD0A-44D1-83EF-7DCA03836BE8}"/>
              </a:ext>
            </a:extLst>
          </p:cNvPr>
          <p:cNvSpPr/>
          <p:nvPr/>
        </p:nvSpPr>
        <p:spPr>
          <a:xfrm>
            <a:off x="0" y="2838449"/>
            <a:ext cx="12192000" cy="2327911"/>
          </a:xfrm>
          <a:custGeom>
            <a:avLst/>
            <a:gdLst>
              <a:gd name="connsiteX0" fmla="*/ 0 w 12192000"/>
              <a:gd name="connsiteY0" fmla="*/ 0 h 2323634"/>
              <a:gd name="connsiteX1" fmla="*/ 12192000 w 12192000"/>
              <a:gd name="connsiteY1" fmla="*/ 0 h 2323634"/>
              <a:gd name="connsiteX2" fmla="*/ 12192000 w 12192000"/>
              <a:gd name="connsiteY2" fmla="*/ 2323634 h 2323634"/>
              <a:gd name="connsiteX3" fmla="*/ 0 w 12192000"/>
              <a:gd name="connsiteY3" fmla="*/ 2323634 h 2323634"/>
              <a:gd name="connsiteX4" fmla="*/ 0 w 12192000"/>
              <a:gd name="connsiteY4" fmla="*/ 0 h 2323634"/>
              <a:gd name="connsiteX0" fmla="*/ 0 w 12192000"/>
              <a:gd name="connsiteY0" fmla="*/ 4277 h 2327911"/>
              <a:gd name="connsiteX1" fmla="*/ 2749550 w 12192000"/>
              <a:gd name="connsiteY1" fmla="*/ 0 h 2327911"/>
              <a:gd name="connsiteX2" fmla="*/ 12192000 w 12192000"/>
              <a:gd name="connsiteY2" fmla="*/ 4277 h 2327911"/>
              <a:gd name="connsiteX3" fmla="*/ 12192000 w 12192000"/>
              <a:gd name="connsiteY3" fmla="*/ 2327911 h 2327911"/>
              <a:gd name="connsiteX4" fmla="*/ 0 w 12192000"/>
              <a:gd name="connsiteY4" fmla="*/ 2327911 h 2327911"/>
              <a:gd name="connsiteX5" fmla="*/ 0 w 12192000"/>
              <a:gd name="connsiteY5" fmla="*/ 4277 h 2327911"/>
              <a:gd name="connsiteX0" fmla="*/ 0 w 12192000"/>
              <a:gd name="connsiteY0" fmla="*/ 2327911 h 2327911"/>
              <a:gd name="connsiteX1" fmla="*/ 2749550 w 12192000"/>
              <a:gd name="connsiteY1" fmla="*/ 0 h 2327911"/>
              <a:gd name="connsiteX2" fmla="*/ 12192000 w 12192000"/>
              <a:gd name="connsiteY2" fmla="*/ 4277 h 2327911"/>
              <a:gd name="connsiteX3" fmla="*/ 12192000 w 12192000"/>
              <a:gd name="connsiteY3" fmla="*/ 2327911 h 2327911"/>
              <a:gd name="connsiteX4" fmla="*/ 0 w 12192000"/>
              <a:gd name="connsiteY4" fmla="*/ 2327911 h 2327911"/>
              <a:gd name="connsiteX0" fmla="*/ 0 w 12192000"/>
              <a:gd name="connsiteY0" fmla="*/ 2327911 h 2327911"/>
              <a:gd name="connsiteX1" fmla="*/ 2749550 w 12192000"/>
              <a:gd name="connsiteY1" fmla="*/ 0 h 2327911"/>
              <a:gd name="connsiteX2" fmla="*/ 9309100 w 12192000"/>
              <a:gd name="connsiteY2" fmla="*/ 6351 h 2327911"/>
              <a:gd name="connsiteX3" fmla="*/ 12192000 w 12192000"/>
              <a:gd name="connsiteY3" fmla="*/ 4277 h 2327911"/>
              <a:gd name="connsiteX4" fmla="*/ 12192000 w 12192000"/>
              <a:gd name="connsiteY4" fmla="*/ 2327911 h 2327911"/>
              <a:gd name="connsiteX5" fmla="*/ 0 w 12192000"/>
              <a:gd name="connsiteY5" fmla="*/ 2327911 h 2327911"/>
              <a:gd name="connsiteX0" fmla="*/ 0 w 12192000"/>
              <a:gd name="connsiteY0" fmla="*/ 2327911 h 2327911"/>
              <a:gd name="connsiteX1" fmla="*/ 2749550 w 12192000"/>
              <a:gd name="connsiteY1" fmla="*/ 0 h 2327911"/>
              <a:gd name="connsiteX2" fmla="*/ 9309100 w 12192000"/>
              <a:gd name="connsiteY2" fmla="*/ 6351 h 2327911"/>
              <a:gd name="connsiteX3" fmla="*/ 12192000 w 12192000"/>
              <a:gd name="connsiteY3" fmla="*/ 2327911 h 2327911"/>
              <a:gd name="connsiteX4" fmla="*/ 0 w 12192000"/>
              <a:gd name="connsiteY4" fmla="*/ 2327911 h 2327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2327911">
                <a:moveTo>
                  <a:pt x="0" y="2327911"/>
                </a:moveTo>
                <a:lnTo>
                  <a:pt x="2749550" y="0"/>
                </a:lnTo>
                <a:lnTo>
                  <a:pt x="9309100" y="6351"/>
                </a:lnTo>
                <a:lnTo>
                  <a:pt x="12192000" y="2327911"/>
                </a:lnTo>
                <a:lnTo>
                  <a:pt x="0" y="2327911"/>
                </a:lnTo>
                <a:close/>
              </a:path>
            </a:pathLst>
          </a:cu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136CAE-3CD5-498D-85EA-B35930615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Horizontal Folded List – Slide Template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3D6FBB5-AF5C-42AA-B730-4CDA43CEA66C}"/>
              </a:ext>
            </a:extLst>
          </p:cNvPr>
          <p:cNvSpPr/>
          <p:nvPr/>
        </p:nvSpPr>
        <p:spPr>
          <a:xfrm>
            <a:off x="0" y="1700873"/>
            <a:ext cx="3549650" cy="4607342"/>
          </a:xfrm>
          <a:custGeom>
            <a:avLst/>
            <a:gdLst>
              <a:gd name="connsiteX0" fmla="*/ 2343150 w 3549650"/>
              <a:gd name="connsiteY0" fmla="*/ 0 h 4607342"/>
              <a:gd name="connsiteX1" fmla="*/ 3549650 w 3549650"/>
              <a:gd name="connsiteY1" fmla="*/ 0 h 4607342"/>
              <a:gd name="connsiteX2" fmla="*/ 3549650 w 3549650"/>
              <a:gd name="connsiteY2" fmla="*/ 1141854 h 4607342"/>
              <a:gd name="connsiteX3" fmla="*/ 3129134 w 3549650"/>
              <a:gd name="connsiteY3" fmla="*/ 1141854 h 4607342"/>
              <a:gd name="connsiteX4" fmla="*/ 1211092 w 3549650"/>
              <a:gd name="connsiteY4" fmla="*/ 3465488 h 4607342"/>
              <a:gd name="connsiteX5" fmla="*/ 1801944 w 3549650"/>
              <a:gd name="connsiteY5" fmla="*/ 3465488 h 4607342"/>
              <a:gd name="connsiteX6" fmla="*/ 1801944 w 3549650"/>
              <a:gd name="connsiteY6" fmla="*/ 4607342 h 4607342"/>
              <a:gd name="connsiteX7" fmla="*/ 0 w 3549650"/>
              <a:gd name="connsiteY7" fmla="*/ 4607342 h 4607342"/>
              <a:gd name="connsiteX8" fmla="*/ 0 w 3549650"/>
              <a:gd name="connsiteY8" fmla="*/ 3465488 h 4607342"/>
              <a:gd name="connsiteX9" fmla="*/ 855388 w 3549650"/>
              <a:gd name="connsiteY9" fmla="*/ 3465488 h 4607342"/>
              <a:gd name="connsiteX10" fmla="*/ 2773430 w 3549650"/>
              <a:gd name="connsiteY10" fmla="*/ 1141854 h 4607342"/>
              <a:gd name="connsiteX11" fmla="*/ 2343150 w 3549650"/>
              <a:gd name="connsiteY11" fmla="*/ 1141854 h 4607342"/>
              <a:gd name="connsiteX0" fmla="*/ 2343150 w 3549650"/>
              <a:gd name="connsiteY0" fmla="*/ 0 h 4607342"/>
              <a:gd name="connsiteX1" fmla="*/ 3549650 w 3549650"/>
              <a:gd name="connsiteY1" fmla="*/ 0 h 4607342"/>
              <a:gd name="connsiteX2" fmla="*/ 3549650 w 3549650"/>
              <a:gd name="connsiteY2" fmla="*/ 1141854 h 4607342"/>
              <a:gd name="connsiteX3" fmla="*/ 3129134 w 3549650"/>
              <a:gd name="connsiteY3" fmla="*/ 1141854 h 4607342"/>
              <a:gd name="connsiteX4" fmla="*/ 1211092 w 3549650"/>
              <a:gd name="connsiteY4" fmla="*/ 3465488 h 4607342"/>
              <a:gd name="connsiteX5" fmla="*/ 1801944 w 3549650"/>
              <a:gd name="connsiteY5" fmla="*/ 3465488 h 4607342"/>
              <a:gd name="connsiteX6" fmla="*/ 1801944 w 3549650"/>
              <a:gd name="connsiteY6" fmla="*/ 4607342 h 4607342"/>
              <a:gd name="connsiteX7" fmla="*/ 0 w 3549650"/>
              <a:gd name="connsiteY7" fmla="*/ 4607342 h 4607342"/>
              <a:gd name="connsiteX8" fmla="*/ 0 w 3549650"/>
              <a:gd name="connsiteY8" fmla="*/ 3465488 h 4607342"/>
              <a:gd name="connsiteX9" fmla="*/ 855388 w 3549650"/>
              <a:gd name="connsiteY9" fmla="*/ 3465488 h 4607342"/>
              <a:gd name="connsiteX10" fmla="*/ 2343150 w 3549650"/>
              <a:gd name="connsiteY10" fmla="*/ 1141854 h 4607342"/>
              <a:gd name="connsiteX11" fmla="*/ 2343150 w 3549650"/>
              <a:gd name="connsiteY11" fmla="*/ 0 h 4607342"/>
              <a:gd name="connsiteX0" fmla="*/ 2343150 w 3549650"/>
              <a:gd name="connsiteY0" fmla="*/ 0 h 4607342"/>
              <a:gd name="connsiteX1" fmla="*/ 3549650 w 3549650"/>
              <a:gd name="connsiteY1" fmla="*/ 0 h 4607342"/>
              <a:gd name="connsiteX2" fmla="*/ 3549650 w 3549650"/>
              <a:gd name="connsiteY2" fmla="*/ 1141854 h 4607342"/>
              <a:gd name="connsiteX3" fmla="*/ 1211092 w 3549650"/>
              <a:gd name="connsiteY3" fmla="*/ 3465488 h 4607342"/>
              <a:gd name="connsiteX4" fmla="*/ 1801944 w 3549650"/>
              <a:gd name="connsiteY4" fmla="*/ 3465488 h 4607342"/>
              <a:gd name="connsiteX5" fmla="*/ 1801944 w 3549650"/>
              <a:gd name="connsiteY5" fmla="*/ 4607342 h 4607342"/>
              <a:gd name="connsiteX6" fmla="*/ 0 w 3549650"/>
              <a:gd name="connsiteY6" fmla="*/ 4607342 h 4607342"/>
              <a:gd name="connsiteX7" fmla="*/ 0 w 3549650"/>
              <a:gd name="connsiteY7" fmla="*/ 3465488 h 4607342"/>
              <a:gd name="connsiteX8" fmla="*/ 855388 w 3549650"/>
              <a:gd name="connsiteY8" fmla="*/ 3465488 h 4607342"/>
              <a:gd name="connsiteX9" fmla="*/ 2343150 w 3549650"/>
              <a:gd name="connsiteY9" fmla="*/ 1141854 h 4607342"/>
              <a:gd name="connsiteX10" fmla="*/ 2343150 w 3549650"/>
              <a:gd name="connsiteY10" fmla="*/ 0 h 4607342"/>
              <a:gd name="connsiteX0" fmla="*/ 2343150 w 3549650"/>
              <a:gd name="connsiteY0" fmla="*/ 0 h 4607342"/>
              <a:gd name="connsiteX1" fmla="*/ 3549650 w 3549650"/>
              <a:gd name="connsiteY1" fmla="*/ 0 h 4607342"/>
              <a:gd name="connsiteX2" fmla="*/ 3549650 w 3549650"/>
              <a:gd name="connsiteY2" fmla="*/ 1141854 h 4607342"/>
              <a:gd name="connsiteX3" fmla="*/ 1211092 w 3549650"/>
              <a:gd name="connsiteY3" fmla="*/ 3465488 h 4607342"/>
              <a:gd name="connsiteX4" fmla="*/ 1801944 w 3549650"/>
              <a:gd name="connsiteY4" fmla="*/ 3465488 h 4607342"/>
              <a:gd name="connsiteX5" fmla="*/ 1801944 w 3549650"/>
              <a:gd name="connsiteY5" fmla="*/ 4607342 h 4607342"/>
              <a:gd name="connsiteX6" fmla="*/ 0 w 3549650"/>
              <a:gd name="connsiteY6" fmla="*/ 4607342 h 4607342"/>
              <a:gd name="connsiteX7" fmla="*/ 0 w 3549650"/>
              <a:gd name="connsiteY7" fmla="*/ 3465488 h 4607342"/>
              <a:gd name="connsiteX8" fmla="*/ 2343150 w 3549650"/>
              <a:gd name="connsiteY8" fmla="*/ 1141854 h 4607342"/>
              <a:gd name="connsiteX9" fmla="*/ 2343150 w 3549650"/>
              <a:gd name="connsiteY9" fmla="*/ 0 h 4607342"/>
              <a:gd name="connsiteX0" fmla="*/ 2343150 w 3549650"/>
              <a:gd name="connsiteY0" fmla="*/ 0 h 4607342"/>
              <a:gd name="connsiteX1" fmla="*/ 3549650 w 3549650"/>
              <a:gd name="connsiteY1" fmla="*/ 0 h 4607342"/>
              <a:gd name="connsiteX2" fmla="*/ 3549650 w 3549650"/>
              <a:gd name="connsiteY2" fmla="*/ 1141854 h 4607342"/>
              <a:gd name="connsiteX3" fmla="*/ 1801944 w 3549650"/>
              <a:gd name="connsiteY3" fmla="*/ 3465488 h 4607342"/>
              <a:gd name="connsiteX4" fmla="*/ 1801944 w 3549650"/>
              <a:gd name="connsiteY4" fmla="*/ 4607342 h 4607342"/>
              <a:gd name="connsiteX5" fmla="*/ 0 w 3549650"/>
              <a:gd name="connsiteY5" fmla="*/ 4607342 h 4607342"/>
              <a:gd name="connsiteX6" fmla="*/ 0 w 3549650"/>
              <a:gd name="connsiteY6" fmla="*/ 3465488 h 4607342"/>
              <a:gd name="connsiteX7" fmla="*/ 2343150 w 3549650"/>
              <a:gd name="connsiteY7" fmla="*/ 1141854 h 4607342"/>
              <a:gd name="connsiteX8" fmla="*/ 2343150 w 3549650"/>
              <a:gd name="connsiteY8" fmla="*/ 0 h 4607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49650" h="4607342">
                <a:moveTo>
                  <a:pt x="2343150" y="0"/>
                </a:moveTo>
                <a:lnTo>
                  <a:pt x="3549650" y="0"/>
                </a:lnTo>
                <a:lnTo>
                  <a:pt x="3549650" y="1141854"/>
                </a:lnTo>
                <a:lnTo>
                  <a:pt x="1801944" y="3465488"/>
                </a:lnTo>
                <a:lnTo>
                  <a:pt x="1801944" y="4607342"/>
                </a:lnTo>
                <a:lnTo>
                  <a:pt x="0" y="4607342"/>
                </a:lnTo>
                <a:lnTo>
                  <a:pt x="0" y="3465488"/>
                </a:lnTo>
                <a:lnTo>
                  <a:pt x="2343150" y="1141854"/>
                </a:lnTo>
                <a:lnTo>
                  <a:pt x="234315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CAC349B2-61AF-4645-BA64-A869AECD34D1}"/>
              </a:ext>
            </a:extLst>
          </p:cNvPr>
          <p:cNvSpPr/>
          <p:nvPr/>
        </p:nvSpPr>
        <p:spPr>
          <a:xfrm>
            <a:off x="2597514" y="1700873"/>
            <a:ext cx="2526936" cy="4607342"/>
          </a:xfrm>
          <a:custGeom>
            <a:avLst/>
            <a:gdLst>
              <a:gd name="connsiteX0" fmla="*/ 1320436 w 2526936"/>
              <a:gd name="connsiteY0" fmla="*/ 0 h 4607342"/>
              <a:gd name="connsiteX1" fmla="*/ 2526936 w 2526936"/>
              <a:gd name="connsiteY1" fmla="*/ 0 h 4607342"/>
              <a:gd name="connsiteX2" fmla="*/ 2526936 w 2526936"/>
              <a:gd name="connsiteY2" fmla="*/ 1141854 h 4607342"/>
              <a:gd name="connsiteX3" fmla="*/ 1964966 w 2526936"/>
              <a:gd name="connsiteY3" fmla="*/ 1141854 h 4607342"/>
              <a:gd name="connsiteX4" fmla="*/ 867725 w 2526936"/>
              <a:gd name="connsiteY4" fmla="*/ 3465488 h 4607342"/>
              <a:gd name="connsiteX5" fmla="*/ 1801944 w 2526936"/>
              <a:gd name="connsiteY5" fmla="*/ 3465488 h 4607342"/>
              <a:gd name="connsiteX6" fmla="*/ 1801944 w 2526936"/>
              <a:gd name="connsiteY6" fmla="*/ 4607342 h 4607342"/>
              <a:gd name="connsiteX7" fmla="*/ 0 w 2526936"/>
              <a:gd name="connsiteY7" fmla="*/ 4607342 h 4607342"/>
              <a:gd name="connsiteX8" fmla="*/ 0 w 2526936"/>
              <a:gd name="connsiteY8" fmla="*/ 3465488 h 4607342"/>
              <a:gd name="connsiteX9" fmla="*/ 564358 w 2526936"/>
              <a:gd name="connsiteY9" fmla="*/ 3465488 h 4607342"/>
              <a:gd name="connsiteX10" fmla="*/ 1661599 w 2526936"/>
              <a:gd name="connsiteY10" fmla="*/ 1141854 h 4607342"/>
              <a:gd name="connsiteX11" fmla="*/ 1320436 w 2526936"/>
              <a:gd name="connsiteY11" fmla="*/ 1141854 h 4607342"/>
              <a:gd name="connsiteX0" fmla="*/ 1320436 w 2526936"/>
              <a:gd name="connsiteY0" fmla="*/ 0 h 4607342"/>
              <a:gd name="connsiteX1" fmla="*/ 2526936 w 2526936"/>
              <a:gd name="connsiteY1" fmla="*/ 0 h 4607342"/>
              <a:gd name="connsiteX2" fmla="*/ 2526936 w 2526936"/>
              <a:gd name="connsiteY2" fmla="*/ 1141854 h 4607342"/>
              <a:gd name="connsiteX3" fmla="*/ 1964966 w 2526936"/>
              <a:gd name="connsiteY3" fmla="*/ 1141854 h 4607342"/>
              <a:gd name="connsiteX4" fmla="*/ 867725 w 2526936"/>
              <a:gd name="connsiteY4" fmla="*/ 3465488 h 4607342"/>
              <a:gd name="connsiteX5" fmla="*/ 1801944 w 2526936"/>
              <a:gd name="connsiteY5" fmla="*/ 3465488 h 4607342"/>
              <a:gd name="connsiteX6" fmla="*/ 1801944 w 2526936"/>
              <a:gd name="connsiteY6" fmla="*/ 4607342 h 4607342"/>
              <a:gd name="connsiteX7" fmla="*/ 0 w 2526936"/>
              <a:gd name="connsiteY7" fmla="*/ 4607342 h 4607342"/>
              <a:gd name="connsiteX8" fmla="*/ 0 w 2526936"/>
              <a:gd name="connsiteY8" fmla="*/ 3465488 h 4607342"/>
              <a:gd name="connsiteX9" fmla="*/ 564358 w 2526936"/>
              <a:gd name="connsiteY9" fmla="*/ 3465488 h 4607342"/>
              <a:gd name="connsiteX10" fmla="*/ 1320436 w 2526936"/>
              <a:gd name="connsiteY10" fmla="*/ 1141854 h 4607342"/>
              <a:gd name="connsiteX11" fmla="*/ 1320436 w 2526936"/>
              <a:gd name="connsiteY11" fmla="*/ 0 h 4607342"/>
              <a:gd name="connsiteX0" fmla="*/ 1320436 w 2526936"/>
              <a:gd name="connsiteY0" fmla="*/ 0 h 4607342"/>
              <a:gd name="connsiteX1" fmla="*/ 2526936 w 2526936"/>
              <a:gd name="connsiteY1" fmla="*/ 0 h 4607342"/>
              <a:gd name="connsiteX2" fmla="*/ 2526936 w 2526936"/>
              <a:gd name="connsiteY2" fmla="*/ 1141854 h 4607342"/>
              <a:gd name="connsiteX3" fmla="*/ 867725 w 2526936"/>
              <a:gd name="connsiteY3" fmla="*/ 3465488 h 4607342"/>
              <a:gd name="connsiteX4" fmla="*/ 1801944 w 2526936"/>
              <a:gd name="connsiteY4" fmla="*/ 3465488 h 4607342"/>
              <a:gd name="connsiteX5" fmla="*/ 1801944 w 2526936"/>
              <a:gd name="connsiteY5" fmla="*/ 4607342 h 4607342"/>
              <a:gd name="connsiteX6" fmla="*/ 0 w 2526936"/>
              <a:gd name="connsiteY6" fmla="*/ 4607342 h 4607342"/>
              <a:gd name="connsiteX7" fmla="*/ 0 w 2526936"/>
              <a:gd name="connsiteY7" fmla="*/ 3465488 h 4607342"/>
              <a:gd name="connsiteX8" fmla="*/ 564358 w 2526936"/>
              <a:gd name="connsiteY8" fmla="*/ 3465488 h 4607342"/>
              <a:gd name="connsiteX9" fmla="*/ 1320436 w 2526936"/>
              <a:gd name="connsiteY9" fmla="*/ 1141854 h 4607342"/>
              <a:gd name="connsiteX10" fmla="*/ 1320436 w 2526936"/>
              <a:gd name="connsiteY10" fmla="*/ 0 h 4607342"/>
              <a:gd name="connsiteX0" fmla="*/ 1320436 w 2526936"/>
              <a:gd name="connsiteY0" fmla="*/ 0 h 4607342"/>
              <a:gd name="connsiteX1" fmla="*/ 2526936 w 2526936"/>
              <a:gd name="connsiteY1" fmla="*/ 0 h 4607342"/>
              <a:gd name="connsiteX2" fmla="*/ 2526936 w 2526936"/>
              <a:gd name="connsiteY2" fmla="*/ 1141854 h 4607342"/>
              <a:gd name="connsiteX3" fmla="*/ 867725 w 2526936"/>
              <a:gd name="connsiteY3" fmla="*/ 3465488 h 4607342"/>
              <a:gd name="connsiteX4" fmla="*/ 1801944 w 2526936"/>
              <a:gd name="connsiteY4" fmla="*/ 3465488 h 4607342"/>
              <a:gd name="connsiteX5" fmla="*/ 1801944 w 2526936"/>
              <a:gd name="connsiteY5" fmla="*/ 4607342 h 4607342"/>
              <a:gd name="connsiteX6" fmla="*/ 0 w 2526936"/>
              <a:gd name="connsiteY6" fmla="*/ 4607342 h 4607342"/>
              <a:gd name="connsiteX7" fmla="*/ 0 w 2526936"/>
              <a:gd name="connsiteY7" fmla="*/ 3465488 h 4607342"/>
              <a:gd name="connsiteX8" fmla="*/ 1320436 w 2526936"/>
              <a:gd name="connsiteY8" fmla="*/ 1141854 h 4607342"/>
              <a:gd name="connsiteX9" fmla="*/ 1320436 w 2526936"/>
              <a:gd name="connsiteY9" fmla="*/ 0 h 4607342"/>
              <a:gd name="connsiteX0" fmla="*/ 1320436 w 2526936"/>
              <a:gd name="connsiteY0" fmla="*/ 0 h 4607342"/>
              <a:gd name="connsiteX1" fmla="*/ 2526936 w 2526936"/>
              <a:gd name="connsiteY1" fmla="*/ 0 h 4607342"/>
              <a:gd name="connsiteX2" fmla="*/ 2526936 w 2526936"/>
              <a:gd name="connsiteY2" fmla="*/ 1141854 h 4607342"/>
              <a:gd name="connsiteX3" fmla="*/ 1801944 w 2526936"/>
              <a:gd name="connsiteY3" fmla="*/ 3465488 h 4607342"/>
              <a:gd name="connsiteX4" fmla="*/ 1801944 w 2526936"/>
              <a:gd name="connsiteY4" fmla="*/ 4607342 h 4607342"/>
              <a:gd name="connsiteX5" fmla="*/ 0 w 2526936"/>
              <a:gd name="connsiteY5" fmla="*/ 4607342 h 4607342"/>
              <a:gd name="connsiteX6" fmla="*/ 0 w 2526936"/>
              <a:gd name="connsiteY6" fmla="*/ 3465488 h 4607342"/>
              <a:gd name="connsiteX7" fmla="*/ 1320436 w 2526936"/>
              <a:gd name="connsiteY7" fmla="*/ 1141854 h 4607342"/>
              <a:gd name="connsiteX8" fmla="*/ 1320436 w 2526936"/>
              <a:gd name="connsiteY8" fmla="*/ 0 h 4607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26936" h="4607342">
                <a:moveTo>
                  <a:pt x="1320436" y="0"/>
                </a:moveTo>
                <a:lnTo>
                  <a:pt x="2526936" y="0"/>
                </a:lnTo>
                <a:lnTo>
                  <a:pt x="2526936" y="1141854"/>
                </a:lnTo>
                <a:lnTo>
                  <a:pt x="1801944" y="3465488"/>
                </a:lnTo>
                <a:lnTo>
                  <a:pt x="1801944" y="4607342"/>
                </a:lnTo>
                <a:lnTo>
                  <a:pt x="0" y="4607342"/>
                </a:lnTo>
                <a:lnTo>
                  <a:pt x="0" y="3465488"/>
                </a:lnTo>
                <a:lnTo>
                  <a:pt x="1320436" y="1141854"/>
                </a:lnTo>
                <a:lnTo>
                  <a:pt x="132043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C9E36E4E-7B8C-4871-A6EB-25B697C0EA23}"/>
              </a:ext>
            </a:extLst>
          </p:cNvPr>
          <p:cNvSpPr/>
          <p:nvPr/>
        </p:nvSpPr>
        <p:spPr>
          <a:xfrm>
            <a:off x="5195028" y="1700873"/>
            <a:ext cx="1801944" cy="4607342"/>
          </a:xfrm>
          <a:custGeom>
            <a:avLst/>
            <a:gdLst>
              <a:gd name="connsiteX0" fmla="*/ 297722 w 1801944"/>
              <a:gd name="connsiteY0" fmla="*/ 0 h 4607342"/>
              <a:gd name="connsiteX1" fmla="*/ 1504222 w 1801944"/>
              <a:gd name="connsiteY1" fmla="*/ 0 h 4607342"/>
              <a:gd name="connsiteX2" fmla="*/ 1504222 w 1801944"/>
              <a:gd name="connsiteY2" fmla="*/ 1141854 h 4607342"/>
              <a:gd name="connsiteX3" fmla="*/ 991566 w 1801944"/>
              <a:gd name="connsiteY3" fmla="*/ 1141854 h 4607342"/>
              <a:gd name="connsiteX4" fmla="*/ 991566 w 1801944"/>
              <a:gd name="connsiteY4" fmla="*/ 3465488 h 4607342"/>
              <a:gd name="connsiteX5" fmla="*/ 1801944 w 1801944"/>
              <a:gd name="connsiteY5" fmla="*/ 3465488 h 4607342"/>
              <a:gd name="connsiteX6" fmla="*/ 1801944 w 1801944"/>
              <a:gd name="connsiteY6" fmla="*/ 4607342 h 4607342"/>
              <a:gd name="connsiteX7" fmla="*/ 0 w 1801944"/>
              <a:gd name="connsiteY7" fmla="*/ 4607342 h 4607342"/>
              <a:gd name="connsiteX8" fmla="*/ 0 w 1801944"/>
              <a:gd name="connsiteY8" fmla="*/ 3465488 h 4607342"/>
              <a:gd name="connsiteX9" fmla="*/ 717246 w 1801944"/>
              <a:gd name="connsiteY9" fmla="*/ 3465488 h 4607342"/>
              <a:gd name="connsiteX10" fmla="*/ 717246 w 1801944"/>
              <a:gd name="connsiteY10" fmla="*/ 1141854 h 4607342"/>
              <a:gd name="connsiteX11" fmla="*/ 297722 w 1801944"/>
              <a:gd name="connsiteY11" fmla="*/ 1141854 h 4607342"/>
              <a:gd name="connsiteX0" fmla="*/ 297722 w 1801944"/>
              <a:gd name="connsiteY0" fmla="*/ 0 h 4607342"/>
              <a:gd name="connsiteX1" fmla="*/ 1504222 w 1801944"/>
              <a:gd name="connsiteY1" fmla="*/ 0 h 4607342"/>
              <a:gd name="connsiteX2" fmla="*/ 1504222 w 1801944"/>
              <a:gd name="connsiteY2" fmla="*/ 1141854 h 4607342"/>
              <a:gd name="connsiteX3" fmla="*/ 991566 w 1801944"/>
              <a:gd name="connsiteY3" fmla="*/ 1141854 h 4607342"/>
              <a:gd name="connsiteX4" fmla="*/ 991566 w 1801944"/>
              <a:gd name="connsiteY4" fmla="*/ 3465488 h 4607342"/>
              <a:gd name="connsiteX5" fmla="*/ 1801944 w 1801944"/>
              <a:gd name="connsiteY5" fmla="*/ 3465488 h 4607342"/>
              <a:gd name="connsiteX6" fmla="*/ 1801944 w 1801944"/>
              <a:gd name="connsiteY6" fmla="*/ 4607342 h 4607342"/>
              <a:gd name="connsiteX7" fmla="*/ 0 w 1801944"/>
              <a:gd name="connsiteY7" fmla="*/ 4607342 h 4607342"/>
              <a:gd name="connsiteX8" fmla="*/ 0 w 1801944"/>
              <a:gd name="connsiteY8" fmla="*/ 3465488 h 4607342"/>
              <a:gd name="connsiteX9" fmla="*/ 717246 w 1801944"/>
              <a:gd name="connsiteY9" fmla="*/ 1141854 h 4607342"/>
              <a:gd name="connsiteX10" fmla="*/ 297722 w 1801944"/>
              <a:gd name="connsiteY10" fmla="*/ 1141854 h 4607342"/>
              <a:gd name="connsiteX11" fmla="*/ 297722 w 1801944"/>
              <a:gd name="connsiteY11" fmla="*/ 0 h 4607342"/>
              <a:gd name="connsiteX0" fmla="*/ 297722 w 1801944"/>
              <a:gd name="connsiteY0" fmla="*/ 0 h 4607342"/>
              <a:gd name="connsiteX1" fmla="*/ 1504222 w 1801944"/>
              <a:gd name="connsiteY1" fmla="*/ 0 h 4607342"/>
              <a:gd name="connsiteX2" fmla="*/ 1504222 w 1801944"/>
              <a:gd name="connsiteY2" fmla="*/ 1141854 h 4607342"/>
              <a:gd name="connsiteX3" fmla="*/ 991566 w 1801944"/>
              <a:gd name="connsiteY3" fmla="*/ 1141854 h 4607342"/>
              <a:gd name="connsiteX4" fmla="*/ 1801944 w 1801944"/>
              <a:gd name="connsiteY4" fmla="*/ 3465488 h 4607342"/>
              <a:gd name="connsiteX5" fmla="*/ 1801944 w 1801944"/>
              <a:gd name="connsiteY5" fmla="*/ 4607342 h 4607342"/>
              <a:gd name="connsiteX6" fmla="*/ 0 w 1801944"/>
              <a:gd name="connsiteY6" fmla="*/ 4607342 h 4607342"/>
              <a:gd name="connsiteX7" fmla="*/ 0 w 1801944"/>
              <a:gd name="connsiteY7" fmla="*/ 3465488 h 4607342"/>
              <a:gd name="connsiteX8" fmla="*/ 717246 w 1801944"/>
              <a:gd name="connsiteY8" fmla="*/ 1141854 h 4607342"/>
              <a:gd name="connsiteX9" fmla="*/ 297722 w 1801944"/>
              <a:gd name="connsiteY9" fmla="*/ 1141854 h 4607342"/>
              <a:gd name="connsiteX10" fmla="*/ 297722 w 1801944"/>
              <a:gd name="connsiteY10" fmla="*/ 0 h 4607342"/>
              <a:gd name="connsiteX0" fmla="*/ 297722 w 1801944"/>
              <a:gd name="connsiteY0" fmla="*/ 0 h 4607342"/>
              <a:gd name="connsiteX1" fmla="*/ 1504222 w 1801944"/>
              <a:gd name="connsiteY1" fmla="*/ 0 h 4607342"/>
              <a:gd name="connsiteX2" fmla="*/ 1504222 w 1801944"/>
              <a:gd name="connsiteY2" fmla="*/ 1141854 h 4607342"/>
              <a:gd name="connsiteX3" fmla="*/ 991566 w 1801944"/>
              <a:gd name="connsiteY3" fmla="*/ 1141854 h 4607342"/>
              <a:gd name="connsiteX4" fmla="*/ 1801944 w 1801944"/>
              <a:gd name="connsiteY4" fmla="*/ 3465488 h 4607342"/>
              <a:gd name="connsiteX5" fmla="*/ 1801944 w 1801944"/>
              <a:gd name="connsiteY5" fmla="*/ 4607342 h 4607342"/>
              <a:gd name="connsiteX6" fmla="*/ 0 w 1801944"/>
              <a:gd name="connsiteY6" fmla="*/ 4607342 h 4607342"/>
              <a:gd name="connsiteX7" fmla="*/ 0 w 1801944"/>
              <a:gd name="connsiteY7" fmla="*/ 3465488 h 4607342"/>
              <a:gd name="connsiteX8" fmla="*/ 297722 w 1801944"/>
              <a:gd name="connsiteY8" fmla="*/ 1141854 h 4607342"/>
              <a:gd name="connsiteX9" fmla="*/ 297722 w 1801944"/>
              <a:gd name="connsiteY9" fmla="*/ 0 h 4607342"/>
              <a:gd name="connsiteX0" fmla="*/ 297722 w 1801944"/>
              <a:gd name="connsiteY0" fmla="*/ 0 h 4607342"/>
              <a:gd name="connsiteX1" fmla="*/ 1504222 w 1801944"/>
              <a:gd name="connsiteY1" fmla="*/ 0 h 4607342"/>
              <a:gd name="connsiteX2" fmla="*/ 1504222 w 1801944"/>
              <a:gd name="connsiteY2" fmla="*/ 1141854 h 4607342"/>
              <a:gd name="connsiteX3" fmla="*/ 1801944 w 1801944"/>
              <a:gd name="connsiteY3" fmla="*/ 3465488 h 4607342"/>
              <a:gd name="connsiteX4" fmla="*/ 1801944 w 1801944"/>
              <a:gd name="connsiteY4" fmla="*/ 4607342 h 4607342"/>
              <a:gd name="connsiteX5" fmla="*/ 0 w 1801944"/>
              <a:gd name="connsiteY5" fmla="*/ 4607342 h 4607342"/>
              <a:gd name="connsiteX6" fmla="*/ 0 w 1801944"/>
              <a:gd name="connsiteY6" fmla="*/ 3465488 h 4607342"/>
              <a:gd name="connsiteX7" fmla="*/ 297722 w 1801944"/>
              <a:gd name="connsiteY7" fmla="*/ 1141854 h 4607342"/>
              <a:gd name="connsiteX8" fmla="*/ 297722 w 1801944"/>
              <a:gd name="connsiteY8" fmla="*/ 0 h 4607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01944" h="4607342">
                <a:moveTo>
                  <a:pt x="297722" y="0"/>
                </a:moveTo>
                <a:lnTo>
                  <a:pt x="1504222" y="0"/>
                </a:lnTo>
                <a:lnTo>
                  <a:pt x="1504222" y="1141854"/>
                </a:lnTo>
                <a:lnTo>
                  <a:pt x="1801944" y="3465488"/>
                </a:lnTo>
                <a:lnTo>
                  <a:pt x="1801944" y="4607342"/>
                </a:lnTo>
                <a:lnTo>
                  <a:pt x="0" y="4607342"/>
                </a:lnTo>
                <a:lnTo>
                  <a:pt x="0" y="3465488"/>
                </a:lnTo>
                <a:lnTo>
                  <a:pt x="297722" y="1141854"/>
                </a:lnTo>
                <a:lnTo>
                  <a:pt x="297722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4CB85D96-4DB6-4DE6-94B7-6FD05A794F0D}"/>
              </a:ext>
            </a:extLst>
          </p:cNvPr>
          <p:cNvSpPr/>
          <p:nvPr/>
        </p:nvSpPr>
        <p:spPr>
          <a:xfrm>
            <a:off x="7067550" y="1700873"/>
            <a:ext cx="2526936" cy="4607342"/>
          </a:xfrm>
          <a:custGeom>
            <a:avLst/>
            <a:gdLst>
              <a:gd name="connsiteX0" fmla="*/ 0 w 2526936"/>
              <a:gd name="connsiteY0" fmla="*/ 0 h 4607342"/>
              <a:gd name="connsiteX1" fmla="*/ 1206500 w 2526936"/>
              <a:gd name="connsiteY1" fmla="*/ 0 h 4607342"/>
              <a:gd name="connsiteX2" fmla="*/ 1206500 w 2526936"/>
              <a:gd name="connsiteY2" fmla="*/ 1141854 h 4607342"/>
              <a:gd name="connsiteX3" fmla="*/ 825605 w 2526936"/>
              <a:gd name="connsiteY3" fmla="*/ 1141854 h 4607342"/>
              <a:gd name="connsiteX4" fmla="*/ 1683685 w 2526936"/>
              <a:gd name="connsiteY4" fmla="*/ 3465488 h 4607342"/>
              <a:gd name="connsiteX5" fmla="*/ 2526936 w 2526936"/>
              <a:gd name="connsiteY5" fmla="*/ 3465488 h 4607342"/>
              <a:gd name="connsiteX6" fmla="*/ 2526936 w 2526936"/>
              <a:gd name="connsiteY6" fmla="*/ 4607342 h 4607342"/>
              <a:gd name="connsiteX7" fmla="*/ 724992 w 2526936"/>
              <a:gd name="connsiteY7" fmla="*/ 4607342 h 4607342"/>
              <a:gd name="connsiteX8" fmla="*/ 724992 w 2526936"/>
              <a:gd name="connsiteY8" fmla="*/ 3465488 h 4607342"/>
              <a:gd name="connsiteX9" fmla="*/ 1391258 w 2526936"/>
              <a:gd name="connsiteY9" fmla="*/ 3465488 h 4607342"/>
              <a:gd name="connsiteX10" fmla="*/ 533178 w 2526936"/>
              <a:gd name="connsiteY10" fmla="*/ 1141854 h 4607342"/>
              <a:gd name="connsiteX11" fmla="*/ 0 w 2526936"/>
              <a:gd name="connsiteY11" fmla="*/ 1141854 h 4607342"/>
              <a:gd name="connsiteX0" fmla="*/ 0 w 2526936"/>
              <a:gd name="connsiteY0" fmla="*/ 0 h 4607342"/>
              <a:gd name="connsiteX1" fmla="*/ 1206500 w 2526936"/>
              <a:gd name="connsiteY1" fmla="*/ 0 h 4607342"/>
              <a:gd name="connsiteX2" fmla="*/ 1206500 w 2526936"/>
              <a:gd name="connsiteY2" fmla="*/ 1141854 h 4607342"/>
              <a:gd name="connsiteX3" fmla="*/ 825605 w 2526936"/>
              <a:gd name="connsiteY3" fmla="*/ 1141854 h 4607342"/>
              <a:gd name="connsiteX4" fmla="*/ 1683685 w 2526936"/>
              <a:gd name="connsiteY4" fmla="*/ 3465488 h 4607342"/>
              <a:gd name="connsiteX5" fmla="*/ 2526936 w 2526936"/>
              <a:gd name="connsiteY5" fmla="*/ 3465488 h 4607342"/>
              <a:gd name="connsiteX6" fmla="*/ 2526936 w 2526936"/>
              <a:gd name="connsiteY6" fmla="*/ 4607342 h 4607342"/>
              <a:gd name="connsiteX7" fmla="*/ 724992 w 2526936"/>
              <a:gd name="connsiteY7" fmla="*/ 4607342 h 4607342"/>
              <a:gd name="connsiteX8" fmla="*/ 724992 w 2526936"/>
              <a:gd name="connsiteY8" fmla="*/ 3465488 h 4607342"/>
              <a:gd name="connsiteX9" fmla="*/ 533178 w 2526936"/>
              <a:gd name="connsiteY9" fmla="*/ 1141854 h 4607342"/>
              <a:gd name="connsiteX10" fmla="*/ 0 w 2526936"/>
              <a:gd name="connsiteY10" fmla="*/ 1141854 h 4607342"/>
              <a:gd name="connsiteX11" fmla="*/ 0 w 2526936"/>
              <a:gd name="connsiteY11" fmla="*/ 0 h 4607342"/>
              <a:gd name="connsiteX0" fmla="*/ 0 w 2526936"/>
              <a:gd name="connsiteY0" fmla="*/ 0 h 4607342"/>
              <a:gd name="connsiteX1" fmla="*/ 1206500 w 2526936"/>
              <a:gd name="connsiteY1" fmla="*/ 0 h 4607342"/>
              <a:gd name="connsiteX2" fmla="*/ 1206500 w 2526936"/>
              <a:gd name="connsiteY2" fmla="*/ 1141854 h 4607342"/>
              <a:gd name="connsiteX3" fmla="*/ 825605 w 2526936"/>
              <a:gd name="connsiteY3" fmla="*/ 1141854 h 4607342"/>
              <a:gd name="connsiteX4" fmla="*/ 2526936 w 2526936"/>
              <a:gd name="connsiteY4" fmla="*/ 3465488 h 4607342"/>
              <a:gd name="connsiteX5" fmla="*/ 2526936 w 2526936"/>
              <a:gd name="connsiteY5" fmla="*/ 4607342 h 4607342"/>
              <a:gd name="connsiteX6" fmla="*/ 724992 w 2526936"/>
              <a:gd name="connsiteY6" fmla="*/ 4607342 h 4607342"/>
              <a:gd name="connsiteX7" fmla="*/ 724992 w 2526936"/>
              <a:gd name="connsiteY7" fmla="*/ 3465488 h 4607342"/>
              <a:gd name="connsiteX8" fmla="*/ 533178 w 2526936"/>
              <a:gd name="connsiteY8" fmla="*/ 1141854 h 4607342"/>
              <a:gd name="connsiteX9" fmla="*/ 0 w 2526936"/>
              <a:gd name="connsiteY9" fmla="*/ 1141854 h 4607342"/>
              <a:gd name="connsiteX10" fmla="*/ 0 w 2526936"/>
              <a:gd name="connsiteY10" fmla="*/ 0 h 4607342"/>
              <a:gd name="connsiteX0" fmla="*/ 0 w 2526936"/>
              <a:gd name="connsiteY0" fmla="*/ 0 h 4607342"/>
              <a:gd name="connsiteX1" fmla="*/ 1206500 w 2526936"/>
              <a:gd name="connsiteY1" fmla="*/ 0 h 4607342"/>
              <a:gd name="connsiteX2" fmla="*/ 1206500 w 2526936"/>
              <a:gd name="connsiteY2" fmla="*/ 1141854 h 4607342"/>
              <a:gd name="connsiteX3" fmla="*/ 2526936 w 2526936"/>
              <a:gd name="connsiteY3" fmla="*/ 3465488 h 4607342"/>
              <a:gd name="connsiteX4" fmla="*/ 2526936 w 2526936"/>
              <a:gd name="connsiteY4" fmla="*/ 4607342 h 4607342"/>
              <a:gd name="connsiteX5" fmla="*/ 724992 w 2526936"/>
              <a:gd name="connsiteY5" fmla="*/ 4607342 h 4607342"/>
              <a:gd name="connsiteX6" fmla="*/ 724992 w 2526936"/>
              <a:gd name="connsiteY6" fmla="*/ 3465488 h 4607342"/>
              <a:gd name="connsiteX7" fmla="*/ 533178 w 2526936"/>
              <a:gd name="connsiteY7" fmla="*/ 1141854 h 4607342"/>
              <a:gd name="connsiteX8" fmla="*/ 0 w 2526936"/>
              <a:gd name="connsiteY8" fmla="*/ 1141854 h 4607342"/>
              <a:gd name="connsiteX9" fmla="*/ 0 w 2526936"/>
              <a:gd name="connsiteY9" fmla="*/ 0 h 4607342"/>
              <a:gd name="connsiteX0" fmla="*/ 0 w 2526936"/>
              <a:gd name="connsiteY0" fmla="*/ 0 h 4607342"/>
              <a:gd name="connsiteX1" fmla="*/ 1206500 w 2526936"/>
              <a:gd name="connsiteY1" fmla="*/ 0 h 4607342"/>
              <a:gd name="connsiteX2" fmla="*/ 1206500 w 2526936"/>
              <a:gd name="connsiteY2" fmla="*/ 1141854 h 4607342"/>
              <a:gd name="connsiteX3" fmla="*/ 2526936 w 2526936"/>
              <a:gd name="connsiteY3" fmla="*/ 3465488 h 4607342"/>
              <a:gd name="connsiteX4" fmla="*/ 2526936 w 2526936"/>
              <a:gd name="connsiteY4" fmla="*/ 4607342 h 4607342"/>
              <a:gd name="connsiteX5" fmla="*/ 724992 w 2526936"/>
              <a:gd name="connsiteY5" fmla="*/ 4607342 h 4607342"/>
              <a:gd name="connsiteX6" fmla="*/ 724992 w 2526936"/>
              <a:gd name="connsiteY6" fmla="*/ 3465488 h 4607342"/>
              <a:gd name="connsiteX7" fmla="*/ 0 w 2526936"/>
              <a:gd name="connsiteY7" fmla="*/ 1141854 h 4607342"/>
              <a:gd name="connsiteX8" fmla="*/ 0 w 2526936"/>
              <a:gd name="connsiteY8" fmla="*/ 0 h 4607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26936" h="4607342">
                <a:moveTo>
                  <a:pt x="0" y="0"/>
                </a:moveTo>
                <a:lnTo>
                  <a:pt x="1206500" y="0"/>
                </a:lnTo>
                <a:lnTo>
                  <a:pt x="1206500" y="1141854"/>
                </a:lnTo>
                <a:lnTo>
                  <a:pt x="2526936" y="3465488"/>
                </a:lnTo>
                <a:lnTo>
                  <a:pt x="2526936" y="4607342"/>
                </a:lnTo>
                <a:lnTo>
                  <a:pt x="724992" y="4607342"/>
                </a:lnTo>
                <a:lnTo>
                  <a:pt x="724992" y="3465488"/>
                </a:lnTo>
                <a:lnTo>
                  <a:pt x="0" y="114185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5130DBEE-B2EC-4A6A-A9F4-252B72205A8F}"/>
              </a:ext>
            </a:extLst>
          </p:cNvPr>
          <p:cNvSpPr/>
          <p:nvPr/>
        </p:nvSpPr>
        <p:spPr>
          <a:xfrm>
            <a:off x="8642350" y="1700873"/>
            <a:ext cx="3549650" cy="4607342"/>
          </a:xfrm>
          <a:custGeom>
            <a:avLst/>
            <a:gdLst>
              <a:gd name="connsiteX0" fmla="*/ 0 w 3549650"/>
              <a:gd name="connsiteY0" fmla="*/ 0 h 4607342"/>
              <a:gd name="connsiteX1" fmla="*/ 1206500 w 3549650"/>
              <a:gd name="connsiteY1" fmla="*/ 0 h 4607342"/>
              <a:gd name="connsiteX2" fmla="*/ 1206500 w 3549650"/>
              <a:gd name="connsiteY2" fmla="*/ 1141854 h 4607342"/>
              <a:gd name="connsiteX3" fmla="*/ 778368 w 3549650"/>
              <a:gd name="connsiteY3" fmla="*/ 1141854 h 4607342"/>
              <a:gd name="connsiteX4" fmla="*/ 2737941 w 3549650"/>
              <a:gd name="connsiteY4" fmla="*/ 3465488 h 4607342"/>
              <a:gd name="connsiteX5" fmla="*/ 3549650 w 3549650"/>
              <a:gd name="connsiteY5" fmla="*/ 3465488 h 4607342"/>
              <a:gd name="connsiteX6" fmla="*/ 3549650 w 3549650"/>
              <a:gd name="connsiteY6" fmla="*/ 4607342 h 4607342"/>
              <a:gd name="connsiteX7" fmla="*/ 1747706 w 3549650"/>
              <a:gd name="connsiteY7" fmla="*/ 4607342 h 4607342"/>
              <a:gd name="connsiteX8" fmla="*/ 1747706 w 3549650"/>
              <a:gd name="connsiteY8" fmla="*/ 3465488 h 4607342"/>
              <a:gd name="connsiteX9" fmla="*/ 2379097 w 3549650"/>
              <a:gd name="connsiteY9" fmla="*/ 3465488 h 4607342"/>
              <a:gd name="connsiteX10" fmla="*/ 419523 w 3549650"/>
              <a:gd name="connsiteY10" fmla="*/ 1141854 h 4607342"/>
              <a:gd name="connsiteX11" fmla="*/ 0 w 3549650"/>
              <a:gd name="connsiteY11" fmla="*/ 1141854 h 4607342"/>
              <a:gd name="connsiteX0" fmla="*/ 0 w 3549650"/>
              <a:gd name="connsiteY0" fmla="*/ 0 h 4607342"/>
              <a:gd name="connsiteX1" fmla="*/ 1206500 w 3549650"/>
              <a:gd name="connsiteY1" fmla="*/ 0 h 4607342"/>
              <a:gd name="connsiteX2" fmla="*/ 1206500 w 3549650"/>
              <a:gd name="connsiteY2" fmla="*/ 1141854 h 4607342"/>
              <a:gd name="connsiteX3" fmla="*/ 778368 w 3549650"/>
              <a:gd name="connsiteY3" fmla="*/ 1141854 h 4607342"/>
              <a:gd name="connsiteX4" fmla="*/ 2737941 w 3549650"/>
              <a:gd name="connsiteY4" fmla="*/ 3465488 h 4607342"/>
              <a:gd name="connsiteX5" fmla="*/ 3549650 w 3549650"/>
              <a:gd name="connsiteY5" fmla="*/ 3465488 h 4607342"/>
              <a:gd name="connsiteX6" fmla="*/ 3549650 w 3549650"/>
              <a:gd name="connsiteY6" fmla="*/ 4607342 h 4607342"/>
              <a:gd name="connsiteX7" fmla="*/ 1747706 w 3549650"/>
              <a:gd name="connsiteY7" fmla="*/ 4607342 h 4607342"/>
              <a:gd name="connsiteX8" fmla="*/ 1747706 w 3549650"/>
              <a:gd name="connsiteY8" fmla="*/ 3465488 h 4607342"/>
              <a:gd name="connsiteX9" fmla="*/ 2379097 w 3549650"/>
              <a:gd name="connsiteY9" fmla="*/ 3465488 h 4607342"/>
              <a:gd name="connsiteX10" fmla="*/ 0 w 3549650"/>
              <a:gd name="connsiteY10" fmla="*/ 1141854 h 4607342"/>
              <a:gd name="connsiteX11" fmla="*/ 0 w 3549650"/>
              <a:gd name="connsiteY11" fmla="*/ 0 h 4607342"/>
              <a:gd name="connsiteX0" fmla="*/ 0 w 3549650"/>
              <a:gd name="connsiteY0" fmla="*/ 0 h 4607342"/>
              <a:gd name="connsiteX1" fmla="*/ 1206500 w 3549650"/>
              <a:gd name="connsiteY1" fmla="*/ 0 h 4607342"/>
              <a:gd name="connsiteX2" fmla="*/ 1206500 w 3549650"/>
              <a:gd name="connsiteY2" fmla="*/ 1141854 h 4607342"/>
              <a:gd name="connsiteX3" fmla="*/ 2737941 w 3549650"/>
              <a:gd name="connsiteY3" fmla="*/ 3465488 h 4607342"/>
              <a:gd name="connsiteX4" fmla="*/ 3549650 w 3549650"/>
              <a:gd name="connsiteY4" fmla="*/ 3465488 h 4607342"/>
              <a:gd name="connsiteX5" fmla="*/ 3549650 w 3549650"/>
              <a:gd name="connsiteY5" fmla="*/ 4607342 h 4607342"/>
              <a:gd name="connsiteX6" fmla="*/ 1747706 w 3549650"/>
              <a:gd name="connsiteY6" fmla="*/ 4607342 h 4607342"/>
              <a:gd name="connsiteX7" fmla="*/ 1747706 w 3549650"/>
              <a:gd name="connsiteY7" fmla="*/ 3465488 h 4607342"/>
              <a:gd name="connsiteX8" fmla="*/ 2379097 w 3549650"/>
              <a:gd name="connsiteY8" fmla="*/ 3465488 h 4607342"/>
              <a:gd name="connsiteX9" fmla="*/ 0 w 3549650"/>
              <a:gd name="connsiteY9" fmla="*/ 1141854 h 4607342"/>
              <a:gd name="connsiteX10" fmla="*/ 0 w 3549650"/>
              <a:gd name="connsiteY10" fmla="*/ 0 h 4607342"/>
              <a:gd name="connsiteX0" fmla="*/ 0 w 3549650"/>
              <a:gd name="connsiteY0" fmla="*/ 0 h 4607342"/>
              <a:gd name="connsiteX1" fmla="*/ 1206500 w 3549650"/>
              <a:gd name="connsiteY1" fmla="*/ 0 h 4607342"/>
              <a:gd name="connsiteX2" fmla="*/ 1206500 w 3549650"/>
              <a:gd name="connsiteY2" fmla="*/ 1141854 h 4607342"/>
              <a:gd name="connsiteX3" fmla="*/ 2737941 w 3549650"/>
              <a:gd name="connsiteY3" fmla="*/ 3465488 h 4607342"/>
              <a:gd name="connsiteX4" fmla="*/ 3549650 w 3549650"/>
              <a:gd name="connsiteY4" fmla="*/ 3465488 h 4607342"/>
              <a:gd name="connsiteX5" fmla="*/ 3549650 w 3549650"/>
              <a:gd name="connsiteY5" fmla="*/ 4607342 h 4607342"/>
              <a:gd name="connsiteX6" fmla="*/ 1747706 w 3549650"/>
              <a:gd name="connsiteY6" fmla="*/ 4607342 h 4607342"/>
              <a:gd name="connsiteX7" fmla="*/ 1747706 w 3549650"/>
              <a:gd name="connsiteY7" fmla="*/ 3465488 h 4607342"/>
              <a:gd name="connsiteX8" fmla="*/ 0 w 3549650"/>
              <a:gd name="connsiteY8" fmla="*/ 1141854 h 4607342"/>
              <a:gd name="connsiteX9" fmla="*/ 0 w 3549650"/>
              <a:gd name="connsiteY9" fmla="*/ 0 h 4607342"/>
              <a:gd name="connsiteX0" fmla="*/ 0 w 3549650"/>
              <a:gd name="connsiteY0" fmla="*/ 0 h 4607342"/>
              <a:gd name="connsiteX1" fmla="*/ 1206500 w 3549650"/>
              <a:gd name="connsiteY1" fmla="*/ 0 h 4607342"/>
              <a:gd name="connsiteX2" fmla="*/ 1206500 w 3549650"/>
              <a:gd name="connsiteY2" fmla="*/ 1141854 h 4607342"/>
              <a:gd name="connsiteX3" fmla="*/ 3549650 w 3549650"/>
              <a:gd name="connsiteY3" fmla="*/ 3465488 h 4607342"/>
              <a:gd name="connsiteX4" fmla="*/ 3549650 w 3549650"/>
              <a:gd name="connsiteY4" fmla="*/ 4607342 h 4607342"/>
              <a:gd name="connsiteX5" fmla="*/ 1747706 w 3549650"/>
              <a:gd name="connsiteY5" fmla="*/ 4607342 h 4607342"/>
              <a:gd name="connsiteX6" fmla="*/ 1747706 w 3549650"/>
              <a:gd name="connsiteY6" fmla="*/ 3465488 h 4607342"/>
              <a:gd name="connsiteX7" fmla="*/ 0 w 3549650"/>
              <a:gd name="connsiteY7" fmla="*/ 1141854 h 4607342"/>
              <a:gd name="connsiteX8" fmla="*/ 0 w 3549650"/>
              <a:gd name="connsiteY8" fmla="*/ 0 h 4607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49650" h="4607342">
                <a:moveTo>
                  <a:pt x="0" y="0"/>
                </a:moveTo>
                <a:lnTo>
                  <a:pt x="1206500" y="0"/>
                </a:lnTo>
                <a:lnTo>
                  <a:pt x="1206500" y="1141854"/>
                </a:lnTo>
                <a:lnTo>
                  <a:pt x="3549650" y="3465488"/>
                </a:lnTo>
                <a:lnTo>
                  <a:pt x="3549650" y="4607342"/>
                </a:lnTo>
                <a:lnTo>
                  <a:pt x="1747706" y="4607342"/>
                </a:lnTo>
                <a:lnTo>
                  <a:pt x="1747706" y="3465488"/>
                </a:lnTo>
                <a:lnTo>
                  <a:pt x="0" y="114185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BE3989A-8358-40F8-B985-728D379E1615}"/>
              </a:ext>
            </a:extLst>
          </p:cNvPr>
          <p:cNvSpPr/>
          <p:nvPr/>
        </p:nvSpPr>
        <p:spPr>
          <a:xfrm>
            <a:off x="0" y="2842727"/>
            <a:ext cx="3549650" cy="2323634"/>
          </a:xfrm>
          <a:custGeom>
            <a:avLst/>
            <a:gdLst>
              <a:gd name="connsiteX0" fmla="*/ 2343150 w 3549650"/>
              <a:gd name="connsiteY0" fmla="*/ 0 h 2323634"/>
              <a:gd name="connsiteX1" fmla="*/ 3549650 w 3549650"/>
              <a:gd name="connsiteY1" fmla="*/ 0 h 2323634"/>
              <a:gd name="connsiteX2" fmla="*/ 1801944 w 3549650"/>
              <a:gd name="connsiteY2" fmla="*/ 2323634 h 2323634"/>
              <a:gd name="connsiteX3" fmla="*/ 0 w 3549650"/>
              <a:gd name="connsiteY3" fmla="*/ 2323634 h 2323634"/>
              <a:gd name="connsiteX4" fmla="*/ 2343150 w 3549650"/>
              <a:gd name="connsiteY4" fmla="*/ 0 h 2323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49650" h="2323634">
                <a:moveTo>
                  <a:pt x="2343150" y="0"/>
                </a:moveTo>
                <a:lnTo>
                  <a:pt x="3549650" y="0"/>
                </a:lnTo>
                <a:lnTo>
                  <a:pt x="1801944" y="2323634"/>
                </a:lnTo>
                <a:lnTo>
                  <a:pt x="0" y="2323634"/>
                </a:lnTo>
                <a:lnTo>
                  <a:pt x="2343150" y="0"/>
                </a:lnTo>
                <a:close/>
              </a:path>
            </a:pathLst>
          </a:cu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EDBD98AC-DDD1-4835-8333-C01C03060DAE}"/>
              </a:ext>
            </a:extLst>
          </p:cNvPr>
          <p:cNvSpPr/>
          <p:nvPr/>
        </p:nvSpPr>
        <p:spPr>
          <a:xfrm>
            <a:off x="2597514" y="2842727"/>
            <a:ext cx="2526936" cy="2323634"/>
          </a:xfrm>
          <a:custGeom>
            <a:avLst/>
            <a:gdLst>
              <a:gd name="connsiteX0" fmla="*/ 1320436 w 2526936"/>
              <a:gd name="connsiteY0" fmla="*/ 0 h 2323634"/>
              <a:gd name="connsiteX1" fmla="*/ 2526936 w 2526936"/>
              <a:gd name="connsiteY1" fmla="*/ 0 h 2323634"/>
              <a:gd name="connsiteX2" fmla="*/ 1801944 w 2526936"/>
              <a:gd name="connsiteY2" fmla="*/ 2323634 h 2323634"/>
              <a:gd name="connsiteX3" fmla="*/ 0 w 2526936"/>
              <a:gd name="connsiteY3" fmla="*/ 2323634 h 2323634"/>
              <a:gd name="connsiteX4" fmla="*/ 1320436 w 2526936"/>
              <a:gd name="connsiteY4" fmla="*/ 0 h 2323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6936" h="2323634">
                <a:moveTo>
                  <a:pt x="1320436" y="0"/>
                </a:moveTo>
                <a:lnTo>
                  <a:pt x="2526936" y="0"/>
                </a:lnTo>
                <a:lnTo>
                  <a:pt x="1801944" y="2323634"/>
                </a:lnTo>
                <a:lnTo>
                  <a:pt x="0" y="2323634"/>
                </a:lnTo>
                <a:lnTo>
                  <a:pt x="1320436" y="0"/>
                </a:lnTo>
                <a:close/>
              </a:path>
            </a:pathLst>
          </a:cu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B1242FC-F0CD-422F-832A-30E8CFBCC273}"/>
              </a:ext>
            </a:extLst>
          </p:cNvPr>
          <p:cNvSpPr/>
          <p:nvPr/>
        </p:nvSpPr>
        <p:spPr>
          <a:xfrm>
            <a:off x="5195028" y="2842727"/>
            <a:ext cx="1801944" cy="2323634"/>
          </a:xfrm>
          <a:custGeom>
            <a:avLst/>
            <a:gdLst>
              <a:gd name="connsiteX0" fmla="*/ 297722 w 1801944"/>
              <a:gd name="connsiteY0" fmla="*/ 0 h 2323634"/>
              <a:gd name="connsiteX1" fmla="*/ 1504222 w 1801944"/>
              <a:gd name="connsiteY1" fmla="*/ 0 h 2323634"/>
              <a:gd name="connsiteX2" fmla="*/ 1801944 w 1801944"/>
              <a:gd name="connsiteY2" fmla="*/ 2323634 h 2323634"/>
              <a:gd name="connsiteX3" fmla="*/ 0 w 1801944"/>
              <a:gd name="connsiteY3" fmla="*/ 2323634 h 2323634"/>
              <a:gd name="connsiteX4" fmla="*/ 297722 w 1801944"/>
              <a:gd name="connsiteY4" fmla="*/ 0 h 2323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1944" h="2323634">
                <a:moveTo>
                  <a:pt x="297722" y="0"/>
                </a:moveTo>
                <a:lnTo>
                  <a:pt x="1504222" y="0"/>
                </a:lnTo>
                <a:lnTo>
                  <a:pt x="1801944" y="2323634"/>
                </a:lnTo>
                <a:lnTo>
                  <a:pt x="0" y="2323634"/>
                </a:lnTo>
                <a:lnTo>
                  <a:pt x="297722" y="0"/>
                </a:lnTo>
                <a:close/>
              </a:path>
            </a:pathLst>
          </a:cu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BD9AAE6-990A-4C18-80B2-94C4F8386C21}"/>
              </a:ext>
            </a:extLst>
          </p:cNvPr>
          <p:cNvSpPr/>
          <p:nvPr/>
        </p:nvSpPr>
        <p:spPr>
          <a:xfrm>
            <a:off x="7067550" y="2842727"/>
            <a:ext cx="2526936" cy="2323634"/>
          </a:xfrm>
          <a:custGeom>
            <a:avLst/>
            <a:gdLst>
              <a:gd name="connsiteX0" fmla="*/ 0 w 2526936"/>
              <a:gd name="connsiteY0" fmla="*/ 0 h 2323634"/>
              <a:gd name="connsiteX1" fmla="*/ 1206500 w 2526936"/>
              <a:gd name="connsiteY1" fmla="*/ 0 h 2323634"/>
              <a:gd name="connsiteX2" fmla="*/ 2526936 w 2526936"/>
              <a:gd name="connsiteY2" fmla="*/ 2323634 h 2323634"/>
              <a:gd name="connsiteX3" fmla="*/ 724992 w 2526936"/>
              <a:gd name="connsiteY3" fmla="*/ 2323634 h 2323634"/>
              <a:gd name="connsiteX4" fmla="*/ 0 w 2526936"/>
              <a:gd name="connsiteY4" fmla="*/ 0 h 2323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6936" h="2323634">
                <a:moveTo>
                  <a:pt x="0" y="0"/>
                </a:moveTo>
                <a:lnTo>
                  <a:pt x="1206500" y="0"/>
                </a:lnTo>
                <a:lnTo>
                  <a:pt x="2526936" y="2323634"/>
                </a:lnTo>
                <a:lnTo>
                  <a:pt x="724992" y="2323634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7FBB83A5-372E-4020-A467-BD6660CEDBC9}"/>
              </a:ext>
            </a:extLst>
          </p:cNvPr>
          <p:cNvSpPr/>
          <p:nvPr/>
        </p:nvSpPr>
        <p:spPr>
          <a:xfrm>
            <a:off x="8642350" y="2842727"/>
            <a:ext cx="3549650" cy="2323634"/>
          </a:xfrm>
          <a:custGeom>
            <a:avLst/>
            <a:gdLst>
              <a:gd name="connsiteX0" fmla="*/ 0 w 3549650"/>
              <a:gd name="connsiteY0" fmla="*/ 0 h 2323634"/>
              <a:gd name="connsiteX1" fmla="*/ 1206500 w 3549650"/>
              <a:gd name="connsiteY1" fmla="*/ 0 h 2323634"/>
              <a:gd name="connsiteX2" fmla="*/ 3549650 w 3549650"/>
              <a:gd name="connsiteY2" fmla="*/ 2323634 h 2323634"/>
              <a:gd name="connsiteX3" fmla="*/ 1747706 w 3549650"/>
              <a:gd name="connsiteY3" fmla="*/ 2323634 h 2323634"/>
              <a:gd name="connsiteX4" fmla="*/ 0 w 3549650"/>
              <a:gd name="connsiteY4" fmla="*/ 0 h 2323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49650" h="2323634">
                <a:moveTo>
                  <a:pt x="0" y="0"/>
                </a:moveTo>
                <a:lnTo>
                  <a:pt x="1206500" y="0"/>
                </a:lnTo>
                <a:lnTo>
                  <a:pt x="3549650" y="2323634"/>
                </a:lnTo>
                <a:lnTo>
                  <a:pt x="1747706" y="2323634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50852E0-15A1-44D9-8037-3BEA20760D48}"/>
              </a:ext>
            </a:extLst>
          </p:cNvPr>
          <p:cNvSpPr/>
          <p:nvPr/>
        </p:nvSpPr>
        <p:spPr>
          <a:xfrm>
            <a:off x="0" y="5166361"/>
            <a:ext cx="1801944" cy="11418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cap="all" dirty="0"/>
              <a:t>Lorem Ipsum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D02A7AB-4624-4EB9-B68A-2A0F85D32F41}"/>
              </a:ext>
            </a:extLst>
          </p:cNvPr>
          <p:cNvSpPr/>
          <p:nvPr/>
        </p:nvSpPr>
        <p:spPr>
          <a:xfrm>
            <a:off x="2597514" y="5166361"/>
            <a:ext cx="1801944" cy="11418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D07F657-5F61-4BC4-817C-BEB5FE0D4E57}"/>
              </a:ext>
            </a:extLst>
          </p:cNvPr>
          <p:cNvSpPr/>
          <p:nvPr/>
        </p:nvSpPr>
        <p:spPr>
          <a:xfrm>
            <a:off x="5195028" y="5166361"/>
            <a:ext cx="1801944" cy="11418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43755CE-5DA1-4420-81DD-422571E1AA85}"/>
              </a:ext>
            </a:extLst>
          </p:cNvPr>
          <p:cNvSpPr/>
          <p:nvPr/>
        </p:nvSpPr>
        <p:spPr>
          <a:xfrm>
            <a:off x="7792542" y="5166361"/>
            <a:ext cx="1801944" cy="11418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674D409-B564-41FF-8E11-16F77F20C570}"/>
              </a:ext>
            </a:extLst>
          </p:cNvPr>
          <p:cNvSpPr/>
          <p:nvPr/>
        </p:nvSpPr>
        <p:spPr>
          <a:xfrm>
            <a:off x="10390056" y="5166361"/>
            <a:ext cx="1801944" cy="11418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240E536-8C6F-47E4-9321-D35FC9EE6C61}"/>
              </a:ext>
            </a:extLst>
          </p:cNvPr>
          <p:cNvSpPr/>
          <p:nvPr/>
        </p:nvSpPr>
        <p:spPr>
          <a:xfrm>
            <a:off x="2343150" y="1700873"/>
            <a:ext cx="1206500" cy="11418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1671090-1F3E-4075-81F9-8D881A2D3D2A}"/>
              </a:ext>
            </a:extLst>
          </p:cNvPr>
          <p:cNvSpPr/>
          <p:nvPr/>
        </p:nvSpPr>
        <p:spPr>
          <a:xfrm>
            <a:off x="3917950" y="1700873"/>
            <a:ext cx="1206500" cy="11418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1117B76-C92F-4E4C-9C21-DFF04EC66984}"/>
              </a:ext>
            </a:extLst>
          </p:cNvPr>
          <p:cNvSpPr/>
          <p:nvPr/>
        </p:nvSpPr>
        <p:spPr>
          <a:xfrm>
            <a:off x="5492750" y="1700873"/>
            <a:ext cx="1206500" cy="11418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4442645-AC85-47A5-BE50-F72747578A1A}"/>
              </a:ext>
            </a:extLst>
          </p:cNvPr>
          <p:cNvSpPr/>
          <p:nvPr/>
        </p:nvSpPr>
        <p:spPr>
          <a:xfrm>
            <a:off x="7067550" y="1700873"/>
            <a:ext cx="1206500" cy="11418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63334E3-E5F2-4CD1-A9A2-D759A79085A2}"/>
              </a:ext>
            </a:extLst>
          </p:cNvPr>
          <p:cNvSpPr/>
          <p:nvPr/>
        </p:nvSpPr>
        <p:spPr>
          <a:xfrm>
            <a:off x="8642350" y="1700873"/>
            <a:ext cx="1206500" cy="11418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/>
          </a:p>
        </p:txBody>
      </p:sp>
      <p:grpSp>
        <p:nvGrpSpPr>
          <p:cNvPr id="36" name="Graphic 34" descr="Research">
            <a:extLst>
              <a:ext uri="{FF2B5EF4-FFF2-40B4-BE49-F238E27FC236}">
                <a16:creationId xmlns:a16="http://schemas.microsoft.com/office/drawing/2014/main" id="{FECEACB9-1245-493A-9150-CCABA025BB54}"/>
              </a:ext>
            </a:extLst>
          </p:cNvPr>
          <p:cNvGrpSpPr/>
          <p:nvPr/>
        </p:nvGrpSpPr>
        <p:grpSpPr>
          <a:xfrm>
            <a:off x="2489564" y="1812461"/>
            <a:ext cx="914400" cy="914400"/>
            <a:chOff x="2489564" y="1812461"/>
            <a:chExt cx="914400" cy="914400"/>
          </a:xfrm>
          <a:solidFill>
            <a:schemeClr val="bg1"/>
          </a:solidFill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CAB085BE-23F3-4E07-A54D-BB50C839E4AC}"/>
                </a:ext>
              </a:extLst>
            </p:cNvPr>
            <p:cNvSpPr/>
            <p:nvPr/>
          </p:nvSpPr>
          <p:spPr>
            <a:xfrm>
              <a:off x="2563853" y="1891513"/>
              <a:ext cx="753670" cy="754623"/>
            </a:xfrm>
            <a:custGeom>
              <a:avLst/>
              <a:gdLst>
                <a:gd name="connsiteX0" fmla="*/ 616273 w 753670"/>
                <a:gd name="connsiteY0" fmla="*/ 521975 h 754623"/>
                <a:gd name="connsiteX1" fmla="*/ 557218 w 753670"/>
                <a:gd name="connsiteY1" fmla="*/ 503878 h 754623"/>
                <a:gd name="connsiteX2" fmla="*/ 514355 w 753670"/>
                <a:gd name="connsiteY2" fmla="*/ 461968 h 754623"/>
                <a:gd name="connsiteX3" fmla="*/ 573410 w 753670"/>
                <a:gd name="connsiteY3" fmla="*/ 288613 h 754623"/>
                <a:gd name="connsiteX4" fmla="*/ 287660 w 753670"/>
                <a:gd name="connsiteY4" fmla="*/ 5 h 754623"/>
                <a:gd name="connsiteX5" fmla="*/ 5 w 753670"/>
                <a:gd name="connsiteY5" fmla="*/ 285755 h 754623"/>
                <a:gd name="connsiteX6" fmla="*/ 285755 w 753670"/>
                <a:gd name="connsiteY6" fmla="*/ 573410 h 754623"/>
                <a:gd name="connsiteX7" fmla="*/ 461015 w 753670"/>
                <a:gd name="connsiteY7" fmla="*/ 514355 h 754623"/>
                <a:gd name="connsiteX8" fmla="*/ 502925 w 753670"/>
                <a:gd name="connsiteY8" fmla="*/ 556265 h 754623"/>
                <a:gd name="connsiteX9" fmla="*/ 521023 w 753670"/>
                <a:gd name="connsiteY9" fmla="*/ 616273 h 754623"/>
                <a:gd name="connsiteX10" fmla="*/ 640085 w 753670"/>
                <a:gd name="connsiteY10" fmla="*/ 735335 h 754623"/>
                <a:gd name="connsiteX11" fmla="*/ 734383 w 753670"/>
                <a:gd name="connsiteY11" fmla="*/ 735335 h 754623"/>
                <a:gd name="connsiteX12" fmla="*/ 734383 w 753670"/>
                <a:gd name="connsiteY12" fmla="*/ 641038 h 754623"/>
                <a:gd name="connsiteX13" fmla="*/ 616273 w 753670"/>
                <a:gd name="connsiteY13" fmla="*/ 521975 h 754623"/>
                <a:gd name="connsiteX14" fmla="*/ 287660 w 753670"/>
                <a:gd name="connsiteY14" fmla="*/ 516260 h 754623"/>
                <a:gd name="connsiteX15" fmla="*/ 59060 w 753670"/>
                <a:gd name="connsiteY15" fmla="*/ 287660 h 754623"/>
                <a:gd name="connsiteX16" fmla="*/ 287660 w 753670"/>
                <a:gd name="connsiteY16" fmla="*/ 59060 h 754623"/>
                <a:gd name="connsiteX17" fmla="*/ 516260 w 753670"/>
                <a:gd name="connsiteY17" fmla="*/ 287660 h 754623"/>
                <a:gd name="connsiteX18" fmla="*/ 287660 w 753670"/>
                <a:gd name="connsiteY18" fmla="*/ 516260 h 754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53670" h="754623">
                  <a:moveTo>
                    <a:pt x="616273" y="521975"/>
                  </a:moveTo>
                  <a:cubicBezTo>
                    <a:pt x="601033" y="506735"/>
                    <a:pt x="578173" y="499115"/>
                    <a:pt x="557218" y="503878"/>
                  </a:cubicBezTo>
                  <a:lnTo>
                    <a:pt x="514355" y="461968"/>
                  </a:lnTo>
                  <a:cubicBezTo>
                    <a:pt x="552455" y="412438"/>
                    <a:pt x="573410" y="351478"/>
                    <a:pt x="573410" y="288613"/>
                  </a:cubicBezTo>
                  <a:cubicBezTo>
                    <a:pt x="574363" y="129545"/>
                    <a:pt x="445775" y="958"/>
                    <a:pt x="287660" y="5"/>
                  </a:cubicBezTo>
                  <a:cubicBezTo>
                    <a:pt x="129545" y="-947"/>
                    <a:pt x="958" y="127640"/>
                    <a:pt x="5" y="285755"/>
                  </a:cubicBezTo>
                  <a:cubicBezTo>
                    <a:pt x="-947" y="443870"/>
                    <a:pt x="127640" y="572458"/>
                    <a:pt x="285755" y="573410"/>
                  </a:cubicBezTo>
                  <a:cubicBezTo>
                    <a:pt x="348620" y="573410"/>
                    <a:pt x="410533" y="552455"/>
                    <a:pt x="461015" y="514355"/>
                  </a:cubicBezTo>
                  <a:lnTo>
                    <a:pt x="502925" y="556265"/>
                  </a:lnTo>
                  <a:cubicBezTo>
                    <a:pt x="499115" y="578173"/>
                    <a:pt x="505783" y="600080"/>
                    <a:pt x="521023" y="616273"/>
                  </a:cubicBezTo>
                  <a:lnTo>
                    <a:pt x="640085" y="735335"/>
                  </a:lnTo>
                  <a:cubicBezTo>
                    <a:pt x="665803" y="761053"/>
                    <a:pt x="708665" y="761053"/>
                    <a:pt x="734383" y="735335"/>
                  </a:cubicBezTo>
                  <a:cubicBezTo>
                    <a:pt x="760100" y="709618"/>
                    <a:pt x="760100" y="666755"/>
                    <a:pt x="734383" y="641038"/>
                  </a:cubicBezTo>
                  <a:lnTo>
                    <a:pt x="616273" y="521975"/>
                  </a:lnTo>
                  <a:close/>
                  <a:moveTo>
                    <a:pt x="287660" y="516260"/>
                  </a:moveTo>
                  <a:cubicBezTo>
                    <a:pt x="160978" y="516260"/>
                    <a:pt x="59060" y="414343"/>
                    <a:pt x="59060" y="287660"/>
                  </a:cubicBezTo>
                  <a:cubicBezTo>
                    <a:pt x="59060" y="160978"/>
                    <a:pt x="160978" y="59060"/>
                    <a:pt x="287660" y="59060"/>
                  </a:cubicBezTo>
                  <a:cubicBezTo>
                    <a:pt x="414343" y="59060"/>
                    <a:pt x="516260" y="160978"/>
                    <a:pt x="516260" y="287660"/>
                  </a:cubicBezTo>
                  <a:cubicBezTo>
                    <a:pt x="516260" y="413390"/>
                    <a:pt x="413390" y="516260"/>
                    <a:pt x="287660" y="51626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31A8447D-4C3C-463A-ABC6-F7996FE3767D}"/>
                </a:ext>
              </a:extLst>
            </p:cNvPr>
            <p:cNvSpPr/>
            <p:nvPr/>
          </p:nvSpPr>
          <p:spPr>
            <a:xfrm>
              <a:off x="2646726" y="2033076"/>
              <a:ext cx="410527" cy="301354"/>
            </a:xfrm>
            <a:custGeom>
              <a:avLst/>
              <a:gdLst>
                <a:gd name="connsiteX0" fmla="*/ 409575 w 410527"/>
                <a:gd name="connsiteY0" fmla="*/ 131810 h 301354"/>
                <a:gd name="connsiteX1" fmla="*/ 355283 w 410527"/>
                <a:gd name="connsiteY1" fmla="*/ 131810 h 301354"/>
                <a:gd name="connsiteX2" fmla="*/ 342900 w 410527"/>
                <a:gd name="connsiteY2" fmla="*/ 139430 h 301354"/>
                <a:gd name="connsiteX3" fmla="*/ 306705 w 410527"/>
                <a:gd name="connsiteY3" fmla="*/ 178483 h 301354"/>
                <a:gd name="connsiteX4" fmla="*/ 276225 w 410527"/>
                <a:gd name="connsiteY4" fmla="*/ 72755 h 301354"/>
                <a:gd name="connsiteX5" fmla="*/ 255270 w 410527"/>
                <a:gd name="connsiteY5" fmla="*/ 61325 h 301354"/>
                <a:gd name="connsiteX6" fmla="*/ 243840 w 410527"/>
                <a:gd name="connsiteY6" fmla="*/ 71803 h 301354"/>
                <a:gd name="connsiteX7" fmla="*/ 186690 w 410527"/>
                <a:gd name="connsiteY7" fmla="*/ 223250 h 301354"/>
                <a:gd name="connsiteX8" fmla="*/ 147638 w 410527"/>
                <a:gd name="connsiteY8" fmla="*/ 13700 h 301354"/>
                <a:gd name="connsiteX9" fmla="*/ 128588 w 410527"/>
                <a:gd name="connsiteY9" fmla="*/ 365 h 301354"/>
                <a:gd name="connsiteX10" fmla="*/ 115253 w 410527"/>
                <a:gd name="connsiteY10" fmla="*/ 11795 h 301354"/>
                <a:gd name="connsiteX11" fmla="*/ 74295 w 410527"/>
                <a:gd name="connsiteY11" fmla="*/ 131810 h 301354"/>
                <a:gd name="connsiteX12" fmla="*/ 0 w 410527"/>
                <a:gd name="connsiteY12" fmla="*/ 131810 h 301354"/>
                <a:gd name="connsiteX13" fmla="*/ 0 w 410527"/>
                <a:gd name="connsiteY13" fmla="*/ 169910 h 301354"/>
                <a:gd name="connsiteX14" fmla="*/ 86678 w 410527"/>
                <a:gd name="connsiteY14" fmla="*/ 169910 h 301354"/>
                <a:gd name="connsiteX15" fmla="*/ 102870 w 410527"/>
                <a:gd name="connsiteY15" fmla="*/ 155623 h 301354"/>
                <a:gd name="connsiteX16" fmla="*/ 126682 w 410527"/>
                <a:gd name="connsiteY16" fmla="*/ 83232 h 301354"/>
                <a:gd name="connsiteX17" fmla="*/ 164783 w 410527"/>
                <a:gd name="connsiteY17" fmla="*/ 288020 h 301354"/>
                <a:gd name="connsiteX18" fmla="*/ 180023 w 410527"/>
                <a:gd name="connsiteY18" fmla="*/ 301355 h 301354"/>
                <a:gd name="connsiteX19" fmla="*/ 181927 w 410527"/>
                <a:gd name="connsiteY19" fmla="*/ 301355 h 301354"/>
                <a:gd name="connsiteX20" fmla="*/ 198120 w 410527"/>
                <a:gd name="connsiteY20" fmla="*/ 290878 h 301354"/>
                <a:gd name="connsiteX21" fmla="*/ 259080 w 410527"/>
                <a:gd name="connsiteY21" fmla="*/ 130858 h 301354"/>
                <a:gd name="connsiteX22" fmla="*/ 283845 w 410527"/>
                <a:gd name="connsiteY22" fmla="*/ 216583 h 301354"/>
                <a:gd name="connsiteX23" fmla="*/ 304800 w 410527"/>
                <a:gd name="connsiteY23" fmla="*/ 228012 h 301354"/>
                <a:gd name="connsiteX24" fmla="*/ 312420 w 410527"/>
                <a:gd name="connsiteY24" fmla="*/ 223250 h 301354"/>
                <a:gd name="connsiteX25" fmla="*/ 363855 w 410527"/>
                <a:gd name="connsiteY25" fmla="*/ 169910 h 301354"/>
                <a:gd name="connsiteX26" fmla="*/ 410528 w 410527"/>
                <a:gd name="connsiteY26" fmla="*/ 169910 h 301354"/>
                <a:gd name="connsiteX27" fmla="*/ 410528 w 410527"/>
                <a:gd name="connsiteY27" fmla="*/ 131810 h 301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10527" h="301354">
                  <a:moveTo>
                    <a:pt x="409575" y="131810"/>
                  </a:moveTo>
                  <a:lnTo>
                    <a:pt x="355283" y="131810"/>
                  </a:lnTo>
                  <a:cubicBezTo>
                    <a:pt x="350520" y="132762"/>
                    <a:pt x="345758" y="135620"/>
                    <a:pt x="342900" y="139430"/>
                  </a:cubicBezTo>
                  <a:lnTo>
                    <a:pt x="306705" y="178483"/>
                  </a:lnTo>
                  <a:lnTo>
                    <a:pt x="276225" y="72755"/>
                  </a:lnTo>
                  <a:cubicBezTo>
                    <a:pt x="273368" y="64182"/>
                    <a:pt x="263843" y="58467"/>
                    <a:pt x="255270" y="61325"/>
                  </a:cubicBezTo>
                  <a:cubicBezTo>
                    <a:pt x="250508" y="63230"/>
                    <a:pt x="245745" y="66088"/>
                    <a:pt x="243840" y="71803"/>
                  </a:cubicBezTo>
                  <a:lnTo>
                    <a:pt x="186690" y="223250"/>
                  </a:lnTo>
                  <a:lnTo>
                    <a:pt x="147638" y="13700"/>
                  </a:lnTo>
                  <a:cubicBezTo>
                    <a:pt x="145733" y="4175"/>
                    <a:pt x="137160" y="-1540"/>
                    <a:pt x="128588" y="365"/>
                  </a:cubicBezTo>
                  <a:cubicBezTo>
                    <a:pt x="122873" y="1317"/>
                    <a:pt x="118110" y="6080"/>
                    <a:pt x="115253" y="11795"/>
                  </a:cubicBezTo>
                  <a:lnTo>
                    <a:pt x="74295" y="131810"/>
                  </a:lnTo>
                  <a:lnTo>
                    <a:pt x="0" y="131810"/>
                  </a:lnTo>
                  <a:lnTo>
                    <a:pt x="0" y="169910"/>
                  </a:lnTo>
                  <a:lnTo>
                    <a:pt x="86678" y="169910"/>
                  </a:lnTo>
                  <a:cubicBezTo>
                    <a:pt x="94298" y="168958"/>
                    <a:pt x="100965" y="163242"/>
                    <a:pt x="102870" y="155623"/>
                  </a:cubicBezTo>
                  <a:lnTo>
                    <a:pt x="126682" y="83232"/>
                  </a:lnTo>
                  <a:lnTo>
                    <a:pt x="164783" y="288020"/>
                  </a:lnTo>
                  <a:cubicBezTo>
                    <a:pt x="165735" y="295640"/>
                    <a:pt x="172402" y="301355"/>
                    <a:pt x="180023" y="301355"/>
                  </a:cubicBezTo>
                  <a:lnTo>
                    <a:pt x="181927" y="301355"/>
                  </a:lnTo>
                  <a:cubicBezTo>
                    <a:pt x="188595" y="301355"/>
                    <a:pt x="195263" y="297545"/>
                    <a:pt x="198120" y="290878"/>
                  </a:cubicBezTo>
                  <a:lnTo>
                    <a:pt x="259080" y="130858"/>
                  </a:lnTo>
                  <a:lnTo>
                    <a:pt x="283845" y="216583"/>
                  </a:lnTo>
                  <a:cubicBezTo>
                    <a:pt x="286703" y="225155"/>
                    <a:pt x="295275" y="230870"/>
                    <a:pt x="304800" y="228012"/>
                  </a:cubicBezTo>
                  <a:cubicBezTo>
                    <a:pt x="307658" y="227060"/>
                    <a:pt x="310515" y="225155"/>
                    <a:pt x="312420" y="223250"/>
                  </a:cubicBezTo>
                  <a:lnTo>
                    <a:pt x="363855" y="169910"/>
                  </a:lnTo>
                  <a:lnTo>
                    <a:pt x="410528" y="169910"/>
                  </a:lnTo>
                  <a:lnTo>
                    <a:pt x="410528" y="13181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9" name="Graphic 6" descr="Stopwatch">
            <a:extLst>
              <a:ext uri="{FF2B5EF4-FFF2-40B4-BE49-F238E27FC236}">
                <a16:creationId xmlns:a16="http://schemas.microsoft.com/office/drawing/2014/main" id="{9005EF45-7750-48A0-81F2-15FA8FFC21A3}"/>
              </a:ext>
            </a:extLst>
          </p:cNvPr>
          <p:cNvGrpSpPr/>
          <p:nvPr/>
        </p:nvGrpSpPr>
        <p:grpSpPr>
          <a:xfrm>
            <a:off x="4064000" y="1812461"/>
            <a:ext cx="914400" cy="914400"/>
            <a:chOff x="4064000" y="1812461"/>
            <a:chExt cx="914400" cy="914400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B2622DC-703F-4CD9-AECF-12A71D091D06}"/>
                </a:ext>
              </a:extLst>
            </p:cNvPr>
            <p:cNvSpPr/>
            <p:nvPr/>
          </p:nvSpPr>
          <p:spPr>
            <a:xfrm>
              <a:off x="4502150" y="2107736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2BEAE222-3C7F-408E-951A-480EB8C2DD97}"/>
                </a:ext>
              </a:extLst>
            </p:cNvPr>
            <p:cNvSpPr/>
            <p:nvPr/>
          </p:nvSpPr>
          <p:spPr>
            <a:xfrm>
              <a:off x="4502150" y="2488736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3038A1B2-0DB5-4027-AEB7-8C61977B310B}"/>
                </a:ext>
              </a:extLst>
            </p:cNvPr>
            <p:cNvSpPr/>
            <p:nvPr/>
          </p:nvSpPr>
          <p:spPr>
            <a:xfrm>
              <a:off x="4692650" y="2288711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27AD3C4C-6ECE-4F58-B188-208F599B045E}"/>
                </a:ext>
              </a:extLst>
            </p:cNvPr>
            <p:cNvSpPr/>
            <p:nvPr/>
          </p:nvSpPr>
          <p:spPr>
            <a:xfrm>
              <a:off x="4311650" y="2288711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86639F09-B933-4CB3-9717-B17C049AEC5A}"/>
                </a:ext>
              </a:extLst>
            </p:cNvPr>
            <p:cNvSpPr/>
            <p:nvPr/>
          </p:nvSpPr>
          <p:spPr>
            <a:xfrm>
              <a:off x="4502150" y="2174411"/>
              <a:ext cx="126682" cy="240982"/>
            </a:xfrm>
            <a:custGeom>
              <a:avLst/>
              <a:gdLst>
                <a:gd name="connsiteX0" fmla="*/ 38100 w 126682"/>
                <a:gd name="connsiteY0" fmla="*/ 0 h 240982"/>
                <a:gd name="connsiteX1" fmla="*/ 0 w 126682"/>
                <a:gd name="connsiteY1" fmla="*/ 0 h 240982"/>
                <a:gd name="connsiteX2" fmla="*/ 0 w 126682"/>
                <a:gd name="connsiteY2" fmla="*/ 133350 h 240982"/>
                <a:gd name="connsiteX3" fmla="*/ 5715 w 126682"/>
                <a:gd name="connsiteY3" fmla="*/ 146685 h 240982"/>
                <a:gd name="connsiteX4" fmla="*/ 100013 w 126682"/>
                <a:gd name="connsiteY4" fmla="*/ 240983 h 240982"/>
                <a:gd name="connsiteX5" fmla="*/ 126682 w 126682"/>
                <a:gd name="connsiteY5" fmla="*/ 214313 h 240982"/>
                <a:gd name="connsiteX6" fmla="*/ 38100 w 126682"/>
                <a:gd name="connsiteY6" fmla="*/ 125730 h 240982"/>
                <a:gd name="connsiteX7" fmla="*/ 38100 w 126682"/>
                <a:gd name="connsiteY7" fmla="*/ 0 h 240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6682" h="240982">
                  <a:moveTo>
                    <a:pt x="38100" y="0"/>
                  </a:moveTo>
                  <a:lnTo>
                    <a:pt x="0" y="0"/>
                  </a:lnTo>
                  <a:lnTo>
                    <a:pt x="0" y="133350"/>
                  </a:lnTo>
                  <a:cubicBezTo>
                    <a:pt x="0" y="138113"/>
                    <a:pt x="1905" y="142875"/>
                    <a:pt x="5715" y="146685"/>
                  </a:cubicBezTo>
                  <a:lnTo>
                    <a:pt x="100013" y="240983"/>
                  </a:lnTo>
                  <a:lnTo>
                    <a:pt x="126682" y="214313"/>
                  </a:lnTo>
                  <a:lnTo>
                    <a:pt x="38100" y="12573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CE2BA067-6859-4B2B-95A9-999412BFA7F5}"/>
                </a:ext>
              </a:extLst>
            </p:cNvPr>
            <p:cNvSpPr/>
            <p:nvPr/>
          </p:nvSpPr>
          <p:spPr>
            <a:xfrm>
              <a:off x="4197641" y="1898186"/>
              <a:ext cx="648267" cy="742430"/>
            </a:xfrm>
            <a:custGeom>
              <a:avLst/>
              <a:gdLst>
                <a:gd name="connsiteX0" fmla="*/ 323559 w 648267"/>
                <a:gd name="connsiteY0" fmla="*/ 685800 h 742430"/>
                <a:gd name="connsiteX1" fmla="*/ 56859 w 648267"/>
                <a:gd name="connsiteY1" fmla="*/ 419100 h 742430"/>
                <a:gd name="connsiteX2" fmla="*/ 323559 w 648267"/>
                <a:gd name="connsiteY2" fmla="*/ 152400 h 742430"/>
                <a:gd name="connsiteX3" fmla="*/ 590259 w 648267"/>
                <a:gd name="connsiteY3" fmla="*/ 419100 h 742430"/>
                <a:gd name="connsiteX4" fmla="*/ 323559 w 648267"/>
                <a:gd name="connsiteY4" fmla="*/ 685800 h 742430"/>
                <a:gd name="connsiteX5" fmla="*/ 323559 w 648267"/>
                <a:gd name="connsiteY5" fmla="*/ 685800 h 742430"/>
                <a:gd name="connsiteX6" fmla="*/ 549301 w 648267"/>
                <a:gd name="connsiteY6" fmla="*/ 186690 h 742430"/>
                <a:gd name="connsiteX7" fmla="*/ 577876 w 648267"/>
                <a:gd name="connsiteY7" fmla="*/ 158115 h 742430"/>
                <a:gd name="connsiteX8" fmla="*/ 576924 w 648267"/>
                <a:gd name="connsiteY8" fmla="*/ 118110 h 742430"/>
                <a:gd name="connsiteX9" fmla="*/ 536919 w 648267"/>
                <a:gd name="connsiteY9" fmla="*/ 117157 h 742430"/>
                <a:gd name="connsiteX10" fmla="*/ 504534 w 648267"/>
                <a:gd name="connsiteY10" fmla="*/ 150495 h 742430"/>
                <a:gd name="connsiteX11" fmla="*/ 352134 w 648267"/>
                <a:gd name="connsiteY11" fmla="*/ 97155 h 742430"/>
                <a:gd name="connsiteX12" fmla="*/ 352134 w 648267"/>
                <a:gd name="connsiteY12" fmla="*/ 57150 h 742430"/>
                <a:gd name="connsiteX13" fmla="*/ 437859 w 648267"/>
                <a:gd name="connsiteY13" fmla="*/ 57150 h 742430"/>
                <a:gd name="connsiteX14" fmla="*/ 437859 w 648267"/>
                <a:gd name="connsiteY14" fmla="*/ 0 h 742430"/>
                <a:gd name="connsiteX15" fmla="*/ 209259 w 648267"/>
                <a:gd name="connsiteY15" fmla="*/ 0 h 742430"/>
                <a:gd name="connsiteX16" fmla="*/ 209259 w 648267"/>
                <a:gd name="connsiteY16" fmla="*/ 57150 h 742430"/>
                <a:gd name="connsiteX17" fmla="*/ 294984 w 648267"/>
                <a:gd name="connsiteY17" fmla="*/ 57150 h 742430"/>
                <a:gd name="connsiteX18" fmla="*/ 294984 w 648267"/>
                <a:gd name="connsiteY18" fmla="*/ 96203 h 742430"/>
                <a:gd name="connsiteX19" fmla="*/ 2566 w 648267"/>
                <a:gd name="connsiteY19" fmla="*/ 378143 h 742430"/>
                <a:gd name="connsiteX20" fmla="*/ 215926 w 648267"/>
                <a:gd name="connsiteY20" fmla="*/ 723900 h 742430"/>
                <a:gd name="connsiteX21" fmla="*/ 599784 w 648267"/>
                <a:gd name="connsiteY21" fmla="*/ 589598 h 742430"/>
                <a:gd name="connsiteX22" fmla="*/ 549301 w 648267"/>
                <a:gd name="connsiteY22" fmla="*/ 186690 h 742430"/>
                <a:gd name="connsiteX23" fmla="*/ 549301 w 648267"/>
                <a:gd name="connsiteY23" fmla="*/ 186690 h 742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48267" h="742430">
                  <a:moveTo>
                    <a:pt x="323559" y="685800"/>
                  </a:moveTo>
                  <a:cubicBezTo>
                    <a:pt x="175921" y="685800"/>
                    <a:pt x="56859" y="566738"/>
                    <a:pt x="56859" y="419100"/>
                  </a:cubicBezTo>
                  <a:cubicBezTo>
                    <a:pt x="56859" y="271463"/>
                    <a:pt x="175921" y="152400"/>
                    <a:pt x="323559" y="152400"/>
                  </a:cubicBezTo>
                  <a:cubicBezTo>
                    <a:pt x="471196" y="152400"/>
                    <a:pt x="590259" y="271463"/>
                    <a:pt x="590259" y="419100"/>
                  </a:cubicBezTo>
                  <a:cubicBezTo>
                    <a:pt x="590259" y="566738"/>
                    <a:pt x="471196" y="685800"/>
                    <a:pt x="323559" y="685800"/>
                  </a:cubicBezTo>
                  <a:lnTo>
                    <a:pt x="323559" y="685800"/>
                  </a:lnTo>
                  <a:close/>
                  <a:moveTo>
                    <a:pt x="549301" y="186690"/>
                  </a:moveTo>
                  <a:lnTo>
                    <a:pt x="577876" y="158115"/>
                  </a:lnTo>
                  <a:cubicBezTo>
                    <a:pt x="588354" y="146685"/>
                    <a:pt x="588354" y="129540"/>
                    <a:pt x="576924" y="118110"/>
                  </a:cubicBezTo>
                  <a:cubicBezTo>
                    <a:pt x="566446" y="107632"/>
                    <a:pt x="548349" y="106680"/>
                    <a:pt x="536919" y="117157"/>
                  </a:cubicBezTo>
                  <a:lnTo>
                    <a:pt x="504534" y="150495"/>
                  </a:lnTo>
                  <a:cubicBezTo>
                    <a:pt x="458814" y="120015"/>
                    <a:pt x="406426" y="100965"/>
                    <a:pt x="352134" y="97155"/>
                  </a:cubicBezTo>
                  <a:lnTo>
                    <a:pt x="352134" y="57150"/>
                  </a:lnTo>
                  <a:lnTo>
                    <a:pt x="437859" y="57150"/>
                  </a:lnTo>
                  <a:lnTo>
                    <a:pt x="437859" y="0"/>
                  </a:lnTo>
                  <a:lnTo>
                    <a:pt x="209259" y="0"/>
                  </a:lnTo>
                  <a:lnTo>
                    <a:pt x="209259" y="57150"/>
                  </a:lnTo>
                  <a:lnTo>
                    <a:pt x="294984" y="57150"/>
                  </a:lnTo>
                  <a:lnTo>
                    <a:pt x="294984" y="96203"/>
                  </a:lnTo>
                  <a:cubicBezTo>
                    <a:pt x="143536" y="109538"/>
                    <a:pt x="21616" y="226695"/>
                    <a:pt x="2566" y="378143"/>
                  </a:cubicBezTo>
                  <a:cubicBezTo>
                    <a:pt x="-16484" y="529590"/>
                    <a:pt x="72099" y="673418"/>
                    <a:pt x="215926" y="723900"/>
                  </a:cubicBezTo>
                  <a:cubicBezTo>
                    <a:pt x="359754" y="774383"/>
                    <a:pt x="518821" y="719138"/>
                    <a:pt x="599784" y="589598"/>
                  </a:cubicBezTo>
                  <a:cubicBezTo>
                    <a:pt x="680746" y="460058"/>
                    <a:pt x="657886" y="292418"/>
                    <a:pt x="549301" y="186690"/>
                  </a:cubicBezTo>
                  <a:lnTo>
                    <a:pt x="549301" y="18669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6" name="Graphic 8" descr="Gears">
            <a:extLst>
              <a:ext uri="{FF2B5EF4-FFF2-40B4-BE49-F238E27FC236}">
                <a16:creationId xmlns:a16="http://schemas.microsoft.com/office/drawing/2014/main" id="{7A7CAB03-8550-486F-964A-A30366AA79B4}"/>
              </a:ext>
            </a:extLst>
          </p:cNvPr>
          <p:cNvGrpSpPr/>
          <p:nvPr/>
        </p:nvGrpSpPr>
        <p:grpSpPr>
          <a:xfrm>
            <a:off x="5785484" y="1893423"/>
            <a:ext cx="621029" cy="751522"/>
            <a:chOff x="5785484" y="1893423"/>
            <a:chExt cx="621029" cy="751522"/>
          </a:xfrm>
          <a:solidFill>
            <a:srgbClr val="000000"/>
          </a:solidFill>
        </p:grpSpPr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1E349D39-0334-4616-AE92-399E39616571}"/>
                </a:ext>
              </a:extLst>
            </p:cNvPr>
            <p:cNvSpPr/>
            <p:nvPr/>
          </p:nvSpPr>
          <p:spPr>
            <a:xfrm>
              <a:off x="6000750" y="1893423"/>
              <a:ext cx="405764" cy="404812"/>
            </a:xfrm>
            <a:custGeom>
              <a:avLst/>
              <a:gdLst>
                <a:gd name="connsiteX0" fmla="*/ 202883 w 405764"/>
                <a:gd name="connsiteY0" fmla="*/ 274320 h 404812"/>
                <a:gd name="connsiteX1" fmla="*/ 131445 w 405764"/>
                <a:gd name="connsiteY1" fmla="*/ 202883 h 404812"/>
                <a:gd name="connsiteX2" fmla="*/ 202883 w 405764"/>
                <a:gd name="connsiteY2" fmla="*/ 131445 h 404812"/>
                <a:gd name="connsiteX3" fmla="*/ 274320 w 405764"/>
                <a:gd name="connsiteY3" fmla="*/ 202883 h 404812"/>
                <a:gd name="connsiteX4" fmla="*/ 202883 w 405764"/>
                <a:gd name="connsiteY4" fmla="*/ 274320 h 404812"/>
                <a:gd name="connsiteX5" fmla="*/ 363855 w 405764"/>
                <a:gd name="connsiteY5" fmla="*/ 158115 h 404812"/>
                <a:gd name="connsiteX6" fmla="*/ 348615 w 405764"/>
                <a:gd name="connsiteY6" fmla="*/ 120968 h 404812"/>
                <a:gd name="connsiteX7" fmla="*/ 363855 w 405764"/>
                <a:gd name="connsiteY7" fmla="*/ 76200 h 404812"/>
                <a:gd name="connsiteX8" fmla="*/ 329565 w 405764"/>
                <a:gd name="connsiteY8" fmla="*/ 41910 h 404812"/>
                <a:gd name="connsiteX9" fmla="*/ 284798 w 405764"/>
                <a:gd name="connsiteY9" fmla="*/ 57150 h 404812"/>
                <a:gd name="connsiteX10" fmla="*/ 247650 w 405764"/>
                <a:gd name="connsiteY10" fmla="*/ 41910 h 404812"/>
                <a:gd name="connsiteX11" fmla="*/ 226695 w 405764"/>
                <a:gd name="connsiteY11" fmla="*/ 0 h 404812"/>
                <a:gd name="connsiteX12" fmla="*/ 179070 w 405764"/>
                <a:gd name="connsiteY12" fmla="*/ 0 h 404812"/>
                <a:gd name="connsiteX13" fmla="*/ 158115 w 405764"/>
                <a:gd name="connsiteY13" fmla="*/ 41910 h 404812"/>
                <a:gd name="connsiteX14" fmla="*/ 120968 w 405764"/>
                <a:gd name="connsiteY14" fmla="*/ 57150 h 404812"/>
                <a:gd name="connsiteX15" fmla="*/ 76200 w 405764"/>
                <a:gd name="connsiteY15" fmla="*/ 41910 h 404812"/>
                <a:gd name="connsiteX16" fmla="*/ 41910 w 405764"/>
                <a:gd name="connsiteY16" fmla="*/ 76200 h 404812"/>
                <a:gd name="connsiteX17" fmla="*/ 57150 w 405764"/>
                <a:gd name="connsiteY17" fmla="*/ 120968 h 404812"/>
                <a:gd name="connsiteX18" fmla="*/ 41910 w 405764"/>
                <a:gd name="connsiteY18" fmla="*/ 158115 h 404812"/>
                <a:gd name="connsiteX19" fmla="*/ 0 w 405764"/>
                <a:gd name="connsiteY19" fmla="*/ 179070 h 404812"/>
                <a:gd name="connsiteX20" fmla="*/ 0 w 405764"/>
                <a:gd name="connsiteY20" fmla="*/ 226695 h 404812"/>
                <a:gd name="connsiteX21" fmla="*/ 41910 w 405764"/>
                <a:gd name="connsiteY21" fmla="*/ 247650 h 404812"/>
                <a:gd name="connsiteX22" fmla="*/ 57150 w 405764"/>
                <a:gd name="connsiteY22" fmla="*/ 284798 h 404812"/>
                <a:gd name="connsiteX23" fmla="*/ 41910 w 405764"/>
                <a:gd name="connsiteY23" fmla="*/ 329565 h 404812"/>
                <a:gd name="connsiteX24" fmla="*/ 75248 w 405764"/>
                <a:gd name="connsiteY24" fmla="*/ 362903 h 404812"/>
                <a:gd name="connsiteX25" fmla="*/ 120015 w 405764"/>
                <a:gd name="connsiteY25" fmla="*/ 347663 h 404812"/>
                <a:gd name="connsiteX26" fmla="*/ 157163 w 405764"/>
                <a:gd name="connsiteY26" fmla="*/ 362903 h 404812"/>
                <a:gd name="connsiteX27" fmla="*/ 178118 w 405764"/>
                <a:gd name="connsiteY27" fmla="*/ 404813 h 404812"/>
                <a:gd name="connsiteX28" fmla="*/ 225743 w 405764"/>
                <a:gd name="connsiteY28" fmla="*/ 404813 h 404812"/>
                <a:gd name="connsiteX29" fmla="*/ 246698 w 405764"/>
                <a:gd name="connsiteY29" fmla="*/ 362903 h 404812"/>
                <a:gd name="connsiteX30" fmla="*/ 283845 w 405764"/>
                <a:gd name="connsiteY30" fmla="*/ 347663 h 404812"/>
                <a:gd name="connsiteX31" fmla="*/ 328613 w 405764"/>
                <a:gd name="connsiteY31" fmla="*/ 362903 h 404812"/>
                <a:gd name="connsiteX32" fmla="*/ 362903 w 405764"/>
                <a:gd name="connsiteY32" fmla="*/ 329565 h 404812"/>
                <a:gd name="connsiteX33" fmla="*/ 347663 w 405764"/>
                <a:gd name="connsiteY33" fmla="*/ 284798 h 404812"/>
                <a:gd name="connsiteX34" fmla="*/ 363855 w 405764"/>
                <a:gd name="connsiteY34" fmla="*/ 247650 h 404812"/>
                <a:gd name="connsiteX35" fmla="*/ 405765 w 405764"/>
                <a:gd name="connsiteY35" fmla="*/ 226695 h 404812"/>
                <a:gd name="connsiteX36" fmla="*/ 405765 w 405764"/>
                <a:gd name="connsiteY36" fmla="*/ 179070 h 404812"/>
                <a:gd name="connsiteX37" fmla="*/ 363855 w 405764"/>
                <a:gd name="connsiteY37" fmla="*/ 158115 h 40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405764" h="404812">
                  <a:moveTo>
                    <a:pt x="202883" y="274320"/>
                  </a:moveTo>
                  <a:cubicBezTo>
                    <a:pt x="162877" y="274320"/>
                    <a:pt x="131445" y="241935"/>
                    <a:pt x="131445" y="202883"/>
                  </a:cubicBezTo>
                  <a:cubicBezTo>
                    <a:pt x="131445" y="163830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3"/>
                  </a:cubicBezTo>
                  <a:cubicBezTo>
                    <a:pt x="274320" y="241935"/>
                    <a:pt x="241935" y="274320"/>
                    <a:pt x="202883" y="274320"/>
                  </a:cubicBezTo>
                  <a:close/>
                  <a:moveTo>
                    <a:pt x="363855" y="158115"/>
                  </a:moveTo>
                  <a:cubicBezTo>
                    <a:pt x="360045" y="144780"/>
                    <a:pt x="355283" y="132398"/>
                    <a:pt x="348615" y="120968"/>
                  </a:cubicBez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7" y="50483"/>
                    <a:pt x="260985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3"/>
                    <a:pt x="120968" y="57150"/>
                  </a:cubicBezTo>
                  <a:lnTo>
                    <a:pt x="76200" y="41910"/>
                  </a:lnTo>
                  <a:lnTo>
                    <a:pt x="41910" y="76200"/>
                  </a:lnTo>
                  <a:lnTo>
                    <a:pt x="57150" y="120968"/>
                  </a:lnTo>
                  <a:cubicBezTo>
                    <a:pt x="50482" y="132398"/>
                    <a:pt x="45720" y="144780"/>
                    <a:pt x="41910" y="158115"/>
                  </a:cubicBezTo>
                  <a:lnTo>
                    <a:pt x="0" y="179070"/>
                  </a:lnTo>
                  <a:lnTo>
                    <a:pt x="0" y="226695"/>
                  </a:lnTo>
                  <a:lnTo>
                    <a:pt x="41910" y="247650"/>
                  </a:lnTo>
                  <a:cubicBezTo>
                    <a:pt x="45720" y="260985"/>
                    <a:pt x="50482" y="273368"/>
                    <a:pt x="57150" y="284798"/>
                  </a:cubicBezTo>
                  <a:lnTo>
                    <a:pt x="41910" y="329565"/>
                  </a:lnTo>
                  <a:lnTo>
                    <a:pt x="75248" y="362903"/>
                  </a:lnTo>
                  <a:lnTo>
                    <a:pt x="120015" y="347663"/>
                  </a:lnTo>
                  <a:cubicBezTo>
                    <a:pt x="131445" y="354330"/>
                    <a:pt x="143827" y="359093"/>
                    <a:pt x="157163" y="362903"/>
                  </a:cubicBezTo>
                  <a:lnTo>
                    <a:pt x="178118" y="404813"/>
                  </a:lnTo>
                  <a:lnTo>
                    <a:pt x="225743" y="404813"/>
                  </a:lnTo>
                  <a:lnTo>
                    <a:pt x="246698" y="362903"/>
                  </a:lnTo>
                  <a:cubicBezTo>
                    <a:pt x="260033" y="359093"/>
                    <a:pt x="272415" y="354330"/>
                    <a:pt x="283845" y="347663"/>
                  </a:cubicBezTo>
                  <a:lnTo>
                    <a:pt x="328613" y="362903"/>
                  </a:lnTo>
                  <a:lnTo>
                    <a:pt x="362903" y="329565"/>
                  </a:lnTo>
                  <a:lnTo>
                    <a:pt x="347663" y="284798"/>
                  </a:lnTo>
                  <a:cubicBezTo>
                    <a:pt x="354330" y="273368"/>
                    <a:pt x="360045" y="260033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0BE5961C-A61B-42AA-8EEC-078DF1575151}"/>
                </a:ext>
              </a:extLst>
            </p:cNvPr>
            <p:cNvSpPr/>
            <p:nvPr/>
          </p:nvSpPr>
          <p:spPr>
            <a:xfrm>
              <a:off x="5785484" y="2240133"/>
              <a:ext cx="405765" cy="404812"/>
            </a:xfrm>
            <a:custGeom>
              <a:avLst/>
              <a:gdLst>
                <a:gd name="connsiteX0" fmla="*/ 202883 w 405765"/>
                <a:gd name="connsiteY0" fmla="*/ 274320 h 404812"/>
                <a:gd name="connsiteX1" fmla="*/ 131445 w 405765"/>
                <a:gd name="connsiteY1" fmla="*/ 202882 h 404812"/>
                <a:gd name="connsiteX2" fmla="*/ 202883 w 405765"/>
                <a:gd name="connsiteY2" fmla="*/ 131445 h 404812"/>
                <a:gd name="connsiteX3" fmla="*/ 274320 w 405765"/>
                <a:gd name="connsiteY3" fmla="*/ 202882 h 404812"/>
                <a:gd name="connsiteX4" fmla="*/ 202883 w 405765"/>
                <a:gd name="connsiteY4" fmla="*/ 274320 h 404812"/>
                <a:gd name="connsiteX5" fmla="*/ 202883 w 405765"/>
                <a:gd name="connsiteY5" fmla="*/ 274320 h 404812"/>
                <a:gd name="connsiteX6" fmla="*/ 348615 w 405765"/>
                <a:gd name="connsiteY6" fmla="*/ 120967 h 404812"/>
                <a:gd name="connsiteX7" fmla="*/ 363855 w 405765"/>
                <a:gd name="connsiteY7" fmla="*/ 76200 h 404812"/>
                <a:gd name="connsiteX8" fmla="*/ 329565 w 405765"/>
                <a:gd name="connsiteY8" fmla="*/ 41910 h 404812"/>
                <a:gd name="connsiteX9" fmla="*/ 284798 w 405765"/>
                <a:gd name="connsiteY9" fmla="*/ 57150 h 404812"/>
                <a:gd name="connsiteX10" fmla="*/ 247650 w 405765"/>
                <a:gd name="connsiteY10" fmla="*/ 41910 h 404812"/>
                <a:gd name="connsiteX11" fmla="*/ 226695 w 405765"/>
                <a:gd name="connsiteY11" fmla="*/ 0 h 404812"/>
                <a:gd name="connsiteX12" fmla="*/ 179070 w 405765"/>
                <a:gd name="connsiteY12" fmla="*/ 0 h 404812"/>
                <a:gd name="connsiteX13" fmla="*/ 158115 w 405765"/>
                <a:gd name="connsiteY13" fmla="*/ 41910 h 404812"/>
                <a:gd name="connsiteX14" fmla="*/ 120968 w 405765"/>
                <a:gd name="connsiteY14" fmla="*/ 57150 h 404812"/>
                <a:gd name="connsiteX15" fmla="*/ 76200 w 405765"/>
                <a:gd name="connsiteY15" fmla="*/ 41910 h 404812"/>
                <a:gd name="connsiteX16" fmla="*/ 42863 w 405765"/>
                <a:gd name="connsiteY16" fmla="*/ 75247 h 404812"/>
                <a:gd name="connsiteX17" fmla="*/ 57150 w 405765"/>
                <a:gd name="connsiteY17" fmla="*/ 120015 h 404812"/>
                <a:gd name="connsiteX18" fmla="*/ 41910 w 405765"/>
                <a:gd name="connsiteY18" fmla="*/ 157163 h 404812"/>
                <a:gd name="connsiteX19" fmla="*/ 0 w 405765"/>
                <a:gd name="connsiteY19" fmla="*/ 178117 h 404812"/>
                <a:gd name="connsiteX20" fmla="*/ 0 w 405765"/>
                <a:gd name="connsiteY20" fmla="*/ 225742 h 404812"/>
                <a:gd name="connsiteX21" fmla="*/ 41910 w 405765"/>
                <a:gd name="connsiteY21" fmla="*/ 246698 h 404812"/>
                <a:gd name="connsiteX22" fmla="*/ 57150 w 405765"/>
                <a:gd name="connsiteY22" fmla="*/ 283845 h 404812"/>
                <a:gd name="connsiteX23" fmla="*/ 42863 w 405765"/>
                <a:gd name="connsiteY23" fmla="*/ 328613 h 404812"/>
                <a:gd name="connsiteX24" fmla="*/ 76200 w 405765"/>
                <a:gd name="connsiteY24" fmla="*/ 361950 h 404812"/>
                <a:gd name="connsiteX25" fmla="*/ 120968 w 405765"/>
                <a:gd name="connsiteY25" fmla="*/ 347663 h 404812"/>
                <a:gd name="connsiteX26" fmla="*/ 158115 w 405765"/>
                <a:gd name="connsiteY26" fmla="*/ 362903 h 404812"/>
                <a:gd name="connsiteX27" fmla="*/ 179070 w 405765"/>
                <a:gd name="connsiteY27" fmla="*/ 404813 h 404812"/>
                <a:gd name="connsiteX28" fmla="*/ 226695 w 405765"/>
                <a:gd name="connsiteY28" fmla="*/ 404813 h 404812"/>
                <a:gd name="connsiteX29" fmla="*/ 247650 w 405765"/>
                <a:gd name="connsiteY29" fmla="*/ 362903 h 404812"/>
                <a:gd name="connsiteX30" fmla="*/ 284798 w 405765"/>
                <a:gd name="connsiteY30" fmla="*/ 347663 h 404812"/>
                <a:gd name="connsiteX31" fmla="*/ 329565 w 405765"/>
                <a:gd name="connsiteY31" fmla="*/ 362903 h 404812"/>
                <a:gd name="connsiteX32" fmla="*/ 362903 w 405765"/>
                <a:gd name="connsiteY32" fmla="*/ 328613 h 404812"/>
                <a:gd name="connsiteX33" fmla="*/ 348615 w 405765"/>
                <a:gd name="connsiteY33" fmla="*/ 284798 h 404812"/>
                <a:gd name="connsiteX34" fmla="*/ 363855 w 405765"/>
                <a:gd name="connsiteY34" fmla="*/ 247650 h 404812"/>
                <a:gd name="connsiteX35" fmla="*/ 405765 w 405765"/>
                <a:gd name="connsiteY35" fmla="*/ 226695 h 404812"/>
                <a:gd name="connsiteX36" fmla="*/ 405765 w 405765"/>
                <a:gd name="connsiteY36" fmla="*/ 179070 h 404812"/>
                <a:gd name="connsiteX37" fmla="*/ 363855 w 405765"/>
                <a:gd name="connsiteY37" fmla="*/ 158115 h 404812"/>
                <a:gd name="connsiteX38" fmla="*/ 348615 w 405765"/>
                <a:gd name="connsiteY38" fmla="*/ 120967 h 40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405765" h="404812">
                  <a:moveTo>
                    <a:pt x="202883" y="274320"/>
                  </a:moveTo>
                  <a:cubicBezTo>
                    <a:pt x="162878" y="274320"/>
                    <a:pt x="131445" y="241935"/>
                    <a:pt x="131445" y="202882"/>
                  </a:cubicBezTo>
                  <a:cubicBezTo>
                    <a:pt x="131445" y="162877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2"/>
                  </a:cubicBezTo>
                  <a:cubicBezTo>
                    <a:pt x="274320" y="241935"/>
                    <a:pt x="242888" y="274320"/>
                    <a:pt x="202883" y="274320"/>
                  </a:cubicBezTo>
                  <a:lnTo>
                    <a:pt x="202883" y="274320"/>
                  </a:lnTo>
                  <a:close/>
                  <a:moveTo>
                    <a:pt x="348615" y="120967"/>
                  </a:move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8" y="50482"/>
                    <a:pt x="260033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2"/>
                    <a:pt x="120968" y="57150"/>
                  </a:cubicBezTo>
                  <a:lnTo>
                    <a:pt x="76200" y="41910"/>
                  </a:lnTo>
                  <a:lnTo>
                    <a:pt x="42863" y="75247"/>
                  </a:lnTo>
                  <a:lnTo>
                    <a:pt x="57150" y="120015"/>
                  </a:lnTo>
                  <a:cubicBezTo>
                    <a:pt x="50483" y="131445"/>
                    <a:pt x="45720" y="144780"/>
                    <a:pt x="41910" y="157163"/>
                  </a:cubicBezTo>
                  <a:lnTo>
                    <a:pt x="0" y="178117"/>
                  </a:lnTo>
                  <a:lnTo>
                    <a:pt x="0" y="225742"/>
                  </a:lnTo>
                  <a:lnTo>
                    <a:pt x="41910" y="246698"/>
                  </a:lnTo>
                  <a:cubicBezTo>
                    <a:pt x="45720" y="260032"/>
                    <a:pt x="50483" y="272415"/>
                    <a:pt x="57150" y="283845"/>
                  </a:cubicBezTo>
                  <a:lnTo>
                    <a:pt x="42863" y="328613"/>
                  </a:lnTo>
                  <a:lnTo>
                    <a:pt x="76200" y="361950"/>
                  </a:lnTo>
                  <a:lnTo>
                    <a:pt x="120968" y="347663"/>
                  </a:lnTo>
                  <a:cubicBezTo>
                    <a:pt x="132398" y="354330"/>
                    <a:pt x="144780" y="359092"/>
                    <a:pt x="158115" y="362903"/>
                  </a:cubicBezTo>
                  <a:lnTo>
                    <a:pt x="179070" y="404813"/>
                  </a:lnTo>
                  <a:lnTo>
                    <a:pt x="226695" y="404813"/>
                  </a:lnTo>
                  <a:lnTo>
                    <a:pt x="247650" y="362903"/>
                  </a:lnTo>
                  <a:cubicBezTo>
                    <a:pt x="260985" y="359092"/>
                    <a:pt x="273368" y="354330"/>
                    <a:pt x="284798" y="347663"/>
                  </a:cubicBezTo>
                  <a:lnTo>
                    <a:pt x="329565" y="362903"/>
                  </a:lnTo>
                  <a:lnTo>
                    <a:pt x="362903" y="328613"/>
                  </a:lnTo>
                  <a:lnTo>
                    <a:pt x="348615" y="284798"/>
                  </a:lnTo>
                  <a:cubicBezTo>
                    <a:pt x="355283" y="273367"/>
                    <a:pt x="360045" y="260985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ubicBezTo>
                    <a:pt x="360045" y="144780"/>
                    <a:pt x="355283" y="132397"/>
                    <a:pt x="348615" y="120967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9" name="Graphic 32" descr="Lightbulb">
            <a:extLst>
              <a:ext uri="{FF2B5EF4-FFF2-40B4-BE49-F238E27FC236}">
                <a16:creationId xmlns:a16="http://schemas.microsoft.com/office/drawing/2014/main" id="{42CF3597-1F85-4777-A229-09351155F748}"/>
              </a:ext>
            </a:extLst>
          </p:cNvPr>
          <p:cNvGrpSpPr/>
          <p:nvPr/>
        </p:nvGrpSpPr>
        <p:grpSpPr>
          <a:xfrm>
            <a:off x="7207432" y="1812461"/>
            <a:ext cx="914400" cy="914400"/>
            <a:chOff x="7207432" y="1812461"/>
            <a:chExt cx="914400" cy="914400"/>
          </a:xfrm>
        </p:grpSpPr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A95D5646-019F-4531-8C91-0B5613F67821}"/>
                </a:ext>
              </a:extLst>
            </p:cNvPr>
            <p:cNvSpPr/>
            <p:nvPr/>
          </p:nvSpPr>
          <p:spPr>
            <a:xfrm>
              <a:off x="7540807" y="2422061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C4232640-00A6-49D6-B1E8-5F999188EF96}"/>
                </a:ext>
              </a:extLst>
            </p:cNvPr>
            <p:cNvSpPr/>
            <p:nvPr/>
          </p:nvSpPr>
          <p:spPr>
            <a:xfrm>
              <a:off x="7540807" y="2517311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8509F71-43BE-4236-A0CD-6AA930B5F5A7}"/>
                </a:ext>
              </a:extLst>
            </p:cNvPr>
            <p:cNvSpPr/>
            <p:nvPr/>
          </p:nvSpPr>
          <p:spPr>
            <a:xfrm>
              <a:off x="7602719" y="2612561"/>
              <a:ext cx="123825" cy="57150"/>
            </a:xfrm>
            <a:custGeom>
              <a:avLst/>
              <a:gdLst>
                <a:gd name="connsiteX0" fmla="*/ 0 w 123825"/>
                <a:gd name="connsiteY0" fmla="*/ 0 h 57150"/>
                <a:gd name="connsiteX1" fmla="*/ 61913 w 123825"/>
                <a:gd name="connsiteY1" fmla="*/ 57150 h 57150"/>
                <a:gd name="connsiteX2" fmla="*/ 123825 w 123825"/>
                <a:gd name="connsiteY2" fmla="*/ 0 h 57150"/>
                <a:gd name="connsiteX3" fmla="*/ 0 w 123825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" h="57150">
                  <a:moveTo>
                    <a:pt x="0" y="0"/>
                  </a:moveTo>
                  <a:cubicBezTo>
                    <a:pt x="2857" y="32385"/>
                    <a:pt x="29527" y="57150"/>
                    <a:pt x="61913" y="57150"/>
                  </a:cubicBezTo>
                  <a:cubicBezTo>
                    <a:pt x="94298" y="57150"/>
                    <a:pt x="120968" y="32385"/>
                    <a:pt x="12382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E879C023-54A5-428F-A810-8C57C1E4DEA2}"/>
                </a:ext>
              </a:extLst>
            </p:cNvPr>
            <p:cNvSpPr/>
            <p:nvPr/>
          </p:nvSpPr>
          <p:spPr>
            <a:xfrm>
              <a:off x="7416982" y="1869611"/>
              <a:ext cx="495300" cy="514350"/>
            </a:xfrm>
            <a:custGeom>
              <a:avLst/>
              <a:gdLst>
                <a:gd name="connsiteX0" fmla="*/ 247650 w 495300"/>
                <a:gd name="connsiteY0" fmla="*/ 0 h 514350"/>
                <a:gd name="connsiteX1" fmla="*/ 247650 w 495300"/>
                <a:gd name="connsiteY1" fmla="*/ 0 h 514350"/>
                <a:gd name="connsiteX2" fmla="*/ 247650 w 495300"/>
                <a:gd name="connsiteY2" fmla="*/ 0 h 514350"/>
                <a:gd name="connsiteX3" fmla="*/ 0 w 495300"/>
                <a:gd name="connsiteY3" fmla="*/ 244793 h 514350"/>
                <a:gd name="connsiteX4" fmla="*/ 0 w 495300"/>
                <a:gd name="connsiteY4" fmla="*/ 253365 h 514350"/>
                <a:gd name="connsiteX5" fmla="*/ 17145 w 495300"/>
                <a:gd name="connsiteY5" fmla="*/ 339090 h 514350"/>
                <a:gd name="connsiteX6" fmla="*/ 60007 w 495300"/>
                <a:gd name="connsiteY6" fmla="*/ 409575 h 514350"/>
                <a:gd name="connsiteX7" fmla="*/ 118110 w 495300"/>
                <a:gd name="connsiteY7" fmla="*/ 503873 h 514350"/>
                <a:gd name="connsiteX8" fmla="*/ 135255 w 495300"/>
                <a:gd name="connsiteY8" fmla="*/ 514350 h 514350"/>
                <a:gd name="connsiteX9" fmla="*/ 360045 w 495300"/>
                <a:gd name="connsiteY9" fmla="*/ 514350 h 514350"/>
                <a:gd name="connsiteX10" fmla="*/ 377190 w 495300"/>
                <a:gd name="connsiteY10" fmla="*/ 503873 h 514350"/>
                <a:gd name="connsiteX11" fmla="*/ 435292 w 495300"/>
                <a:gd name="connsiteY11" fmla="*/ 409575 h 514350"/>
                <a:gd name="connsiteX12" fmla="*/ 478155 w 495300"/>
                <a:gd name="connsiteY12" fmla="*/ 339090 h 514350"/>
                <a:gd name="connsiteX13" fmla="*/ 495300 w 495300"/>
                <a:gd name="connsiteY13" fmla="*/ 253365 h 514350"/>
                <a:gd name="connsiteX14" fmla="*/ 495300 w 495300"/>
                <a:gd name="connsiteY14" fmla="*/ 244793 h 514350"/>
                <a:gd name="connsiteX15" fmla="*/ 247650 w 495300"/>
                <a:gd name="connsiteY15" fmla="*/ 0 h 514350"/>
                <a:gd name="connsiteX16" fmla="*/ 438150 w 495300"/>
                <a:gd name="connsiteY16" fmla="*/ 252413 h 514350"/>
                <a:gd name="connsiteX17" fmla="*/ 424815 w 495300"/>
                <a:gd name="connsiteY17" fmla="*/ 319088 h 514350"/>
                <a:gd name="connsiteX18" fmla="*/ 392430 w 495300"/>
                <a:gd name="connsiteY18" fmla="*/ 371475 h 514350"/>
                <a:gd name="connsiteX19" fmla="*/ 337185 w 495300"/>
                <a:gd name="connsiteY19" fmla="*/ 457200 h 514350"/>
                <a:gd name="connsiteX20" fmla="*/ 247650 w 495300"/>
                <a:gd name="connsiteY20" fmla="*/ 457200 h 514350"/>
                <a:gd name="connsiteX21" fmla="*/ 159068 w 495300"/>
                <a:gd name="connsiteY21" fmla="*/ 457200 h 514350"/>
                <a:gd name="connsiteX22" fmla="*/ 103823 w 495300"/>
                <a:gd name="connsiteY22" fmla="*/ 371475 h 514350"/>
                <a:gd name="connsiteX23" fmla="*/ 71438 w 495300"/>
                <a:gd name="connsiteY23" fmla="*/ 319088 h 514350"/>
                <a:gd name="connsiteX24" fmla="*/ 58103 w 495300"/>
                <a:gd name="connsiteY24" fmla="*/ 252413 h 514350"/>
                <a:gd name="connsiteX25" fmla="*/ 58103 w 495300"/>
                <a:gd name="connsiteY25" fmla="*/ 244793 h 514350"/>
                <a:gd name="connsiteX26" fmla="*/ 248602 w 495300"/>
                <a:gd name="connsiteY26" fmla="*/ 56197 h 514350"/>
                <a:gd name="connsiteX27" fmla="*/ 248602 w 495300"/>
                <a:gd name="connsiteY27" fmla="*/ 56197 h 514350"/>
                <a:gd name="connsiteX28" fmla="*/ 248602 w 495300"/>
                <a:gd name="connsiteY28" fmla="*/ 56197 h 514350"/>
                <a:gd name="connsiteX29" fmla="*/ 248602 w 495300"/>
                <a:gd name="connsiteY29" fmla="*/ 56197 h 514350"/>
                <a:gd name="connsiteX30" fmla="*/ 248602 w 495300"/>
                <a:gd name="connsiteY30" fmla="*/ 56197 h 514350"/>
                <a:gd name="connsiteX31" fmla="*/ 248602 w 495300"/>
                <a:gd name="connsiteY31" fmla="*/ 56197 h 514350"/>
                <a:gd name="connsiteX32" fmla="*/ 248602 w 495300"/>
                <a:gd name="connsiteY32" fmla="*/ 56197 h 514350"/>
                <a:gd name="connsiteX33" fmla="*/ 439103 w 495300"/>
                <a:gd name="connsiteY33" fmla="*/ 244793 h 514350"/>
                <a:gd name="connsiteX34" fmla="*/ 439103 w 495300"/>
                <a:gd name="connsiteY34" fmla="*/ 252413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95300" h="514350">
                  <a:moveTo>
                    <a:pt x="247650" y="0"/>
                  </a:moveTo>
                  <a:cubicBezTo>
                    <a:pt x="247650" y="0"/>
                    <a:pt x="247650" y="0"/>
                    <a:pt x="247650" y="0"/>
                  </a:cubicBezTo>
                  <a:cubicBezTo>
                    <a:pt x="247650" y="0"/>
                    <a:pt x="247650" y="0"/>
                    <a:pt x="247650" y="0"/>
                  </a:cubicBezTo>
                  <a:cubicBezTo>
                    <a:pt x="112395" y="952"/>
                    <a:pt x="2857" y="109538"/>
                    <a:pt x="0" y="244793"/>
                  </a:cubicBezTo>
                  <a:lnTo>
                    <a:pt x="0" y="253365"/>
                  </a:lnTo>
                  <a:cubicBezTo>
                    <a:pt x="953" y="282893"/>
                    <a:pt x="6668" y="311468"/>
                    <a:pt x="17145" y="339090"/>
                  </a:cubicBezTo>
                  <a:cubicBezTo>
                    <a:pt x="27622" y="364808"/>
                    <a:pt x="41910" y="388620"/>
                    <a:pt x="60007" y="409575"/>
                  </a:cubicBezTo>
                  <a:cubicBezTo>
                    <a:pt x="82868" y="434340"/>
                    <a:pt x="107632" y="482918"/>
                    <a:pt x="118110" y="503873"/>
                  </a:cubicBezTo>
                  <a:cubicBezTo>
                    <a:pt x="120968" y="510540"/>
                    <a:pt x="127635" y="514350"/>
                    <a:pt x="135255" y="514350"/>
                  </a:cubicBezTo>
                  <a:lnTo>
                    <a:pt x="360045" y="514350"/>
                  </a:lnTo>
                  <a:cubicBezTo>
                    <a:pt x="367665" y="514350"/>
                    <a:pt x="374333" y="510540"/>
                    <a:pt x="377190" y="503873"/>
                  </a:cubicBezTo>
                  <a:cubicBezTo>
                    <a:pt x="387668" y="482918"/>
                    <a:pt x="412433" y="434340"/>
                    <a:pt x="435292" y="409575"/>
                  </a:cubicBezTo>
                  <a:cubicBezTo>
                    <a:pt x="453390" y="388620"/>
                    <a:pt x="468630" y="364808"/>
                    <a:pt x="478155" y="339090"/>
                  </a:cubicBezTo>
                  <a:cubicBezTo>
                    <a:pt x="488633" y="311468"/>
                    <a:pt x="494348" y="282893"/>
                    <a:pt x="495300" y="253365"/>
                  </a:cubicBezTo>
                  <a:lnTo>
                    <a:pt x="495300" y="244793"/>
                  </a:lnTo>
                  <a:cubicBezTo>
                    <a:pt x="492442" y="109538"/>
                    <a:pt x="382905" y="952"/>
                    <a:pt x="247650" y="0"/>
                  </a:cubicBezTo>
                  <a:close/>
                  <a:moveTo>
                    <a:pt x="438150" y="252413"/>
                  </a:moveTo>
                  <a:cubicBezTo>
                    <a:pt x="437198" y="275273"/>
                    <a:pt x="432435" y="298133"/>
                    <a:pt x="424815" y="319088"/>
                  </a:cubicBezTo>
                  <a:cubicBezTo>
                    <a:pt x="417195" y="338138"/>
                    <a:pt x="406717" y="356235"/>
                    <a:pt x="392430" y="371475"/>
                  </a:cubicBezTo>
                  <a:cubicBezTo>
                    <a:pt x="370523" y="398145"/>
                    <a:pt x="351473" y="426720"/>
                    <a:pt x="337185" y="457200"/>
                  </a:cubicBezTo>
                  <a:lnTo>
                    <a:pt x="247650" y="457200"/>
                  </a:lnTo>
                  <a:lnTo>
                    <a:pt x="159068" y="457200"/>
                  </a:lnTo>
                  <a:cubicBezTo>
                    <a:pt x="143827" y="426720"/>
                    <a:pt x="124777" y="398145"/>
                    <a:pt x="103823" y="371475"/>
                  </a:cubicBezTo>
                  <a:cubicBezTo>
                    <a:pt x="90488" y="356235"/>
                    <a:pt x="79057" y="338138"/>
                    <a:pt x="71438" y="319088"/>
                  </a:cubicBezTo>
                  <a:cubicBezTo>
                    <a:pt x="62865" y="298133"/>
                    <a:pt x="59055" y="275273"/>
                    <a:pt x="58103" y="252413"/>
                  </a:cubicBezTo>
                  <a:lnTo>
                    <a:pt x="58103" y="244793"/>
                  </a:lnTo>
                  <a:cubicBezTo>
                    <a:pt x="60007" y="140970"/>
                    <a:pt x="144780" y="57150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248602" y="56197"/>
                    <a:pt x="248602" y="56197"/>
                    <a:pt x="248602" y="56197"/>
                  </a:cubicBezTo>
                  <a:cubicBezTo>
                    <a:pt x="248602" y="56197"/>
                    <a:pt x="248602" y="56197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352425" y="57150"/>
                    <a:pt x="437198" y="140018"/>
                    <a:pt x="439103" y="244793"/>
                  </a:cubicBezTo>
                  <a:lnTo>
                    <a:pt x="439103" y="252413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4" name="Graphic 4" descr="Bullseye">
            <a:extLst>
              <a:ext uri="{FF2B5EF4-FFF2-40B4-BE49-F238E27FC236}">
                <a16:creationId xmlns:a16="http://schemas.microsoft.com/office/drawing/2014/main" id="{A5622608-03BE-4313-AAC4-D13DEC7F9B88}"/>
              </a:ext>
            </a:extLst>
          </p:cNvPr>
          <p:cNvGrpSpPr/>
          <p:nvPr/>
        </p:nvGrpSpPr>
        <p:grpSpPr>
          <a:xfrm>
            <a:off x="8788036" y="1812461"/>
            <a:ext cx="914400" cy="914400"/>
            <a:chOff x="8788036" y="1812461"/>
            <a:chExt cx="914400" cy="914400"/>
          </a:xfrm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D99F8D83-3C5A-4859-A04F-218637097527}"/>
                </a:ext>
              </a:extLst>
            </p:cNvPr>
            <p:cNvSpPr/>
            <p:nvPr/>
          </p:nvSpPr>
          <p:spPr>
            <a:xfrm>
              <a:off x="9134746" y="1893423"/>
              <a:ext cx="486727" cy="485775"/>
            </a:xfrm>
            <a:custGeom>
              <a:avLst/>
              <a:gdLst>
                <a:gd name="connsiteX0" fmla="*/ 401003 w 486727"/>
                <a:gd name="connsiteY0" fmla="*/ 85725 h 485775"/>
                <a:gd name="connsiteX1" fmla="*/ 391478 w 486727"/>
                <a:gd name="connsiteY1" fmla="*/ 0 h 485775"/>
                <a:gd name="connsiteX2" fmla="*/ 286703 w 486727"/>
                <a:gd name="connsiteY2" fmla="*/ 104775 h 485775"/>
                <a:gd name="connsiteX3" fmla="*/ 292417 w 486727"/>
                <a:gd name="connsiteY3" fmla="*/ 154305 h 485775"/>
                <a:gd name="connsiteX4" fmla="*/ 140017 w 486727"/>
                <a:gd name="connsiteY4" fmla="*/ 306705 h 485775"/>
                <a:gd name="connsiteX5" fmla="*/ 95250 w 486727"/>
                <a:gd name="connsiteY5" fmla="*/ 295275 h 485775"/>
                <a:gd name="connsiteX6" fmla="*/ 0 w 486727"/>
                <a:gd name="connsiteY6" fmla="*/ 390525 h 485775"/>
                <a:gd name="connsiteX7" fmla="*/ 95250 w 486727"/>
                <a:gd name="connsiteY7" fmla="*/ 485775 h 485775"/>
                <a:gd name="connsiteX8" fmla="*/ 190500 w 486727"/>
                <a:gd name="connsiteY8" fmla="*/ 390525 h 485775"/>
                <a:gd name="connsiteX9" fmla="*/ 180022 w 486727"/>
                <a:gd name="connsiteY9" fmla="*/ 346710 h 485775"/>
                <a:gd name="connsiteX10" fmla="*/ 332423 w 486727"/>
                <a:gd name="connsiteY10" fmla="*/ 194310 h 485775"/>
                <a:gd name="connsiteX11" fmla="*/ 381953 w 486727"/>
                <a:gd name="connsiteY11" fmla="*/ 200025 h 485775"/>
                <a:gd name="connsiteX12" fmla="*/ 486728 w 486727"/>
                <a:gd name="connsiteY12" fmla="*/ 95250 h 485775"/>
                <a:gd name="connsiteX13" fmla="*/ 401003 w 486727"/>
                <a:gd name="connsiteY13" fmla="*/ 85725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86727" h="485775">
                  <a:moveTo>
                    <a:pt x="401003" y="85725"/>
                  </a:moveTo>
                  <a:lnTo>
                    <a:pt x="391478" y="0"/>
                  </a:lnTo>
                  <a:lnTo>
                    <a:pt x="286703" y="104775"/>
                  </a:lnTo>
                  <a:lnTo>
                    <a:pt x="292417" y="154305"/>
                  </a:lnTo>
                  <a:lnTo>
                    <a:pt x="140017" y="306705"/>
                  </a:lnTo>
                  <a:cubicBezTo>
                    <a:pt x="126682" y="300038"/>
                    <a:pt x="111442" y="295275"/>
                    <a:pt x="95250" y="295275"/>
                  </a:cubicBezTo>
                  <a:cubicBezTo>
                    <a:pt x="42863" y="295275"/>
                    <a:pt x="0" y="338138"/>
                    <a:pt x="0" y="390525"/>
                  </a:cubicBezTo>
                  <a:cubicBezTo>
                    <a:pt x="0" y="442913"/>
                    <a:pt x="42863" y="485775"/>
                    <a:pt x="95250" y="485775"/>
                  </a:cubicBezTo>
                  <a:cubicBezTo>
                    <a:pt x="147638" y="485775"/>
                    <a:pt x="190500" y="442913"/>
                    <a:pt x="190500" y="390525"/>
                  </a:cubicBezTo>
                  <a:cubicBezTo>
                    <a:pt x="190500" y="374333"/>
                    <a:pt x="186690" y="360045"/>
                    <a:pt x="180022" y="346710"/>
                  </a:cubicBezTo>
                  <a:lnTo>
                    <a:pt x="332423" y="194310"/>
                  </a:lnTo>
                  <a:lnTo>
                    <a:pt x="381953" y="200025"/>
                  </a:lnTo>
                  <a:lnTo>
                    <a:pt x="486728" y="95250"/>
                  </a:lnTo>
                  <a:lnTo>
                    <a:pt x="401003" y="85725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7812BAC7-E898-4CB2-B861-10ADAA771866}"/>
                </a:ext>
              </a:extLst>
            </p:cNvPr>
            <p:cNvSpPr/>
            <p:nvPr/>
          </p:nvSpPr>
          <p:spPr>
            <a:xfrm>
              <a:off x="8868998" y="1921998"/>
              <a:ext cx="723900" cy="723900"/>
            </a:xfrm>
            <a:custGeom>
              <a:avLst/>
              <a:gdLst>
                <a:gd name="connsiteX0" fmla="*/ 674370 w 723900"/>
                <a:gd name="connsiteY0" fmla="*/ 198120 h 723900"/>
                <a:gd name="connsiteX1" fmla="*/ 661988 w 723900"/>
                <a:gd name="connsiteY1" fmla="*/ 211455 h 723900"/>
                <a:gd name="connsiteX2" fmla="*/ 643890 w 723900"/>
                <a:gd name="connsiteY2" fmla="*/ 209550 h 723900"/>
                <a:gd name="connsiteX3" fmla="*/ 623888 w 723900"/>
                <a:gd name="connsiteY3" fmla="*/ 206693 h 723900"/>
                <a:gd name="connsiteX4" fmla="*/ 666750 w 723900"/>
                <a:gd name="connsiteY4" fmla="*/ 361950 h 723900"/>
                <a:gd name="connsiteX5" fmla="*/ 361950 w 723900"/>
                <a:gd name="connsiteY5" fmla="*/ 666750 h 723900"/>
                <a:gd name="connsiteX6" fmla="*/ 57150 w 723900"/>
                <a:gd name="connsiteY6" fmla="*/ 361950 h 723900"/>
                <a:gd name="connsiteX7" fmla="*/ 361950 w 723900"/>
                <a:gd name="connsiteY7" fmla="*/ 57150 h 723900"/>
                <a:gd name="connsiteX8" fmla="*/ 517208 w 723900"/>
                <a:gd name="connsiteY8" fmla="*/ 100013 h 723900"/>
                <a:gd name="connsiteX9" fmla="*/ 515303 w 723900"/>
                <a:gd name="connsiteY9" fmla="*/ 80963 h 723900"/>
                <a:gd name="connsiteX10" fmla="*/ 512445 w 723900"/>
                <a:gd name="connsiteY10" fmla="*/ 61913 h 723900"/>
                <a:gd name="connsiteX11" fmla="*/ 525780 w 723900"/>
                <a:gd name="connsiteY11" fmla="*/ 48578 h 723900"/>
                <a:gd name="connsiteX12" fmla="*/ 532448 w 723900"/>
                <a:gd name="connsiteY12" fmla="*/ 41910 h 723900"/>
                <a:gd name="connsiteX13" fmla="*/ 361950 w 723900"/>
                <a:gd name="connsiteY13" fmla="*/ 0 h 723900"/>
                <a:gd name="connsiteX14" fmla="*/ 0 w 723900"/>
                <a:gd name="connsiteY14" fmla="*/ 361950 h 723900"/>
                <a:gd name="connsiteX15" fmla="*/ 361950 w 723900"/>
                <a:gd name="connsiteY15" fmla="*/ 723900 h 723900"/>
                <a:gd name="connsiteX16" fmla="*/ 723900 w 723900"/>
                <a:gd name="connsiteY16" fmla="*/ 361950 h 723900"/>
                <a:gd name="connsiteX17" fmla="*/ 681038 w 723900"/>
                <a:gd name="connsiteY17" fmla="*/ 192405 h 723900"/>
                <a:gd name="connsiteX18" fmla="*/ 674370 w 723900"/>
                <a:gd name="connsiteY18" fmla="*/ 198120 h 723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23900" h="723900">
                  <a:moveTo>
                    <a:pt x="674370" y="198120"/>
                  </a:moveTo>
                  <a:lnTo>
                    <a:pt x="661988" y="211455"/>
                  </a:lnTo>
                  <a:lnTo>
                    <a:pt x="643890" y="209550"/>
                  </a:lnTo>
                  <a:lnTo>
                    <a:pt x="623888" y="206693"/>
                  </a:lnTo>
                  <a:cubicBezTo>
                    <a:pt x="650558" y="252413"/>
                    <a:pt x="666750" y="304800"/>
                    <a:pt x="666750" y="361950"/>
                  </a:cubicBezTo>
                  <a:cubicBezTo>
                    <a:pt x="666750" y="529590"/>
                    <a:pt x="529590" y="666750"/>
                    <a:pt x="361950" y="666750"/>
                  </a:cubicBezTo>
                  <a:cubicBezTo>
                    <a:pt x="194310" y="666750"/>
                    <a:pt x="57150" y="529590"/>
                    <a:pt x="57150" y="361950"/>
                  </a:cubicBezTo>
                  <a:cubicBezTo>
                    <a:pt x="57150" y="194310"/>
                    <a:pt x="194310" y="57150"/>
                    <a:pt x="361950" y="57150"/>
                  </a:cubicBezTo>
                  <a:cubicBezTo>
                    <a:pt x="418148" y="57150"/>
                    <a:pt x="471488" y="72390"/>
                    <a:pt x="517208" y="100013"/>
                  </a:cubicBezTo>
                  <a:lnTo>
                    <a:pt x="515303" y="80963"/>
                  </a:lnTo>
                  <a:lnTo>
                    <a:pt x="512445" y="61913"/>
                  </a:lnTo>
                  <a:lnTo>
                    <a:pt x="525780" y="48578"/>
                  </a:lnTo>
                  <a:lnTo>
                    <a:pt x="532448" y="41910"/>
                  </a:lnTo>
                  <a:cubicBezTo>
                    <a:pt x="481013" y="15240"/>
                    <a:pt x="423863" y="0"/>
                    <a:pt x="361950" y="0"/>
                  </a:cubicBezTo>
                  <a:cubicBezTo>
                    <a:pt x="161925" y="0"/>
                    <a:pt x="0" y="161925"/>
                    <a:pt x="0" y="361950"/>
                  </a:cubicBezTo>
                  <a:cubicBezTo>
                    <a:pt x="0" y="561975"/>
                    <a:pt x="161925" y="723900"/>
                    <a:pt x="361950" y="723900"/>
                  </a:cubicBezTo>
                  <a:cubicBezTo>
                    <a:pt x="561975" y="723900"/>
                    <a:pt x="723900" y="561975"/>
                    <a:pt x="723900" y="361950"/>
                  </a:cubicBezTo>
                  <a:cubicBezTo>
                    <a:pt x="723900" y="300038"/>
                    <a:pt x="708660" y="242888"/>
                    <a:pt x="681038" y="192405"/>
                  </a:cubicBezTo>
                  <a:lnTo>
                    <a:pt x="674370" y="19812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76705901-D56F-4DFE-8AF8-016D7E349138}"/>
                </a:ext>
              </a:extLst>
            </p:cNvPr>
            <p:cNvSpPr/>
            <p:nvPr/>
          </p:nvSpPr>
          <p:spPr>
            <a:xfrm>
              <a:off x="9002348" y="2055348"/>
              <a:ext cx="457200" cy="457200"/>
            </a:xfrm>
            <a:custGeom>
              <a:avLst/>
              <a:gdLst>
                <a:gd name="connsiteX0" fmla="*/ 387668 w 457200"/>
                <a:gd name="connsiteY0" fmla="*/ 163830 h 457200"/>
                <a:gd name="connsiteX1" fmla="*/ 400050 w 457200"/>
                <a:gd name="connsiteY1" fmla="*/ 228600 h 457200"/>
                <a:gd name="connsiteX2" fmla="*/ 228600 w 457200"/>
                <a:gd name="connsiteY2" fmla="*/ 400050 h 457200"/>
                <a:gd name="connsiteX3" fmla="*/ 57150 w 457200"/>
                <a:gd name="connsiteY3" fmla="*/ 228600 h 457200"/>
                <a:gd name="connsiteX4" fmla="*/ 228600 w 457200"/>
                <a:gd name="connsiteY4" fmla="*/ 57150 h 457200"/>
                <a:gd name="connsiteX5" fmla="*/ 293370 w 457200"/>
                <a:gd name="connsiteY5" fmla="*/ 69532 h 457200"/>
                <a:gd name="connsiteX6" fmla="*/ 336233 w 457200"/>
                <a:gd name="connsiteY6" fmla="*/ 26670 h 457200"/>
                <a:gd name="connsiteX7" fmla="*/ 228600 w 457200"/>
                <a:gd name="connsiteY7" fmla="*/ 0 h 457200"/>
                <a:gd name="connsiteX8" fmla="*/ 0 w 457200"/>
                <a:gd name="connsiteY8" fmla="*/ 228600 h 457200"/>
                <a:gd name="connsiteX9" fmla="*/ 228600 w 457200"/>
                <a:gd name="connsiteY9" fmla="*/ 457200 h 457200"/>
                <a:gd name="connsiteX10" fmla="*/ 457200 w 457200"/>
                <a:gd name="connsiteY10" fmla="*/ 228600 h 457200"/>
                <a:gd name="connsiteX11" fmla="*/ 430530 w 457200"/>
                <a:gd name="connsiteY11" fmla="*/ 120968 h 457200"/>
                <a:gd name="connsiteX12" fmla="*/ 387668 w 457200"/>
                <a:gd name="connsiteY12" fmla="*/ 16383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7200" h="457200">
                  <a:moveTo>
                    <a:pt x="387668" y="163830"/>
                  </a:moveTo>
                  <a:cubicBezTo>
                    <a:pt x="396240" y="183833"/>
                    <a:pt x="400050" y="205740"/>
                    <a:pt x="400050" y="228600"/>
                  </a:cubicBezTo>
                  <a:cubicBezTo>
                    <a:pt x="400050" y="322898"/>
                    <a:pt x="322898" y="400050"/>
                    <a:pt x="228600" y="400050"/>
                  </a:cubicBezTo>
                  <a:cubicBezTo>
                    <a:pt x="134302" y="400050"/>
                    <a:pt x="57150" y="322898"/>
                    <a:pt x="57150" y="228600"/>
                  </a:cubicBezTo>
                  <a:cubicBezTo>
                    <a:pt x="57150" y="134302"/>
                    <a:pt x="134302" y="57150"/>
                    <a:pt x="228600" y="57150"/>
                  </a:cubicBezTo>
                  <a:cubicBezTo>
                    <a:pt x="251460" y="57150"/>
                    <a:pt x="273368" y="61913"/>
                    <a:pt x="293370" y="69532"/>
                  </a:cubicBezTo>
                  <a:lnTo>
                    <a:pt x="336233" y="26670"/>
                  </a:lnTo>
                  <a:cubicBezTo>
                    <a:pt x="303848" y="9525"/>
                    <a:pt x="267653" y="0"/>
                    <a:pt x="228600" y="0"/>
                  </a:cubicBezTo>
                  <a:cubicBezTo>
                    <a:pt x="102870" y="0"/>
                    <a:pt x="0" y="102870"/>
                    <a:pt x="0" y="228600"/>
                  </a:cubicBezTo>
                  <a:cubicBezTo>
                    <a:pt x="0" y="354330"/>
                    <a:pt x="102870" y="457200"/>
                    <a:pt x="228600" y="457200"/>
                  </a:cubicBezTo>
                  <a:cubicBezTo>
                    <a:pt x="354330" y="457200"/>
                    <a:pt x="457200" y="354330"/>
                    <a:pt x="457200" y="228600"/>
                  </a:cubicBezTo>
                  <a:cubicBezTo>
                    <a:pt x="457200" y="189548"/>
                    <a:pt x="447675" y="153352"/>
                    <a:pt x="430530" y="120968"/>
                  </a:cubicBezTo>
                  <a:lnTo>
                    <a:pt x="387668" y="16383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45057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78E0F5D9-AD0A-44D1-83EF-7DCA03836BE8}"/>
              </a:ext>
            </a:extLst>
          </p:cNvPr>
          <p:cNvSpPr/>
          <p:nvPr/>
        </p:nvSpPr>
        <p:spPr>
          <a:xfrm>
            <a:off x="0" y="2838449"/>
            <a:ext cx="12192000" cy="2327911"/>
          </a:xfrm>
          <a:custGeom>
            <a:avLst/>
            <a:gdLst>
              <a:gd name="connsiteX0" fmla="*/ 0 w 12192000"/>
              <a:gd name="connsiteY0" fmla="*/ 0 h 2323634"/>
              <a:gd name="connsiteX1" fmla="*/ 12192000 w 12192000"/>
              <a:gd name="connsiteY1" fmla="*/ 0 h 2323634"/>
              <a:gd name="connsiteX2" fmla="*/ 12192000 w 12192000"/>
              <a:gd name="connsiteY2" fmla="*/ 2323634 h 2323634"/>
              <a:gd name="connsiteX3" fmla="*/ 0 w 12192000"/>
              <a:gd name="connsiteY3" fmla="*/ 2323634 h 2323634"/>
              <a:gd name="connsiteX4" fmla="*/ 0 w 12192000"/>
              <a:gd name="connsiteY4" fmla="*/ 0 h 2323634"/>
              <a:gd name="connsiteX0" fmla="*/ 0 w 12192000"/>
              <a:gd name="connsiteY0" fmla="*/ 4277 h 2327911"/>
              <a:gd name="connsiteX1" fmla="*/ 2749550 w 12192000"/>
              <a:gd name="connsiteY1" fmla="*/ 0 h 2327911"/>
              <a:gd name="connsiteX2" fmla="*/ 12192000 w 12192000"/>
              <a:gd name="connsiteY2" fmla="*/ 4277 h 2327911"/>
              <a:gd name="connsiteX3" fmla="*/ 12192000 w 12192000"/>
              <a:gd name="connsiteY3" fmla="*/ 2327911 h 2327911"/>
              <a:gd name="connsiteX4" fmla="*/ 0 w 12192000"/>
              <a:gd name="connsiteY4" fmla="*/ 2327911 h 2327911"/>
              <a:gd name="connsiteX5" fmla="*/ 0 w 12192000"/>
              <a:gd name="connsiteY5" fmla="*/ 4277 h 2327911"/>
              <a:gd name="connsiteX0" fmla="*/ 0 w 12192000"/>
              <a:gd name="connsiteY0" fmla="*/ 2327911 h 2327911"/>
              <a:gd name="connsiteX1" fmla="*/ 2749550 w 12192000"/>
              <a:gd name="connsiteY1" fmla="*/ 0 h 2327911"/>
              <a:gd name="connsiteX2" fmla="*/ 12192000 w 12192000"/>
              <a:gd name="connsiteY2" fmla="*/ 4277 h 2327911"/>
              <a:gd name="connsiteX3" fmla="*/ 12192000 w 12192000"/>
              <a:gd name="connsiteY3" fmla="*/ 2327911 h 2327911"/>
              <a:gd name="connsiteX4" fmla="*/ 0 w 12192000"/>
              <a:gd name="connsiteY4" fmla="*/ 2327911 h 2327911"/>
              <a:gd name="connsiteX0" fmla="*/ 0 w 12192000"/>
              <a:gd name="connsiteY0" fmla="*/ 2327911 h 2327911"/>
              <a:gd name="connsiteX1" fmla="*/ 2749550 w 12192000"/>
              <a:gd name="connsiteY1" fmla="*/ 0 h 2327911"/>
              <a:gd name="connsiteX2" fmla="*/ 9309100 w 12192000"/>
              <a:gd name="connsiteY2" fmla="*/ 6351 h 2327911"/>
              <a:gd name="connsiteX3" fmla="*/ 12192000 w 12192000"/>
              <a:gd name="connsiteY3" fmla="*/ 4277 h 2327911"/>
              <a:gd name="connsiteX4" fmla="*/ 12192000 w 12192000"/>
              <a:gd name="connsiteY4" fmla="*/ 2327911 h 2327911"/>
              <a:gd name="connsiteX5" fmla="*/ 0 w 12192000"/>
              <a:gd name="connsiteY5" fmla="*/ 2327911 h 2327911"/>
              <a:gd name="connsiteX0" fmla="*/ 0 w 12192000"/>
              <a:gd name="connsiteY0" fmla="*/ 2327911 h 2327911"/>
              <a:gd name="connsiteX1" fmla="*/ 2749550 w 12192000"/>
              <a:gd name="connsiteY1" fmla="*/ 0 h 2327911"/>
              <a:gd name="connsiteX2" fmla="*/ 9309100 w 12192000"/>
              <a:gd name="connsiteY2" fmla="*/ 6351 h 2327911"/>
              <a:gd name="connsiteX3" fmla="*/ 12192000 w 12192000"/>
              <a:gd name="connsiteY3" fmla="*/ 2327911 h 2327911"/>
              <a:gd name="connsiteX4" fmla="*/ 0 w 12192000"/>
              <a:gd name="connsiteY4" fmla="*/ 2327911 h 2327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2327911">
                <a:moveTo>
                  <a:pt x="0" y="2327911"/>
                </a:moveTo>
                <a:lnTo>
                  <a:pt x="2749550" y="0"/>
                </a:lnTo>
                <a:lnTo>
                  <a:pt x="9309100" y="6351"/>
                </a:lnTo>
                <a:lnTo>
                  <a:pt x="12192000" y="2327911"/>
                </a:lnTo>
                <a:lnTo>
                  <a:pt x="0" y="2327911"/>
                </a:lnTo>
                <a:close/>
              </a:path>
            </a:pathLst>
          </a:cu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136CAE-3CD5-498D-85EA-B35930615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Horizontal Folded List – Slide Template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3D6FBB5-AF5C-42AA-B730-4CDA43CEA66C}"/>
              </a:ext>
            </a:extLst>
          </p:cNvPr>
          <p:cNvSpPr/>
          <p:nvPr/>
        </p:nvSpPr>
        <p:spPr>
          <a:xfrm>
            <a:off x="0" y="1700873"/>
            <a:ext cx="3549650" cy="4607342"/>
          </a:xfrm>
          <a:custGeom>
            <a:avLst/>
            <a:gdLst>
              <a:gd name="connsiteX0" fmla="*/ 2343150 w 3549650"/>
              <a:gd name="connsiteY0" fmla="*/ 0 h 4607342"/>
              <a:gd name="connsiteX1" fmla="*/ 3549650 w 3549650"/>
              <a:gd name="connsiteY1" fmla="*/ 0 h 4607342"/>
              <a:gd name="connsiteX2" fmla="*/ 3549650 w 3549650"/>
              <a:gd name="connsiteY2" fmla="*/ 1141854 h 4607342"/>
              <a:gd name="connsiteX3" fmla="*/ 3129134 w 3549650"/>
              <a:gd name="connsiteY3" fmla="*/ 1141854 h 4607342"/>
              <a:gd name="connsiteX4" fmla="*/ 1211092 w 3549650"/>
              <a:gd name="connsiteY4" fmla="*/ 3465488 h 4607342"/>
              <a:gd name="connsiteX5" fmla="*/ 1801944 w 3549650"/>
              <a:gd name="connsiteY5" fmla="*/ 3465488 h 4607342"/>
              <a:gd name="connsiteX6" fmla="*/ 1801944 w 3549650"/>
              <a:gd name="connsiteY6" fmla="*/ 4607342 h 4607342"/>
              <a:gd name="connsiteX7" fmla="*/ 0 w 3549650"/>
              <a:gd name="connsiteY7" fmla="*/ 4607342 h 4607342"/>
              <a:gd name="connsiteX8" fmla="*/ 0 w 3549650"/>
              <a:gd name="connsiteY8" fmla="*/ 3465488 h 4607342"/>
              <a:gd name="connsiteX9" fmla="*/ 855388 w 3549650"/>
              <a:gd name="connsiteY9" fmla="*/ 3465488 h 4607342"/>
              <a:gd name="connsiteX10" fmla="*/ 2773430 w 3549650"/>
              <a:gd name="connsiteY10" fmla="*/ 1141854 h 4607342"/>
              <a:gd name="connsiteX11" fmla="*/ 2343150 w 3549650"/>
              <a:gd name="connsiteY11" fmla="*/ 1141854 h 4607342"/>
              <a:gd name="connsiteX0" fmla="*/ 2343150 w 3549650"/>
              <a:gd name="connsiteY0" fmla="*/ 0 h 4607342"/>
              <a:gd name="connsiteX1" fmla="*/ 3549650 w 3549650"/>
              <a:gd name="connsiteY1" fmla="*/ 0 h 4607342"/>
              <a:gd name="connsiteX2" fmla="*/ 3549650 w 3549650"/>
              <a:gd name="connsiteY2" fmla="*/ 1141854 h 4607342"/>
              <a:gd name="connsiteX3" fmla="*/ 3129134 w 3549650"/>
              <a:gd name="connsiteY3" fmla="*/ 1141854 h 4607342"/>
              <a:gd name="connsiteX4" fmla="*/ 1211092 w 3549650"/>
              <a:gd name="connsiteY4" fmla="*/ 3465488 h 4607342"/>
              <a:gd name="connsiteX5" fmla="*/ 1801944 w 3549650"/>
              <a:gd name="connsiteY5" fmla="*/ 3465488 h 4607342"/>
              <a:gd name="connsiteX6" fmla="*/ 1801944 w 3549650"/>
              <a:gd name="connsiteY6" fmla="*/ 4607342 h 4607342"/>
              <a:gd name="connsiteX7" fmla="*/ 0 w 3549650"/>
              <a:gd name="connsiteY7" fmla="*/ 4607342 h 4607342"/>
              <a:gd name="connsiteX8" fmla="*/ 0 w 3549650"/>
              <a:gd name="connsiteY8" fmla="*/ 3465488 h 4607342"/>
              <a:gd name="connsiteX9" fmla="*/ 855388 w 3549650"/>
              <a:gd name="connsiteY9" fmla="*/ 3465488 h 4607342"/>
              <a:gd name="connsiteX10" fmla="*/ 2343150 w 3549650"/>
              <a:gd name="connsiteY10" fmla="*/ 1141854 h 4607342"/>
              <a:gd name="connsiteX11" fmla="*/ 2343150 w 3549650"/>
              <a:gd name="connsiteY11" fmla="*/ 0 h 4607342"/>
              <a:gd name="connsiteX0" fmla="*/ 2343150 w 3549650"/>
              <a:gd name="connsiteY0" fmla="*/ 0 h 4607342"/>
              <a:gd name="connsiteX1" fmla="*/ 3549650 w 3549650"/>
              <a:gd name="connsiteY1" fmla="*/ 0 h 4607342"/>
              <a:gd name="connsiteX2" fmla="*/ 3549650 w 3549650"/>
              <a:gd name="connsiteY2" fmla="*/ 1141854 h 4607342"/>
              <a:gd name="connsiteX3" fmla="*/ 1211092 w 3549650"/>
              <a:gd name="connsiteY3" fmla="*/ 3465488 h 4607342"/>
              <a:gd name="connsiteX4" fmla="*/ 1801944 w 3549650"/>
              <a:gd name="connsiteY4" fmla="*/ 3465488 h 4607342"/>
              <a:gd name="connsiteX5" fmla="*/ 1801944 w 3549650"/>
              <a:gd name="connsiteY5" fmla="*/ 4607342 h 4607342"/>
              <a:gd name="connsiteX6" fmla="*/ 0 w 3549650"/>
              <a:gd name="connsiteY6" fmla="*/ 4607342 h 4607342"/>
              <a:gd name="connsiteX7" fmla="*/ 0 w 3549650"/>
              <a:gd name="connsiteY7" fmla="*/ 3465488 h 4607342"/>
              <a:gd name="connsiteX8" fmla="*/ 855388 w 3549650"/>
              <a:gd name="connsiteY8" fmla="*/ 3465488 h 4607342"/>
              <a:gd name="connsiteX9" fmla="*/ 2343150 w 3549650"/>
              <a:gd name="connsiteY9" fmla="*/ 1141854 h 4607342"/>
              <a:gd name="connsiteX10" fmla="*/ 2343150 w 3549650"/>
              <a:gd name="connsiteY10" fmla="*/ 0 h 4607342"/>
              <a:gd name="connsiteX0" fmla="*/ 2343150 w 3549650"/>
              <a:gd name="connsiteY0" fmla="*/ 0 h 4607342"/>
              <a:gd name="connsiteX1" fmla="*/ 3549650 w 3549650"/>
              <a:gd name="connsiteY1" fmla="*/ 0 h 4607342"/>
              <a:gd name="connsiteX2" fmla="*/ 3549650 w 3549650"/>
              <a:gd name="connsiteY2" fmla="*/ 1141854 h 4607342"/>
              <a:gd name="connsiteX3" fmla="*/ 1211092 w 3549650"/>
              <a:gd name="connsiteY3" fmla="*/ 3465488 h 4607342"/>
              <a:gd name="connsiteX4" fmla="*/ 1801944 w 3549650"/>
              <a:gd name="connsiteY4" fmla="*/ 3465488 h 4607342"/>
              <a:gd name="connsiteX5" fmla="*/ 1801944 w 3549650"/>
              <a:gd name="connsiteY5" fmla="*/ 4607342 h 4607342"/>
              <a:gd name="connsiteX6" fmla="*/ 0 w 3549650"/>
              <a:gd name="connsiteY6" fmla="*/ 4607342 h 4607342"/>
              <a:gd name="connsiteX7" fmla="*/ 0 w 3549650"/>
              <a:gd name="connsiteY7" fmla="*/ 3465488 h 4607342"/>
              <a:gd name="connsiteX8" fmla="*/ 2343150 w 3549650"/>
              <a:gd name="connsiteY8" fmla="*/ 1141854 h 4607342"/>
              <a:gd name="connsiteX9" fmla="*/ 2343150 w 3549650"/>
              <a:gd name="connsiteY9" fmla="*/ 0 h 4607342"/>
              <a:gd name="connsiteX0" fmla="*/ 2343150 w 3549650"/>
              <a:gd name="connsiteY0" fmla="*/ 0 h 4607342"/>
              <a:gd name="connsiteX1" fmla="*/ 3549650 w 3549650"/>
              <a:gd name="connsiteY1" fmla="*/ 0 h 4607342"/>
              <a:gd name="connsiteX2" fmla="*/ 3549650 w 3549650"/>
              <a:gd name="connsiteY2" fmla="*/ 1141854 h 4607342"/>
              <a:gd name="connsiteX3" fmla="*/ 1801944 w 3549650"/>
              <a:gd name="connsiteY3" fmla="*/ 3465488 h 4607342"/>
              <a:gd name="connsiteX4" fmla="*/ 1801944 w 3549650"/>
              <a:gd name="connsiteY4" fmla="*/ 4607342 h 4607342"/>
              <a:gd name="connsiteX5" fmla="*/ 0 w 3549650"/>
              <a:gd name="connsiteY5" fmla="*/ 4607342 h 4607342"/>
              <a:gd name="connsiteX6" fmla="*/ 0 w 3549650"/>
              <a:gd name="connsiteY6" fmla="*/ 3465488 h 4607342"/>
              <a:gd name="connsiteX7" fmla="*/ 2343150 w 3549650"/>
              <a:gd name="connsiteY7" fmla="*/ 1141854 h 4607342"/>
              <a:gd name="connsiteX8" fmla="*/ 2343150 w 3549650"/>
              <a:gd name="connsiteY8" fmla="*/ 0 h 4607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49650" h="4607342">
                <a:moveTo>
                  <a:pt x="2343150" y="0"/>
                </a:moveTo>
                <a:lnTo>
                  <a:pt x="3549650" y="0"/>
                </a:lnTo>
                <a:lnTo>
                  <a:pt x="3549650" y="1141854"/>
                </a:lnTo>
                <a:lnTo>
                  <a:pt x="1801944" y="3465488"/>
                </a:lnTo>
                <a:lnTo>
                  <a:pt x="1801944" y="4607342"/>
                </a:lnTo>
                <a:lnTo>
                  <a:pt x="0" y="4607342"/>
                </a:lnTo>
                <a:lnTo>
                  <a:pt x="0" y="3465488"/>
                </a:lnTo>
                <a:lnTo>
                  <a:pt x="2343150" y="1141854"/>
                </a:lnTo>
                <a:lnTo>
                  <a:pt x="234315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CAC349B2-61AF-4645-BA64-A869AECD34D1}"/>
              </a:ext>
            </a:extLst>
          </p:cNvPr>
          <p:cNvSpPr/>
          <p:nvPr/>
        </p:nvSpPr>
        <p:spPr>
          <a:xfrm>
            <a:off x="2597514" y="1700873"/>
            <a:ext cx="2526936" cy="4607342"/>
          </a:xfrm>
          <a:custGeom>
            <a:avLst/>
            <a:gdLst>
              <a:gd name="connsiteX0" fmla="*/ 1320436 w 2526936"/>
              <a:gd name="connsiteY0" fmla="*/ 0 h 4607342"/>
              <a:gd name="connsiteX1" fmla="*/ 2526936 w 2526936"/>
              <a:gd name="connsiteY1" fmla="*/ 0 h 4607342"/>
              <a:gd name="connsiteX2" fmla="*/ 2526936 w 2526936"/>
              <a:gd name="connsiteY2" fmla="*/ 1141854 h 4607342"/>
              <a:gd name="connsiteX3" fmla="*/ 1964966 w 2526936"/>
              <a:gd name="connsiteY3" fmla="*/ 1141854 h 4607342"/>
              <a:gd name="connsiteX4" fmla="*/ 867725 w 2526936"/>
              <a:gd name="connsiteY4" fmla="*/ 3465488 h 4607342"/>
              <a:gd name="connsiteX5" fmla="*/ 1801944 w 2526936"/>
              <a:gd name="connsiteY5" fmla="*/ 3465488 h 4607342"/>
              <a:gd name="connsiteX6" fmla="*/ 1801944 w 2526936"/>
              <a:gd name="connsiteY6" fmla="*/ 4607342 h 4607342"/>
              <a:gd name="connsiteX7" fmla="*/ 0 w 2526936"/>
              <a:gd name="connsiteY7" fmla="*/ 4607342 h 4607342"/>
              <a:gd name="connsiteX8" fmla="*/ 0 w 2526936"/>
              <a:gd name="connsiteY8" fmla="*/ 3465488 h 4607342"/>
              <a:gd name="connsiteX9" fmla="*/ 564358 w 2526936"/>
              <a:gd name="connsiteY9" fmla="*/ 3465488 h 4607342"/>
              <a:gd name="connsiteX10" fmla="*/ 1661599 w 2526936"/>
              <a:gd name="connsiteY10" fmla="*/ 1141854 h 4607342"/>
              <a:gd name="connsiteX11" fmla="*/ 1320436 w 2526936"/>
              <a:gd name="connsiteY11" fmla="*/ 1141854 h 4607342"/>
              <a:gd name="connsiteX0" fmla="*/ 1320436 w 2526936"/>
              <a:gd name="connsiteY0" fmla="*/ 0 h 4607342"/>
              <a:gd name="connsiteX1" fmla="*/ 2526936 w 2526936"/>
              <a:gd name="connsiteY1" fmla="*/ 0 h 4607342"/>
              <a:gd name="connsiteX2" fmla="*/ 2526936 w 2526936"/>
              <a:gd name="connsiteY2" fmla="*/ 1141854 h 4607342"/>
              <a:gd name="connsiteX3" fmla="*/ 1964966 w 2526936"/>
              <a:gd name="connsiteY3" fmla="*/ 1141854 h 4607342"/>
              <a:gd name="connsiteX4" fmla="*/ 867725 w 2526936"/>
              <a:gd name="connsiteY4" fmla="*/ 3465488 h 4607342"/>
              <a:gd name="connsiteX5" fmla="*/ 1801944 w 2526936"/>
              <a:gd name="connsiteY5" fmla="*/ 3465488 h 4607342"/>
              <a:gd name="connsiteX6" fmla="*/ 1801944 w 2526936"/>
              <a:gd name="connsiteY6" fmla="*/ 4607342 h 4607342"/>
              <a:gd name="connsiteX7" fmla="*/ 0 w 2526936"/>
              <a:gd name="connsiteY7" fmla="*/ 4607342 h 4607342"/>
              <a:gd name="connsiteX8" fmla="*/ 0 w 2526936"/>
              <a:gd name="connsiteY8" fmla="*/ 3465488 h 4607342"/>
              <a:gd name="connsiteX9" fmla="*/ 564358 w 2526936"/>
              <a:gd name="connsiteY9" fmla="*/ 3465488 h 4607342"/>
              <a:gd name="connsiteX10" fmla="*/ 1320436 w 2526936"/>
              <a:gd name="connsiteY10" fmla="*/ 1141854 h 4607342"/>
              <a:gd name="connsiteX11" fmla="*/ 1320436 w 2526936"/>
              <a:gd name="connsiteY11" fmla="*/ 0 h 4607342"/>
              <a:gd name="connsiteX0" fmla="*/ 1320436 w 2526936"/>
              <a:gd name="connsiteY0" fmla="*/ 0 h 4607342"/>
              <a:gd name="connsiteX1" fmla="*/ 2526936 w 2526936"/>
              <a:gd name="connsiteY1" fmla="*/ 0 h 4607342"/>
              <a:gd name="connsiteX2" fmla="*/ 2526936 w 2526936"/>
              <a:gd name="connsiteY2" fmla="*/ 1141854 h 4607342"/>
              <a:gd name="connsiteX3" fmla="*/ 867725 w 2526936"/>
              <a:gd name="connsiteY3" fmla="*/ 3465488 h 4607342"/>
              <a:gd name="connsiteX4" fmla="*/ 1801944 w 2526936"/>
              <a:gd name="connsiteY4" fmla="*/ 3465488 h 4607342"/>
              <a:gd name="connsiteX5" fmla="*/ 1801944 w 2526936"/>
              <a:gd name="connsiteY5" fmla="*/ 4607342 h 4607342"/>
              <a:gd name="connsiteX6" fmla="*/ 0 w 2526936"/>
              <a:gd name="connsiteY6" fmla="*/ 4607342 h 4607342"/>
              <a:gd name="connsiteX7" fmla="*/ 0 w 2526936"/>
              <a:gd name="connsiteY7" fmla="*/ 3465488 h 4607342"/>
              <a:gd name="connsiteX8" fmla="*/ 564358 w 2526936"/>
              <a:gd name="connsiteY8" fmla="*/ 3465488 h 4607342"/>
              <a:gd name="connsiteX9" fmla="*/ 1320436 w 2526936"/>
              <a:gd name="connsiteY9" fmla="*/ 1141854 h 4607342"/>
              <a:gd name="connsiteX10" fmla="*/ 1320436 w 2526936"/>
              <a:gd name="connsiteY10" fmla="*/ 0 h 4607342"/>
              <a:gd name="connsiteX0" fmla="*/ 1320436 w 2526936"/>
              <a:gd name="connsiteY0" fmla="*/ 0 h 4607342"/>
              <a:gd name="connsiteX1" fmla="*/ 2526936 w 2526936"/>
              <a:gd name="connsiteY1" fmla="*/ 0 h 4607342"/>
              <a:gd name="connsiteX2" fmla="*/ 2526936 w 2526936"/>
              <a:gd name="connsiteY2" fmla="*/ 1141854 h 4607342"/>
              <a:gd name="connsiteX3" fmla="*/ 867725 w 2526936"/>
              <a:gd name="connsiteY3" fmla="*/ 3465488 h 4607342"/>
              <a:gd name="connsiteX4" fmla="*/ 1801944 w 2526936"/>
              <a:gd name="connsiteY4" fmla="*/ 3465488 h 4607342"/>
              <a:gd name="connsiteX5" fmla="*/ 1801944 w 2526936"/>
              <a:gd name="connsiteY5" fmla="*/ 4607342 h 4607342"/>
              <a:gd name="connsiteX6" fmla="*/ 0 w 2526936"/>
              <a:gd name="connsiteY6" fmla="*/ 4607342 h 4607342"/>
              <a:gd name="connsiteX7" fmla="*/ 0 w 2526936"/>
              <a:gd name="connsiteY7" fmla="*/ 3465488 h 4607342"/>
              <a:gd name="connsiteX8" fmla="*/ 1320436 w 2526936"/>
              <a:gd name="connsiteY8" fmla="*/ 1141854 h 4607342"/>
              <a:gd name="connsiteX9" fmla="*/ 1320436 w 2526936"/>
              <a:gd name="connsiteY9" fmla="*/ 0 h 4607342"/>
              <a:gd name="connsiteX0" fmla="*/ 1320436 w 2526936"/>
              <a:gd name="connsiteY0" fmla="*/ 0 h 4607342"/>
              <a:gd name="connsiteX1" fmla="*/ 2526936 w 2526936"/>
              <a:gd name="connsiteY1" fmla="*/ 0 h 4607342"/>
              <a:gd name="connsiteX2" fmla="*/ 2526936 w 2526936"/>
              <a:gd name="connsiteY2" fmla="*/ 1141854 h 4607342"/>
              <a:gd name="connsiteX3" fmla="*/ 1801944 w 2526936"/>
              <a:gd name="connsiteY3" fmla="*/ 3465488 h 4607342"/>
              <a:gd name="connsiteX4" fmla="*/ 1801944 w 2526936"/>
              <a:gd name="connsiteY4" fmla="*/ 4607342 h 4607342"/>
              <a:gd name="connsiteX5" fmla="*/ 0 w 2526936"/>
              <a:gd name="connsiteY5" fmla="*/ 4607342 h 4607342"/>
              <a:gd name="connsiteX6" fmla="*/ 0 w 2526936"/>
              <a:gd name="connsiteY6" fmla="*/ 3465488 h 4607342"/>
              <a:gd name="connsiteX7" fmla="*/ 1320436 w 2526936"/>
              <a:gd name="connsiteY7" fmla="*/ 1141854 h 4607342"/>
              <a:gd name="connsiteX8" fmla="*/ 1320436 w 2526936"/>
              <a:gd name="connsiteY8" fmla="*/ 0 h 4607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26936" h="4607342">
                <a:moveTo>
                  <a:pt x="1320436" y="0"/>
                </a:moveTo>
                <a:lnTo>
                  <a:pt x="2526936" y="0"/>
                </a:lnTo>
                <a:lnTo>
                  <a:pt x="2526936" y="1141854"/>
                </a:lnTo>
                <a:lnTo>
                  <a:pt x="1801944" y="3465488"/>
                </a:lnTo>
                <a:lnTo>
                  <a:pt x="1801944" y="4607342"/>
                </a:lnTo>
                <a:lnTo>
                  <a:pt x="0" y="4607342"/>
                </a:lnTo>
                <a:lnTo>
                  <a:pt x="0" y="3465488"/>
                </a:lnTo>
                <a:lnTo>
                  <a:pt x="1320436" y="1141854"/>
                </a:lnTo>
                <a:lnTo>
                  <a:pt x="132043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C9E36E4E-7B8C-4871-A6EB-25B697C0EA23}"/>
              </a:ext>
            </a:extLst>
          </p:cNvPr>
          <p:cNvSpPr/>
          <p:nvPr/>
        </p:nvSpPr>
        <p:spPr>
          <a:xfrm>
            <a:off x="5195028" y="1700873"/>
            <a:ext cx="1801944" cy="4607342"/>
          </a:xfrm>
          <a:custGeom>
            <a:avLst/>
            <a:gdLst>
              <a:gd name="connsiteX0" fmla="*/ 297722 w 1801944"/>
              <a:gd name="connsiteY0" fmla="*/ 0 h 4607342"/>
              <a:gd name="connsiteX1" fmla="*/ 1504222 w 1801944"/>
              <a:gd name="connsiteY1" fmla="*/ 0 h 4607342"/>
              <a:gd name="connsiteX2" fmla="*/ 1504222 w 1801944"/>
              <a:gd name="connsiteY2" fmla="*/ 1141854 h 4607342"/>
              <a:gd name="connsiteX3" fmla="*/ 991566 w 1801944"/>
              <a:gd name="connsiteY3" fmla="*/ 1141854 h 4607342"/>
              <a:gd name="connsiteX4" fmla="*/ 991566 w 1801944"/>
              <a:gd name="connsiteY4" fmla="*/ 3465488 h 4607342"/>
              <a:gd name="connsiteX5" fmla="*/ 1801944 w 1801944"/>
              <a:gd name="connsiteY5" fmla="*/ 3465488 h 4607342"/>
              <a:gd name="connsiteX6" fmla="*/ 1801944 w 1801944"/>
              <a:gd name="connsiteY6" fmla="*/ 4607342 h 4607342"/>
              <a:gd name="connsiteX7" fmla="*/ 0 w 1801944"/>
              <a:gd name="connsiteY7" fmla="*/ 4607342 h 4607342"/>
              <a:gd name="connsiteX8" fmla="*/ 0 w 1801944"/>
              <a:gd name="connsiteY8" fmla="*/ 3465488 h 4607342"/>
              <a:gd name="connsiteX9" fmla="*/ 717246 w 1801944"/>
              <a:gd name="connsiteY9" fmla="*/ 3465488 h 4607342"/>
              <a:gd name="connsiteX10" fmla="*/ 717246 w 1801944"/>
              <a:gd name="connsiteY10" fmla="*/ 1141854 h 4607342"/>
              <a:gd name="connsiteX11" fmla="*/ 297722 w 1801944"/>
              <a:gd name="connsiteY11" fmla="*/ 1141854 h 4607342"/>
              <a:gd name="connsiteX0" fmla="*/ 297722 w 1801944"/>
              <a:gd name="connsiteY0" fmla="*/ 0 h 4607342"/>
              <a:gd name="connsiteX1" fmla="*/ 1504222 w 1801944"/>
              <a:gd name="connsiteY1" fmla="*/ 0 h 4607342"/>
              <a:gd name="connsiteX2" fmla="*/ 1504222 w 1801944"/>
              <a:gd name="connsiteY2" fmla="*/ 1141854 h 4607342"/>
              <a:gd name="connsiteX3" fmla="*/ 991566 w 1801944"/>
              <a:gd name="connsiteY3" fmla="*/ 1141854 h 4607342"/>
              <a:gd name="connsiteX4" fmla="*/ 991566 w 1801944"/>
              <a:gd name="connsiteY4" fmla="*/ 3465488 h 4607342"/>
              <a:gd name="connsiteX5" fmla="*/ 1801944 w 1801944"/>
              <a:gd name="connsiteY5" fmla="*/ 3465488 h 4607342"/>
              <a:gd name="connsiteX6" fmla="*/ 1801944 w 1801944"/>
              <a:gd name="connsiteY6" fmla="*/ 4607342 h 4607342"/>
              <a:gd name="connsiteX7" fmla="*/ 0 w 1801944"/>
              <a:gd name="connsiteY7" fmla="*/ 4607342 h 4607342"/>
              <a:gd name="connsiteX8" fmla="*/ 0 w 1801944"/>
              <a:gd name="connsiteY8" fmla="*/ 3465488 h 4607342"/>
              <a:gd name="connsiteX9" fmla="*/ 717246 w 1801944"/>
              <a:gd name="connsiteY9" fmla="*/ 1141854 h 4607342"/>
              <a:gd name="connsiteX10" fmla="*/ 297722 w 1801944"/>
              <a:gd name="connsiteY10" fmla="*/ 1141854 h 4607342"/>
              <a:gd name="connsiteX11" fmla="*/ 297722 w 1801944"/>
              <a:gd name="connsiteY11" fmla="*/ 0 h 4607342"/>
              <a:gd name="connsiteX0" fmla="*/ 297722 w 1801944"/>
              <a:gd name="connsiteY0" fmla="*/ 0 h 4607342"/>
              <a:gd name="connsiteX1" fmla="*/ 1504222 w 1801944"/>
              <a:gd name="connsiteY1" fmla="*/ 0 h 4607342"/>
              <a:gd name="connsiteX2" fmla="*/ 1504222 w 1801944"/>
              <a:gd name="connsiteY2" fmla="*/ 1141854 h 4607342"/>
              <a:gd name="connsiteX3" fmla="*/ 991566 w 1801944"/>
              <a:gd name="connsiteY3" fmla="*/ 1141854 h 4607342"/>
              <a:gd name="connsiteX4" fmla="*/ 1801944 w 1801944"/>
              <a:gd name="connsiteY4" fmla="*/ 3465488 h 4607342"/>
              <a:gd name="connsiteX5" fmla="*/ 1801944 w 1801944"/>
              <a:gd name="connsiteY5" fmla="*/ 4607342 h 4607342"/>
              <a:gd name="connsiteX6" fmla="*/ 0 w 1801944"/>
              <a:gd name="connsiteY6" fmla="*/ 4607342 h 4607342"/>
              <a:gd name="connsiteX7" fmla="*/ 0 w 1801944"/>
              <a:gd name="connsiteY7" fmla="*/ 3465488 h 4607342"/>
              <a:gd name="connsiteX8" fmla="*/ 717246 w 1801944"/>
              <a:gd name="connsiteY8" fmla="*/ 1141854 h 4607342"/>
              <a:gd name="connsiteX9" fmla="*/ 297722 w 1801944"/>
              <a:gd name="connsiteY9" fmla="*/ 1141854 h 4607342"/>
              <a:gd name="connsiteX10" fmla="*/ 297722 w 1801944"/>
              <a:gd name="connsiteY10" fmla="*/ 0 h 4607342"/>
              <a:gd name="connsiteX0" fmla="*/ 297722 w 1801944"/>
              <a:gd name="connsiteY0" fmla="*/ 0 h 4607342"/>
              <a:gd name="connsiteX1" fmla="*/ 1504222 w 1801944"/>
              <a:gd name="connsiteY1" fmla="*/ 0 h 4607342"/>
              <a:gd name="connsiteX2" fmla="*/ 1504222 w 1801944"/>
              <a:gd name="connsiteY2" fmla="*/ 1141854 h 4607342"/>
              <a:gd name="connsiteX3" fmla="*/ 991566 w 1801944"/>
              <a:gd name="connsiteY3" fmla="*/ 1141854 h 4607342"/>
              <a:gd name="connsiteX4" fmla="*/ 1801944 w 1801944"/>
              <a:gd name="connsiteY4" fmla="*/ 3465488 h 4607342"/>
              <a:gd name="connsiteX5" fmla="*/ 1801944 w 1801944"/>
              <a:gd name="connsiteY5" fmla="*/ 4607342 h 4607342"/>
              <a:gd name="connsiteX6" fmla="*/ 0 w 1801944"/>
              <a:gd name="connsiteY6" fmla="*/ 4607342 h 4607342"/>
              <a:gd name="connsiteX7" fmla="*/ 0 w 1801944"/>
              <a:gd name="connsiteY7" fmla="*/ 3465488 h 4607342"/>
              <a:gd name="connsiteX8" fmla="*/ 297722 w 1801944"/>
              <a:gd name="connsiteY8" fmla="*/ 1141854 h 4607342"/>
              <a:gd name="connsiteX9" fmla="*/ 297722 w 1801944"/>
              <a:gd name="connsiteY9" fmla="*/ 0 h 4607342"/>
              <a:gd name="connsiteX0" fmla="*/ 297722 w 1801944"/>
              <a:gd name="connsiteY0" fmla="*/ 0 h 4607342"/>
              <a:gd name="connsiteX1" fmla="*/ 1504222 w 1801944"/>
              <a:gd name="connsiteY1" fmla="*/ 0 h 4607342"/>
              <a:gd name="connsiteX2" fmla="*/ 1504222 w 1801944"/>
              <a:gd name="connsiteY2" fmla="*/ 1141854 h 4607342"/>
              <a:gd name="connsiteX3" fmla="*/ 1801944 w 1801944"/>
              <a:gd name="connsiteY3" fmla="*/ 3465488 h 4607342"/>
              <a:gd name="connsiteX4" fmla="*/ 1801944 w 1801944"/>
              <a:gd name="connsiteY4" fmla="*/ 4607342 h 4607342"/>
              <a:gd name="connsiteX5" fmla="*/ 0 w 1801944"/>
              <a:gd name="connsiteY5" fmla="*/ 4607342 h 4607342"/>
              <a:gd name="connsiteX6" fmla="*/ 0 w 1801944"/>
              <a:gd name="connsiteY6" fmla="*/ 3465488 h 4607342"/>
              <a:gd name="connsiteX7" fmla="*/ 297722 w 1801944"/>
              <a:gd name="connsiteY7" fmla="*/ 1141854 h 4607342"/>
              <a:gd name="connsiteX8" fmla="*/ 297722 w 1801944"/>
              <a:gd name="connsiteY8" fmla="*/ 0 h 4607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01944" h="4607342">
                <a:moveTo>
                  <a:pt x="297722" y="0"/>
                </a:moveTo>
                <a:lnTo>
                  <a:pt x="1504222" y="0"/>
                </a:lnTo>
                <a:lnTo>
                  <a:pt x="1504222" y="1141854"/>
                </a:lnTo>
                <a:lnTo>
                  <a:pt x="1801944" y="3465488"/>
                </a:lnTo>
                <a:lnTo>
                  <a:pt x="1801944" y="4607342"/>
                </a:lnTo>
                <a:lnTo>
                  <a:pt x="0" y="4607342"/>
                </a:lnTo>
                <a:lnTo>
                  <a:pt x="0" y="3465488"/>
                </a:lnTo>
                <a:lnTo>
                  <a:pt x="297722" y="1141854"/>
                </a:lnTo>
                <a:lnTo>
                  <a:pt x="297722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4CB85D96-4DB6-4DE6-94B7-6FD05A794F0D}"/>
              </a:ext>
            </a:extLst>
          </p:cNvPr>
          <p:cNvSpPr/>
          <p:nvPr/>
        </p:nvSpPr>
        <p:spPr>
          <a:xfrm>
            <a:off x="7067550" y="1700873"/>
            <a:ext cx="2526936" cy="4607342"/>
          </a:xfrm>
          <a:custGeom>
            <a:avLst/>
            <a:gdLst>
              <a:gd name="connsiteX0" fmla="*/ 0 w 2526936"/>
              <a:gd name="connsiteY0" fmla="*/ 0 h 4607342"/>
              <a:gd name="connsiteX1" fmla="*/ 1206500 w 2526936"/>
              <a:gd name="connsiteY1" fmla="*/ 0 h 4607342"/>
              <a:gd name="connsiteX2" fmla="*/ 1206500 w 2526936"/>
              <a:gd name="connsiteY2" fmla="*/ 1141854 h 4607342"/>
              <a:gd name="connsiteX3" fmla="*/ 825605 w 2526936"/>
              <a:gd name="connsiteY3" fmla="*/ 1141854 h 4607342"/>
              <a:gd name="connsiteX4" fmla="*/ 1683685 w 2526936"/>
              <a:gd name="connsiteY4" fmla="*/ 3465488 h 4607342"/>
              <a:gd name="connsiteX5" fmla="*/ 2526936 w 2526936"/>
              <a:gd name="connsiteY5" fmla="*/ 3465488 h 4607342"/>
              <a:gd name="connsiteX6" fmla="*/ 2526936 w 2526936"/>
              <a:gd name="connsiteY6" fmla="*/ 4607342 h 4607342"/>
              <a:gd name="connsiteX7" fmla="*/ 724992 w 2526936"/>
              <a:gd name="connsiteY7" fmla="*/ 4607342 h 4607342"/>
              <a:gd name="connsiteX8" fmla="*/ 724992 w 2526936"/>
              <a:gd name="connsiteY8" fmla="*/ 3465488 h 4607342"/>
              <a:gd name="connsiteX9" fmla="*/ 1391258 w 2526936"/>
              <a:gd name="connsiteY9" fmla="*/ 3465488 h 4607342"/>
              <a:gd name="connsiteX10" fmla="*/ 533178 w 2526936"/>
              <a:gd name="connsiteY10" fmla="*/ 1141854 h 4607342"/>
              <a:gd name="connsiteX11" fmla="*/ 0 w 2526936"/>
              <a:gd name="connsiteY11" fmla="*/ 1141854 h 4607342"/>
              <a:gd name="connsiteX0" fmla="*/ 0 w 2526936"/>
              <a:gd name="connsiteY0" fmla="*/ 0 h 4607342"/>
              <a:gd name="connsiteX1" fmla="*/ 1206500 w 2526936"/>
              <a:gd name="connsiteY1" fmla="*/ 0 h 4607342"/>
              <a:gd name="connsiteX2" fmla="*/ 1206500 w 2526936"/>
              <a:gd name="connsiteY2" fmla="*/ 1141854 h 4607342"/>
              <a:gd name="connsiteX3" fmla="*/ 825605 w 2526936"/>
              <a:gd name="connsiteY3" fmla="*/ 1141854 h 4607342"/>
              <a:gd name="connsiteX4" fmla="*/ 1683685 w 2526936"/>
              <a:gd name="connsiteY4" fmla="*/ 3465488 h 4607342"/>
              <a:gd name="connsiteX5" fmla="*/ 2526936 w 2526936"/>
              <a:gd name="connsiteY5" fmla="*/ 3465488 h 4607342"/>
              <a:gd name="connsiteX6" fmla="*/ 2526936 w 2526936"/>
              <a:gd name="connsiteY6" fmla="*/ 4607342 h 4607342"/>
              <a:gd name="connsiteX7" fmla="*/ 724992 w 2526936"/>
              <a:gd name="connsiteY7" fmla="*/ 4607342 h 4607342"/>
              <a:gd name="connsiteX8" fmla="*/ 724992 w 2526936"/>
              <a:gd name="connsiteY8" fmla="*/ 3465488 h 4607342"/>
              <a:gd name="connsiteX9" fmla="*/ 533178 w 2526936"/>
              <a:gd name="connsiteY9" fmla="*/ 1141854 h 4607342"/>
              <a:gd name="connsiteX10" fmla="*/ 0 w 2526936"/>
              <a:gd name="connsiteY10" fmla="*/ 1141854 h 4607342"/>
              <a:gd name="connsiteX11" fmla="*/ 0 w 2526936"/>
              <a:gd name="connsiteY11" fmla="*/ 0 h 4607342"/>
              <a:gd name="connsiteX0" fmla="*/ 0 w 2526936"/>
              <a:gd name="connsiteY0" fmla="*/ 0 h 4607342"/>
              <a:gd name="connsiteX1" fmla="*/ 1206500 w 2526936"/>
              <a:gd name="connsiteY1" fmla="*/ 0 h 4607342"/>
              <a:gd name="connsiteX2" fmla="*/ 1206500 w 2526936"/>
              <a:gd name="connsiteY2" fmla="*/ 1141854 h 4607342"/>
              <a:gd name="connsiteX3" fmla="*/ 825605 w 2526936"/>
              <a:gd name="connsiteY3" fmla="*/ 1141854 h 4607342"/>
              <a:gd name="connsiteX4" fmla="*/ 2526936 w 2526936"/>
              <a:gd name="connsiteY4" fmla="*/ 3465488 h 4607342"/>
              <a:gd name="connsiteX5" fmla="*/ 2526936 w 2526936"/>
              <a:gd name="connsiteY5" fmla="*/ 4607342 h 4607342"/>
              <a:gd name="connsiteX6" fmla="*/ 724992 w 2526936"/>
              <a:gd name="connsiteY6" fmla="*/ 4607342 h 4607342"/>
              <a:gd name="connsiteX7" fmla="*/ 724992 w 2526936"/>
              <a:gd name="connsiteY7" fmla="*/ 3465488 h 4607342"/>
              <a:gd name="connsiteX8" fmla="*/ 533178 w 2526936"/>
              <a:gd name="connsiteY8" fmla="*/ 1141854 h 4607342"/>
              <a:gd name="connsiteX9" fmla="*/ 0 w 2526936"/>
              <a:gd name="connsiteY9" fmla="*/ 1141854 h 4607342"/>
              <a:gd name="connsiteX10" fmla="*/ 0 w 2526936"/>
              <a:gd name="connsiteY10" fmla="*/ 0 h 4607342"/>
              <a:gd name="connsiteX0" fmla="*/ 0 w 2526936"/>
              <a:gd name="connsiteY0" fmla="*/ 0 h 4607342"/>
              <a:gd name="connsiteX1" fmla="*/ 1206500 w 2526936"/>
              <a:gd name="connsiteY1" fmla="*/ 0 h 4607342"/>
              <a:gd name="connsiteX2" fmla="*/ 1206500 w 2526936"/>
              <a:gd name="connsiteY2" fmla="*/ 1141854 h 4607342"/>
              <a:gd name="connsiteX3" fmla="*/ 2526936 w 2526936"/>
              <a:gd name="connsiteY3" fmla="*/ 3465488 h 4607342"/>
              <a:gd name="connsiteX4" fmla="*/ 2526936 w 2526936"/>
              <a:gd name="connsiteY4" fmla="*/ 4607342 h 4607342"/>
              <a:gd name="connsiteX5" fmla="*/ 724992 w 2526936"/>
              <a:gd name="connsiteY5" fmla="*/ 4607342 h 4607342"/>
              <a:gd name="connsiteX6" fmla="*/ 724992 w 2526936"/>
              <a:gd name="connsiteY6" fmla="*/ 3465488 h 4607342"/>
              <a:gd name="connsiteX7" fmla="*/ 533178 w 2526936"/>
              <a:gd name="connsiteY7" fmla="*/ 1141854 h 4607342"/>
              <a:gd name="connsiteX8" fmla="*/ 0 w 2526936"/>
              <a:gd name="connsiteY8" fmla="*/ 1141854 h 4607342"/>
              <a:gd name="connsiteX9" fmla="*/ 0 w 2526936"/>
              <a:gd name="connsiteY9" fmla="*/ 0 h 4607342"/>
              <a:gd name="connsiteX0" fmla="*/ 0 w 2526936"/>
              <a:gd name="connsiteY0" fmla="*/ 0 h 4607342"/>
              <a:gd name="connsiteX1" fmla="*/ 1206500 w 2526936"/>
              <a:gd name="connsiteY1" fmla="*/ 0 h 4607342"/>
              <a:gd name="connsiteX2" fmla="*/ 1206500 w 2526936"/>
              <a:gd name="connsiteY2" fmla="*/ 1141854 h 4607342"/>
              <a:gd name="connsiteX3" fmla="*/ 2526936 w 2526936"/>
              <a:gd name="connsiteY3" fmla="*/ 3465488 h 4607342"/>
              <a:gd name="connsiteX4" fmla="*/ 2526936 w 2526936"/>
              <a:gd name="connsiteY4" fmla="*/ 4607342 h 4607342"/>
              <a:gd name="connsiteX5" fmla="*/ 724992 w 2526936"/>
              <a:gd name="connsiteY5" fmla="*/ 4607342 h 4607342"/>
              <a:gd name="connsiteX6" fmla="*/ 724992 w 2526936"/>
              <a:gd name="connsiteY6" fmla="*/ 3465488 h 4607342"/>
              <a:gd name="connsiteX7" fmla="*/ 0 w 2526936"/>
              <a:gd name="connsiteY7" fmla="*/ 1141854 h 4607342"/>
              <a:gd name="connsiteX8" fmla="*/ 0 w 2526936"/>
              <a:gd name="connsiteY8" fmla="*/ 0 h 4607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26936" h="4607342">
                <a:moveTo>
                  <a:pt x="0" y="0"/>
                </a:moveTo>
                <a:lnTo>
                  <a:pt x="1206500" y="0"/>
                </a:lnTo>
                <a:lnTo>
                  <a:pt x="1206500" y="1141854"/>
                </a:lnTo>
                <a:lnTo>
                  <a:pt x="2526936" y="3465488"/>
                </a:lnTo>
                <a:lnTo>
                  <a:pt x="2526936" y="4607342"/>
                </a:lnTo>
                <a:lnTo>
                  <a:pt x="724992" y="4607342"/>
                </a:lnTo>
                <a:lnTo>
                  <a:pt x="724992" y="3465488"/>
                </a:lnTo>
                <a:lnTo>
                  <a:pt x="0" y="114185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5130DBEE-B2EC-4A6A-A9F4-252B72205A8F}"/>
              </a:ext>
            </a:extLst>
          </p:cNvPr>
          <p:cNvSpPr/>
          <p:nvPr/>
        </p:nvSpPr>
        <p:spPr>
          <a:xfrm>
            <a:off x="8642350" y="1700873"/>
            <a:ext cx="3549650" cy="4607342"/>
          </a:xfrm>
          <a:custGeom>
            <a:avLst/>
            <a:gdLst>
              <a:gd name="connsiteX0" fmla="*/ 0 w 3549650"/>
              <a:gd name="connsiteY0" fmla="*/ 0 h 4607342"/>
              <a:gd name="connsiteX1" fmla="*/ 1206500 w 3549650"/>
              <a:gd name="connsiteY1" fmla="*/ 0 h 4607342"/>
              <a:gd name="connsiteX2" fmla="*/ 1206500 w 3549650"/>
              <a:gd name="connsiteY2" fmla="*/ 1141854 h 4607342"/>
              <a:gd name="connsiteX3" fmla="*/ 778368 w 3549650"/>
              <a:gd name="connsiteY3" fmla="*/ 1141854 h 4607342"/>
              <a:gd name="connsiteX4" fmla="*/ 2737941 w 3549650"/>
              <a:gd name="connsiteY4" fmla="*/ 3465488 h 4607342"/>
              <a:gd name="connsiteX5" fmla="*/ 3549650 w 3549650"/>
              <a:gd name="connsiteY5" fmla="*/ 3465488 h 4607342"/>
              <a:gd name="connsiteX6" fmla="*/ 3549650 w 3549650"/>
              <a:gd name="connsiteY6" fmla="*/ 4607342 h 4607342"/>
              <a:gd name="connsiteX7" fmla="*/ 1747706 w 3549650"/>
              <a:gd name="connsiteY7" fmla="*/ 4607342 h 4607342"/>
              <a:gd name="connsiteX8" fmla="*/ 1747706 w 3549650"/>
              <a:gd name="connsiteY8" fmla="*/ 3465488 h 4607342"/>
              <a:gd name="connsiteX9" fmla="*/ 2379097 w 3549650"/>
              <a:gd name="connsiteY9" fmla="*/ 3465488 h 4607342"/>
              <a:gd name="connsiteX10" fmla="*/ 419523 w 3549650"/>
              <a:gd name="connsiteY10" fmla="*/ 1141854 h 4607342"/>
              <a:gd name="connsiteX11" fmla="*/ 0 w 3549650"/>
              <a:gd name="connsiteY11" fmla="*/ 1141854 h 4607342"/>
              <a:gd name="connsiteX0" fmla="*/ 0 w 3549650"/>
              <a:gd name="connsiteY0" fmla="*/ 0 h 4607342"/>
              <a:gd name="connsiteX1" fmla="*/ 1206500 w 3549650"/>
              <a:gd name="connsiteY1" fmla="*/ 0 h 4607342"/>
              <a:gd name="connsiteX2" fmla="*/ 1206500 w 3549650"/>
              <a:gd name="connsiteY2" fmla="*/ 1141854 h 4607342"/>
              <a:gd name="connsiteX3" fmla="*/ 778368 w 3549650"/>
              <a:gd name="connsiteY3" fmla="*/ 1141854 h 4607342"/>
              <a:gd name="connsiteX4" fmla="*/ 2737941 w 3549650"/>
              <a:gd name="connsiteY4" fmla="*/ 3465488 h 4607342"/>
              <a:gd name="connsiteX5" fmla="*/ 3549650 w 3549650"/>
              <a:gd name="connsiteY5" fmla="*/ 3465488 h 4607342"/>
              <a:gd name="connsiteX6" fmla="*/ 3549650 w 3549650"/>
              <a:gd name="connsiteY6" fmla="*/ 4607342 h 4607342"/>
              <a:gd name="connsiteX7" fmla="*/ 1747706 w 3549650"/>
              <a:gd name="connsiteY7" fmla="*/ 4607342 h 4607342"/>
              <a:gd name="connsiteX8" fmla="*/ 1747706 w 3549650"/>
              <a:gd name="connsiteY8" fmla="*/ 3465488 h 4607342"/>
              <a:gd name="connsiteX9" fmla="*/ 2379097 w 3549650"/>
              <a:gd name="connsiteY9" fmla="*/ 3465488 h 4607342"/>
              <a:gd name="connsiteX10" fmla="*/ 0 w 3549650"/>
              <a:gd name="connsiteY10" fmla="*/ 1141854 h 4607342"/>
              <a:gd name="connsiteX11" fmla="*/ 0 w 3549650"/>
              <a:gd name="connsiteY11" fmla="*/ 0 h 4607342"/>
              <a:gd name="connsiteX0" fmla="*/ 0 w 3549650"/>
              <a:gd name="connsiteY0" fmla="*/ 0 h 4607342"/>
              <a:gd name="connsiteX1" fmla="*/ 1206500 w 3549650"/>
              <a:gd name="connsiteY1" fmla="*/ 0 h 4607342"/>
              <a:gd name="connsiteX2" fmla="*/ 1206500 w 3549650"/>
              <a:gd name="connsiteY2" fmla="*/ 1141854 h 4607342"/>
              <a:gd name="connsiteX3" fmla="*/ 2737941 w 3549650"/>
              <a:gd name="connsiteY3" fmla="*/ 3465488 h 4607342"/>
              <a:gd name="connsiteX4" fmla="*/ 3549650 w 3549650"/>
              <a:gd name="connsiteY4" fmla="*/ 3465488 h 4607342"/>
              <a:gd name="connsiteX5" fmla="*/ 3549650 w 3549650"/>
              <a:gd name="connsiteY5" fmla="*/ 4607342 h 4607342"/>
              <a:gd name="connsiteX6" fmla="*/ 1747706 w 3549650"/>
              <a:gd name="connsiteY6" fmla="*/ 4607342 h 4607342"/>
              <a:gd name="connsiteX7" fmla="*/ 1747706 w 3549650"/>
              <a:gd name="connsiteY7" fmla="*/ 3465488 h 4607342"/>
              <a:gd name="connsiteX8" fmla="*/ 2379097 w 3549650"/>
              <a:gd name="connsiteY8" fmla="*/ 3465488 h 4607342"/>
              <a:gd name="connsiteX9" fmla="*/ 0 w 3549650"/>
              <a:gd name="connsiteY9" fmla="*/ 1141854 h 4607342"/>
              <a:gd name="connsiteX10" fmla="*/ 0 w 3549650"/>
              <a:gd name="connsiteY10" fmla="*/ 0 h 4607342"/>
              <a:gd name="connsiteX0" fmla="*/ 0 w 3549650"/>
              <a:gd name="connsiteY0" fmla="*/ 0 h 4607342"/>
              <a:gd name="connsiteX1" fmla="*/ 1206500 w 3549650"/>
              <a:gd name="connsiteY1" fmla="*/ 0 h 4607342"/>
              <a:gd name="connsiteX2" fmla="*/ 1206500 w 3549650"/>
              <a:gd name="connsiteY2" fmla="*/ 1141854 h 4607342"/>
              <a:gd name="connsiteX3" fmla="*/ 2737941 w 3549650"/>
              <a:gd name="connsiteY3" fmla="*/ 3465488 h 4607342"/>
              <a:gd name="connsiteX4" fmla="*/ 3549650 w 3549650"/>
              <a:gd name="connsiteY4" fmla="*/ 3465488 h 4607342"/>
              <a:gd name="connsiteX5" fmla="*/ 3549650 w 3549650"/>
              <a:gd name="connsiteY5" fmla="*/ 4607342 h 4607342"/>
              <a:gd name="connsiteX6" fmla="*/ 1747706 w 3549650"/>
              <a:gd name="connsiteY6" fmla="*/ 4607342 h 4607342"/>
              <a:gd name="connsiteX7" fmla="*/ 1747706 w 3549650"/>
              <a:gd name="connsiteY7" fmla="*/ 3465488 h 4607342"/>
              <a:gd name="connsiteX8" fmla="*/ 0 w 3549650"/>
              <a:gd name="connsiteY8" fmla="*/ 1141854 h 4607342"/>
              <a:gd name="connsiteX9" fmla="*/ 0 w 3549650"/>
              <a:gd name="connsiteY9" fmla="*/ 0 h 4607342"/>
              <a:gd name="connsiteX0" fmla="*/ 0 w 3549650"/>
              <a:gd name="connsiteY0" fmla="*/ 0 h 4607342"/>
              <a:gd name="connsiteX1" fmla="*/ 1206500 w 3549650"/>
              <a:gd name="connsiteY1" fmla="*/ 0 h 4607342"/>
              <a:gd name="connsiteX2" fmla="*/ 1206500 w 3549650"/>
              <a:gd name="connsiteY2" fmla="*/ 1141854 h 4607342"/>
              <a:gd name="connsiteX3" fmla="*/ 3549650 w 3549650"/>
              <a:gd name="connsiteY3" fmla="*/ 3465488 h 4607342"/>
              <a:gd name="connsiteX4" fmla="*/ 3549650 w 3549650"/>
              <a:gd name="connsiteY4" fmla="*/ 4607342 h 4607342"/>
              <a:gd name="connsiteX5" fmla="*/ 1747706 w 3549650"/>
              <a:gd name="connsiteY5" fmla="*/ 4607342 h 4607342"/>
              <a:gd name="connsiteX6" fmla="*/ 1747706 w 3549650"/>
              <a:gd name="connsiteY6" fmla="*/ 3465488 h 4607342"/>
              <a:gd name="connsiteX7" fmla="*/ 0 w 3549650"/>
              <a:gd name="connsiteY7" fmla="*/ 1141854 h 4607342"/>
              <a:gd name="connsiteX8" fmla="*/ 0 w 3549650"/>
              <a:gd name="connsiteY8" fmla="*/ 0 h 4607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49650" h="4607342">
                <a:moveTo>
                  <a:pt x="0" y="0"/>
                </a:moveTo>
                <a:lnTo>
                  <a:pt x="1206500" y="0"/>
                </a:lnTo>
                <a:lnTo>
                  <a:pt x="1206500" y="1141854"/>
                </a:lnTo>
                <a:lnTo>
                  <a:pt x="3549650" y="3465488"/>
                </a:lnTo>
                <a:lnTo>
                  <a:pt x="3549650" y="4607342"/>
                </a:lnTo>
                <a:lnTo>
                  <a:pt x="1747706" y="4607342"/>
                </a:lnTo>
                <a:lnTo>
                  <a:pt x="1747706" y="3465488"/>
                </a:lnTo>
                <a:lnTo>
                  <a:pt x="0" y="114185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BE3989A-8358-40F8-B985-728D379E1615}"/>
              </a:ext>
            </a:extLst>
          </p:cNvPr>
          <p:cNvSpPr/>
          <p:nvPr/>
        </p:nvSpPr>
        <p:spPr>
          <a:xfrm>
            <a:off x="0" y="2842727"/>
            <a:ext cx="3549650" cy="2323634"/>
          </a:xfrm>
          <a:custGeom>
            <a:avLst/>
            <a:gdLst>
              <a:gd name="connsiteX0" fmla="*/ 2343150 w 3549650"/>
              <a:gd name="connsiteY0" fmla="*/ 0 h 2323634"/>
              <a:gd name="connsiteX1" fmla="*/ 3549650 w 3549650"/>
              <a:gd name="connsiteY1" fmla="*/ 0 h 2323634"/>
              <a:gd name="connsiteX2" fmla="*/ 1801944 w 3549650"/>
              <a:gd name="connsiteY2" fmla="*/ 2323634 h 2323634"/>
              <a:gd name="connsiteX3" fmla="*/ 0 w 3549650"/>
              <a:gd name="connsiteY3" fmla="*/ 2323634 h 2323634"/>
              <a:gd name="connsiteX4" fmla="*/ 2343150 w 3549650"/>
              <a:gd name="connsiteY4" fmla="*/ 0 h 2323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49650" h="2323634">
                <a:moveTo>
                  <a:pt x="2343150" y="0"/>
                </a:moveTo>
                <a:lnTo>
                  <a:pt x="3549650" y="0"/>
                </a:lnTo>
                <a:lnTo>
                  <a:pt x="1801944" y="2323634"/>
                </a:lnTo>
                <a:lnTo>
                  <a:pt x="0" y="2323634"/>
                </a:lnTo>
                <a:lnTo>
                  <a:pt x="2343150" y="0"/>
                </a:lnTo>
                <a:close/>
              </a:path>
            </a:pathLst>
          </a:cu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EDBD98AC-DDD1-4835-8333-C01C03060DAE}"/>
              </a:ext>
            </a:extLst>
          </p:cNvPr>
          <p:cNvSpPr/>
          <p:nvPr/>
        </p:nvSpPr>
        <p:spPr>
          <a:xfrm>
            <a:off x="2597514" y="2842727"/>
            <a:ext cx="2526936" cy="2323634"/>
          </a:xfrm>
          <a:custGeom>
            <a:avLst/>
            <a:gdLst>
              <a:gd name="connsiteX0" fmla="*/ 1320436 w 2526936"/>
              <a:gd name="connsiteY0" fmla="*/ 0 h 2323634"/>
              <a:gd name="connsiteX1" fmla="*/ 2526936 w 2526936"/>
              <a:gd name="connsiteY1" fmla="*/ 0 h 2323634"/>
              <a:gd name="connsiteX2" fmla="*/ 1801944 w 2526936"/>
              <a:gd name="connsiteY2" fmla="*/ 2323634 h 2323634"/>
              <a:gd name="connsiteX3" fmla="*/ 0 w 2526936"/>
              <a:gd name="connsiteY3" fmla="*/ 2323634 h 2323634"/>
              <a:gd name="connsiteX4" fmla="*/ 1320436 w 2526936"/>
              <a:gd name="connsiteY4" fmla="*/ 0 h 2323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6936" h="2323634">
                <a:moveTo>
                  <a:pt x="1320436" y="0"/>
                </a:moveTo>
                <a:lnTo>
                  <a:pt x="2526936" y="0"/>
                </a:lnTo>
                <a:lnTo>
                  <a:pt x="1801944" y="2323634"/>
                </a:lnTo>
                <a:lnTo>
                  <a:pt x="0" y="2323634"/>
                </a:lnTo>
                <a:lnTo>
                  <a:pt x="1320436" y="0"/>
                </a:lnTo>
                <a:close/>
              </a:path>
            </a:pathLst>
          </a:cu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B1242FC-F0CD-422F-832A-30E8CFBCC273}"/>
              </a:ext>
            </a:extLst>
          </p:cNvPr>
          <p:cNvSpPr/>
          <p:nvPr/>
        </p:nvSpPr>
        <p:spPr>
          <a:xfrm>
            <a:off x="5195028" y="2842727"/>
            <a:ext cx="1801944" cy="2323634"/>
          </a:xfrm>
          <a:custGeom>
            <a:avLst/>
            <a:gdLst>
              <a:gd name="connsiteX0" fmla="*/ 297722 w 1801944"/>
              <a:gd name="connsiteY0" fmla="*/ 0 h 2323634"/>
              <a:gd name="connsiteX1" fmla="*/ 1504222 w 1801944"/>
              <a:gd name="connsiteY1" fmla="*/ 0 h 2323634"/>
              <a:gd name="connsiteX2" fmla="*/ 1801944 w 1801944"/>
              <a:gd name="connsiteY2" fmla="*/ 2323634 h 2323634"/>
              <a:gd name="connsiteX3" fmla="*/ 0 w 1801944"/>
              <a:gd name="connsiteY3" fmla="*/ 2323634 h 2323634"/>
              <a:gd name="connsiteX4" fmla="*/ 297722 w 1801944"/>
              <a:gd name="connsiteY4" fmla="*/ 0 h 2323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1944" h="2323634">
                <a:moveTo>
                  <a:pt x="297722" y="0"/>
                </a:moveTo>
                <a:lnTo>
                  <a:pt x="1504222" y="0"/>
                </a:lnTo>
                <a:lnTo>
                  <a:pt x="1801944" y="2323634"/>
                </a:lnTo>
                <a:lnTo>
                  <a:pt x="0" y="2323634"/>
                </a:lnTo>
                <a:lnTo>
                  <a:pt x="297722" y="0"/>
                </a:lnTo>
                <a:close/>
              </a:path>
            </a:pathLst>
          </a:cu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BD9AAE6-990A-4C18-80B2-94C4F8386C21}"/>
              </a:ext>
            </a:extLst>
          </p:cNvPr>
          <p:cNvSpPr/>
          <p:nvPr/>
        </p:nvSpPr>
        <p:spPr>
          <a:xfrm>
            <a:off x="7067550" y="2842727"/>
            <a:ext cx="2526936" cy="2323634"/>
          </a:xfrm>
          <a:custGeom>
            <a:avLst/>
            <a:gdLst>
              <a:gd name="connsiteX0" fmla="*/ 0 w 2526936"/>
              <a:gd name="connsiteY0" fmla="*/ 0 h 2323634"/>
              <a:gd name="connsiteX1" fmla="*/ 1206500 w 2526936"/>
              <a:gd name="connsiteY1" fmla="*/ 0 h 2323634"/>
              <a:gd name="connsiteX2" fmla="*/ 2526936 w 2526936"/>
              <a:gd name="connsiteY2" fmla="*/ 2323634 h 2323634"/>
              <a:gd name="connsiteX3" fmla="*/ 724992 w 2526936"/>
              <a:gd name="connsiteY3" fmla="*/ 2323634 h 2323634"/>
              <a:gd name="connsiteX4" fmla="*/ 0 w 2526936"/>
              <a:gd name="connsiteY4" fmla="*/ 0 h 2323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6936" h="2323634">
                <a:moveTo>
                  <a:pt x="0" y="0"/>
                </a:moveTo>
                <a:lnTo>
                  <a:pt x="1206500" y="0"/>
                </a:lnTo>
                <a:lnTo>
                  <a:pt x="2526936" y="2323634"/>
                </a:lnTo>
                <a:lnTo>
                  <a:pt x="724992" y="2323634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7FBB83A5-372E-4020-A467-BD6660CEDBC9}"/>
              </a:ext>
            </a:extLst>
          </p:cNvPr>
          <p:cNvSpPr/>
          <p:nvPr/>
        </p:nvSpPr>
        <p:spPr>
          <a:xfrm>
            <a:off x="8642350" y="2842727"/>
            <a:ext cx="3549650" cy="2323634"/>
          </a:xfrm>
          <a:custGeom>
            <a:avLst/>
            <a:gdLst>
              <a:gd name="connsiteX0" fmla="*/ 0 w 3549650"/>
              <a:gd name="connsiteY0" fmla="*/ 0 h 2323634"/>
              <a:gd name="connsiteX1" fmla="*/ 1206500 w 3549650"/>
              <a:gd name="connsiteY1" fmla="*/ 0 h 2323634"/>
              <a:gd name="connsiteX2" fmla="*/ 3549650 w 3549650"/>
              <a:gd name="connsiteY2" fmla="*/ 2323634 h 2323634"/>
              <a:gd name="connsiteX3" fmla="*/ 1747706 w 3549650"/>
              <a:gd name="connsiteY3" fmla="*/ 2323634 h 2323634"/>
              <a:gd name="connsiteX4" fmla="*/ 0 w 3549650"/>
              <a:gd name="connsiteY4" fmla="*/ 0 h 2323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49650" h="2323634">
                <a:moveTo>
                  <a:pt x="0" y="0"/>
                </a:moveTo>
                <a:lnTo>
                  <a:pt x="1206500" y="0"/>
                </a:lnTo>
                <a:lnTo>
                  <a:pt x="3549650" y="2323634"/>
                </a:lnTo>
                <a:lnTo>
                  <a:pt x="1747706" y="2323634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50852E0-15A1-44D9-8037-3BEA20760D48}"/>
              </a:ext>
            </a:extLst>
          </p:cNvPr>
          <p:cNvSpPr/>
          <p:nvPr/>
        </p:nvSpPr>
        <p:spPr>
          <a:xfrm>
            <a:off x="0" y="5166361"/>
            <a:ext cx="1801944" cy="11418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cap="all" dirty="0"/>
              <a:t>Lorem Ipsum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D02A7AB-4624-4EB9-B68A-2A0F85D32F41}"/>
              </a:ext>
            </a:extLst>
          </p:cNvPr>
          <p:cNvSpPr/>
          <p:nvPr/>
        </p:nvSpPr>
        <p:spPr>
          <a:xfrm>
            <a:off x="2597514" y="5166361"/>
            <a:ext cx="1801944" cy="11418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D07F657-5F61-4BC4-817C-BEB5FE0D4E57}"/>
              </a:ext>
            </a:extLst>
          </p:cNvPr>
          <p:cNvSpPr/>
          <p:nvPr/>
        </p:nvSpPr>
        <p:spPr>
          <a:xfrm>
            <a:off x="5195028" y="5166361"/>
            <a:ext cx="1801944" cy="11418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43755CE-5DA1-4420-81DD-422571E1AA85}"/>
              </a:ext>
            </a:extLst>
          </p:cNvPr>
          <p:cNvSpPr/>
          <p:nvPr/>
        </p:nvSpPr>
        <p:spPr>
          <a:xfrm>
            <a:off x="7792542" y="5166361"/>
            <a:ext cx="1801944" cy="11418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674D409-B564-41FF-8E11-16F77F20C570}"/>
              </a:ext>
            </a:extLst>
          </p:cNvPr>
          <p:cNvSpPr/>
          <p:nvPr/>
        </p:nvSpPr>
        <p:spPr>
          <a:xfrm>
            <a:off x="10390056" y="5166361"/>
            <a:ext cx="1801944" cy="11418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240E536-8C6F-47E4-9321-D35FC9EE6C61}"/>
              </a:ext>
            </a:extLst>
          </p:cNvPr>
          <p:cNvSpPr/>
          <p:nvPr/>
        </p:nvSpPr>
        <p:spPr>
          <a:xfrm>
            <a:off x="2343150" y="1700873"/>
            <a:ext cx="1206500" cy="11418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1671090-1F3E-4075-81F9-8D881A2D3D2A}"/>
              </a:ext>
            </a:extLst>
          </p:cNvPr>
          <p:cNvSpPr/>
          <p:nvPr/>
        </p:nvSpPr>
        <p:spPr>
          <a:xfrm>
            <a:off x="3917950" y="1700873"/>
            <a:ext cx="1206500" cy="11418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1117B76-C92F-4E4C-9C21-DFF04EC66984}"/>
              </a:ext>
            </a:extLst>
          </p:cNvPr>
          <p:cNvSpPr/>
          <p:nvPr/>
        </p:nvSpPr>
        <p:spPr>
          <a:xfrm>
            <a:off x="5492750" y="1700873"/>
            <a:ext cx="1206500" cy="11418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4442645-AC85-47A5-BE50-F72747578A1A}"/>
              </a:ext>
            </a:extLst>
          </p:cNvPr>
          <p:cNvSpPr/>
          <p:nvPr/>
        </p:nvSpPr>
        <p:spPr>
          <a:xfrm>
            <a:off x="7067550" y="1700873"/>
            <a:ext cx="1206500" cy="11418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63334E3-E5F2-4CD1-A9A2-D759A79085A2}"/>
              </a:ext>
            </a:extLst>
          </p:cNvPr>
          <p:cNvSpPr/>
          <p:nvPr/>
        </p:nvSpPr>
        <p:spPr>
          <a:xfrm>
            <a:off x="8642350" y="1700873"/>
            <a:ext cx="1206500" cy="11418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/>
          </a:p>
        </p:txBody>
      </p:sp>
      <p:grpSp>
        <p:nvGrpSpPr>
          <p:cNvPr id="36" name="Graphic 34" descr="Research">
            <a:extLst>
              <a:ext uri="{FF2B5EF4-FFF2-40B4-BE49-F238E27FC236}">
                <a16:creationId xmlns:a16="http://schemas.microsoft.com/office/drawing/2014/main" id="{FECEACB9-1245-493A-9150-CCABA025BB54}"/>
              </a:ext>
            </a:extLst>
          </p:cNvPr>
          <p:cNvGrpSpPr/>
          <p:nvPr/>
        </p:nvGrpSpPr>
        <p:grpSpPr>
          <a:xfrm>
            <a:off x="2489564" y="1812461"/>
            <a:ext cx="914400" cy="914400"/>
            <a:chOff x="2489564" y="1812461"/>
            <a:chExt cx="914400" cy="914400"/>
          </a:xfrm>
          <a:solidFill>
            <a:schemeClr val="bg1"/>
          </a:solidFill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CAB085BE-23F3-4E07-A54D-BB50C839E4AC}"/>
                </a:ext>
              </a:extLst>
            </p:cNvPr>
            <p:cNvSpPr/>
            <p:nvPr/>
          </p:nvSpPr>
          <p:spPr>
            <a:xfrm>
              <a:off x="2563853" y="1891513"/>
              <a:ext cx="753670" cy="754623"/>
            </a:xfrm>
            <a:custGeom>
              <a:avLst/>
              <a:gdLst>
                <a:gd name="connsiteX0" fmla="*/ 616273 w 753670"/>
                <a:gd name="connsiteY0" fmla="*/ 521975 h 754623"/>
                <a:gd name="connsiteX1" fmla="*/ 557218 w 753670"/>
                <a:gd name="connsiteY1" fmla="*/ 503878 h 754623"/>
                <a:gd name="connsiteX2" fmla="*/ 514355 w 753670"/>
                <a:gd name="connsiteY2" fmla="*/ 461968 h 754623"/>
                <a:gd name="connsiteX3" fmla="*/ 573410 w 753670"/>
                <a:gd name="connsiteY3" fmla="*/ 288613 h 754623"/>
                <a:gd name="connsiteX4" fmla="*/ 287660 w 753670"/>
                <a:gd name="connsiteY4" fmla="*/ 5 h 754623"/>
                <a:gd name="connsiteX5" fmla="*/ 5 w 753670"/>
                <a:gd name="connsiteY5" fmla="*/ 285755 h 754623"/>
                <a:gd name="connsiteX6" fmla="*/ 285755 w 753670"/>
                <a:gd name="connsiteY6" fmla="*/ 573410 h 754623"/>
                <a:gd name="connsiteX7" fmla="*/ 461015 w 753670"/>
                <a:gd name="connsiteY7" fmla="*/ 514355 h 754623"/>
                <a:gd name="connsiteX8" fmla="*/ 502925 w 753670"/>
                <a:gd name="connsiteY8" fmla="*/ 556265 h 754623"/>
                <a:gd name="connsiteX9" fmla="*/ 521023 w 753670"/>
                <a:gd name="connsiteY9" fmla="*/ 616273 h 754623"/>
                <a:gd name="connsiteX10" fmla="*/ 640085 w 753670"/>
                <a:gd name="connsiteY10" fmla="*/ 735335 h 754623"/>
                <a:gd name="connsiteX11" fmla="*/ 734383 w 753670"/>
                <a:gd name="connsiteY11" fmla="*/ 735335 h 754623"/>
                <a:gd name="connsiteX12" fmla="*/ 734383 w 753670"/>
                <a:gd name="connsiteY12" fmla="*/ 641038 h 754623"/>
                <a:gd name="connsiteX13" fmla="*/ 616273 w 753670"/>
                <a:gd name="connsiteY13" fmla="*/ 521975 h 754623"/>
                <a:gd name="connsiteX14" fmla="*/ 287660 w 753670"/>
                <a:gd name="connsiteY14" fmla="*/ 516260 h 754623"/>
                <a:gd name="connsiteX15" fmla="*/ 59060 w 753670"/>
                <a:gd name="connsiteY15" fmla="*/ 287660 h 754623"/>
                <a:gd name="connsiteX16" fmla="*/ 287660 w 753670"/>
                <a:gd name="connsiteY16" fmla="*/ 59060 h 754623"/>
                <a:gd name="connsiteX17" fmla="*/ 516260 w 753670"/>
                <a:gd name="connsiteY17" fmla="*/ 287660 h 754623"/>
                <a:gd name="connsiteX18" fmla="*/ 287660 w 753670"/>
                <a:gd name="connsiteY18" fmla="*/ 516260 h 754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53670" h="754623">
                  <a:moveTo>
                    <a:pt x="616273" y="521975"/>
                  </a:moveTo>
                  <a:cubicBezTo>
                    <a:pt x="601033" y="506735"/>
                    <a:pt x="578173" y="499115"/>
                    <a:pt x="557218" y="503878"/>
                  </a:cubicBezTo>
                  <a:lnTo>
                    <a:pt x="514355" y="461968"/>
                  </a:lnTo>
                  <a:cubicBezTo>
                    <a:pt x="552455" y="412438"/>
                    <a:pt x="573410" y="351478"/>
                    <a:pt x="573410" y="288613"/>
                  </a:cubicBezTo>
                  <a:cubicBezTo>
                    <a:pt x="574363" y="129545"/>
                    <a:pt x="445775" y="958"/>
                    <a:pt x="287660" y="5"/>
                  </a:cubicBezTo>
                  <a:cubicBezTo>
                    <a:pt x="129545" y="-947"/>
                    <a:pt x="958" y="127640"/>
                    <a:pt x="5" y="285755"/>
                  </a:cubicBezTo>
                  <a:cubicBezTo>
                    <a:pt x="-947" y="443870"/>
                    <a:pt x="127640" y="572458"/>
                    <a:pt x="285755" y="573410"/>
                  </a:cubicBezTo>
                  <a:cubicBezTo>
                    <a:pt x="348620" y="573410"/>
                    <a:pt x="410533" y="552455"/>
                    <a:pt x="461015" y="514355"/>
                  </a:cubicBezTo>
                  <a:lnTo>
                    <a:pt x="502925" y="556265"/>
                  </a:lnTo>
                  <a:cubicBezTo>
                    <a:pt x="499115" y="578173"/>
                    <a:pt x="505783" y="600080"/>
                    <a:pt x="521023" y="616273"/>
                  </a:cubicBezTo>
                  <a:lnTo>
                    <a:pt x="640085" y="735335"/>
                  </a:lnTo>
                  <a:cubicBezTo>
                    <a:pt x="665803" y="761053"/>
                    <a:pt x="708665" y="761053"/>
                    <a:pt x="734383" y="735335"/>
                  </a:cubicBezTo>
                  <a:cubicBezTo>
                    <a:pt x="760100" y="709618"/>
                    <a:pt x="760100" y="666755"/>
                    <a:pt x="734383" y="641038"/>
                  </a:cubicBezTo>
                  <a:lnTo>
                    <a:pt x="616273" y="521975"/>
                  </a:lnTo>
                  <a:close/>
                  <a:moveTo>
                    <a:pt x="287660" y="516260"/>
                  </a:moveTo>
                  <a:cubicBezTo>
                    <a:pt x="160978" y="516260"/>
                    <a:pt x="59060" y="414343"/>
                    <a:pt x="59060" y="287660"/>
                  </a:cubicBezTo>
                  <a:cubicBezTo>
                    <a:pt x="59060" y="160978"/>
                    <a:pt x="160978" y="59060"/>
                    <a:pt x="287660" y="59060"/>
                  </a:cubicBezTo>
                  <a:cubicBezTo>
                    <a:pt x="414343" y="59060"/>
                    <a:pt x="516260" y="160978"/>
                    <a:pt x="516260" y="287660"/>
                  </a:cubicBezTo>
                  <a:cubicBezTo>
                    <a:pt x="516260" y="413390"/>
                    <a:pt x="413390" y="516260"/>
                    <a:pt x="287660" y="51626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31A8447D-4C3C-463A-ABC6-F7996FE3767D}"/>
                </a:ext>
              </a:extLst>
            </p:cNvPr>
            <p:cNvSpPr/>
            <p:nvPr/>
          </p:nvSpPr>
          <p:spPr>
            <a:xfrm>
              <a:off x="2646726" y="2033076"/>
              <a:ext cx="410527" cy="301354"/>
            </a:xfrm>
            <a:custGeom>
              <a:avLst/>
              <a:gdLst>
                <a:gd name="connsiteX0" fmla="*/ 409575 w 410527"/>
                <a:gd name="connsiteY0" fmla="*/ 131810 h 301354"/>
                <a:gd name="connsiteX1" fmla="*/ 355283 w 410527"/>
                <a:gd name="connsiteY1" fmla="*/ 131810 h 301354"/>
                <a:gd name="connsiteX2" fmla="*/ 342900 w 410527"/>
                <a:gd name="connsiteY2" fmla="*/ 139430 h 301354"/>
                <a:gd name="connsiteX3" fmla="*/ 306705 w 410527"/>
                <a:gd name="connsiteY3" fmla="*/ 178483 h 301354"/>
                <a:gd name="connsiteX4" fmla="*/ 276225 w 410527"/>
                <a:gd name="connsiteY4" fmla="*/ 72755 h 301354"/>
                <a:gd name="connsiteX5" fmla="*/ 255270 w 410527"/>
                <a:gd name="connsiteY5" fmla="*/ 61325 h 301354"/>
                <a:gd name="connsiteX6" fmla="*/ 243840 w 410527"/>
                <a:gd name="connsiteY6" fmla="*/ 71803 h 301354"/>
                <a:gd name="connsiteX7" fmla="*/ 186690 w 410527"/>
                <a:gd name="connsiteY7" fmla="*/ 223250 h 301354"/>
                <a:gd name="connsiteX8" fmla="*/ 147638 w 410527"/>
                <a:gd name="connsiteY8" fmla="*/ 13700 h 301354"/>
                <a:gd name="connsiteX9" fmla="*/ 128588 w 410527"/>
                <a:gd name="connsiteY9" fmla="*/ 365 h 301354"/>
                <a:gd name="connsiteX10" fmla="*/ 115253 w 410527"/>
                <a:gd name="connsiteY10" fmla="*/ 11795 h 301354"/>
                <a:gd name="connsiteX11" fmla="*/ 74295 w 410527"/>
                <a:gd name="connsiteY11" fmla="*/ 131810 h 301354"/>
                <a:gd name="connsiteX12" fmla="*/ 0 w 410527"/>
                <a:gd name="connsiteY12" fmla="*/ 131810 h 301354"/>
                <a:gd name="connsiteX13" fmla="*/ 0 w 410527"/>
                <a:gd name="connsiteY13" fmla="*/ 169910 h 301354"/>
                <a:gd name="connsiteX14" fmla="*/ 86678 w 410527"/>
                <a:gd name="connsiteY14" fmla="*/ 169910 h 301354"/>
                <a:gd name="connsiteX15" fmla="*/ 102870 w 410527"/>
                <a:gd name="connsiteY15" fmla="*/ 155623 h 301354"/>
                <a:gd name="connsiteX16" fmla="*/ 126682 w 410527"/>
                <a:gd name="connsiteY16" fmla="*/ 83232 h 301354"/>
                <a:gd name="connsiteX17" fmla="*/ 164783 w 410527"/>
                <a:gd name="connsiteY17" fmla="*/ 288020 h 301354"/>
                <a:gd name="connsiteX18" fmla="*/ 180023 w 410527"/>
                <a:gd name="connsiteY18" fmla="*/ 301355 h 301354"/>
                <a:gd name="connsiteX19" fmla="*/ 181927 w 410527"/>
                <a:gd name="connsiteY19" fmla="*/ 301355 h 301354"/>
                <a:gd name="connsiteX20" fmla="*/ 198120 w 410527"/>
                <a:gd name="connsiteY20" fmla="*/ 290878 h 301354"/>
                <a:gd name="connsiteX21" fmla="*/ 259080 w 410527"/>
                <a:gd name="connsiteY21" fmla="*/ 130858 h 301354"/>
                <a:gd name="connsiteX22" fmla="*/ 283845 w 410527"/>
                <a:gd name="connsiteY22" fmla="*/ 216583 h 301354"/>
                <a:gd name="connsiteX23" fmla="*/ 304800 w 410527"/>
                <a:gd name="connsiteY23" fmla="*/ 228012 h 301354"/>
                <a:gd name="connsiteX24" fmla="*/ 312420 w 410527"/>
                <a:gd name="connsiteY24" fmla="*/ 223250 h 301354"/>
                <a:gd name="connsiteX25" fmla="*/ 363855 w 410527"/>
                <a:gd name="connsiteY25" fmla="*/ 169910 h 301354"/>
                <a:gd name="connsiteX26" fmla="*/ 410528 w 410527"/>
                <a:gd name="connsiteY26" fmla="*/ 169910 h 301354"/>
                <a:gd name="connsiteX27" fmla="*/ 410528 w 410527"/>
                <a:gd name="connsiteY27" fmla="*/ 131810 h 301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10527" h="301354">
                  <a:moveTo>
                    <a:pt x="409575" y="131810"/>
                  </a:moveTo>
                  <a:lnTo>
                    <a:pt x="355283" y="131810"/>
                  </a:lnTo>
                  <a:cubicBezTo>
                    <a:pt x="350520" y="132762"/>
                    <a:pt x="345758" y="135620"/>
                    <a:pt x="342900" y="139430"/>
                  </a:cubicBezTo>
                  <a:lnTo>
                    <a:pt x="306705" y="178483"/>
                  </a:lnTo>
                  <a:lnTo>
                    <a:pt x="276225" y="72755"/>
                  </a:lnTo>
                  <a:cubicBezTo>
                    <a:pt x="273368" y="64182"/>
                    <a:pt x="263843" y="58467"/>
                    <a:pt x="255270" y="61325"/>
                  </a:cubicBezTo>
                  <a:cubicBezTo>
                    <a:pt x="250508" y="63230"/>
                    <a:pt x="245745" y="66088"/>
                    <a:pt x="243840" y="71803"/>
                  </a:cubicBezTo>
                  <a:lnTo>
                    <a:pt x="186690" y="223250"/>
                  </a:lnTo>
                  <a:lnTo>
                    <a:pt x="147638" y="13700"/>
                  </a:lnTo>
                  <a:cubicBezTo>
                    <a:pt x="145733" y="4175"/>
                    <a:pt x="137160" y="-1540"/>
                    <a:pt x="128588" y="365"/>
                  </a:cubicBezTo>
                  <a:cubicBezTo>
                    <a:pt x="122873" y="1317"/>
                    <a:pt x="118110" y="6080"/>
                    <a:pt x="115253" y="11795"/>
                  </a:cubicBezTo>
                  <a:lnTo>
                    <a:pt x="74295" y="131810"/>
                  </a:lnTo>
                  <a:lnTo>
                    <a:pt x="0" y="131810"/>
                  </a:lnTo>
                  <a:lnTo>
                    <a:pt x="0" y="169910"/>
                  </a:lnTo>
                  <a:lnTo>
                    <a:pt x="86678" y="169910"/>
                  </a:lnTo>
                  <a:cubicBezTo>
                    <a:pt x="94298" y="168958"/>
                    <a:pt x="100965" y="163242"/>
                    <a:pt x="102870" y="155623"/>
                  </a:cubicBezTo>
                  <a:lnTo>
                    <a:pt x="126682" y="83232"/>
                  </a:lnTo>
                  <a:lnTo>
                    <a:pt x="164783" y="288020"/>
                  </a:lnTo>
                  <a:cubicBezTo>
                    <a:pt x="165735" y="295640"/>
                    <a:pt x="172402" y="301355"/>
                    <a:pt x="180023" y="301355"/>
                  </a:cubicBezTo>
                  <a:lnTo>
                    <a:pt x="181927" y="301355"/>
                  </a:lnTo>
                  <a:cubicBezTo>
                    <a:pt x="188595" y="301355"/>
                    <a:pt x="195263" y="297545"/>
                    <a:pt x="198120" y="290878"/>
                  </a:cubicBezTo>
                  <a:lnTo>
                    <a:pt x="259080" y="130858"/>
                  </a:lnTo>
                  <a:lnTo>
                    <a:pt x="283845" y="216583"/>
                  </a:lnTo>
                  <a:cubicBezTo>
                    <a:pt x="286703" y="225155"/>
                    <a:pt x="295275" y="230870"/>
                    <a:pt x="304800" y="228012"/>
                  </a:cubicBezTo>
                  <a:cubicBezTo>
                    <a:pt x="307658" y="227060"/>
                    <a:pt x="310515" y="225155"/>
                    <a:pt x="312420" y="223250"/>
                  </a:cubicBezTo>
                  <a:lnTo>
                    <a:pt x="363855" y="169910"/>
                  </a:lnTo>
                  <a:lnTo>
                    <a:pt x="410528" y="169910"/>
                  </a:lnTo>
                  <a:lnTo>
                    <a:pt x="410528" y="13181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9" name="Graphic 6" descr="Stopwatch">
            <a:extLst>
              <a:ext uri="{FF2B5EF4-FFF2-40B4-BE49-F238E27FC236}">
                <a16:creationId xmlns:a16="http://schemas.microsoft.com/office/drawing/2014/main" id="{9005EF45-7750-48A0-81F2-15FA8FFC21A3}"/>
              </a:ext>
            </a:extLst>
          </p:cNvPr>
          <p:cNvGrpSpPr/>
          <p:nvPr/>
        </p:nvGrpSpPr>
        <p:grpSpPr>
          <a:xfrm>
            <a:off x="4064000" y="1812461"/>
            <a:ext cx="914400" cy="914400"/>
            <a:chOff x="4064000" y="1812461"/>
            <a:chExt cx="914400" cy="914400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B2622DC-703F-4CD9-AECF-12A71D091D06}"/>
                </a:ext>
              </a:extLst>
            </p:cNvPr>
            <p:cNvSpPr/>
            <p:nvPr/>
          </p:nvSpPr>
          <p:spPr>
            <a:xfrm>
              <a:off x="4502150" y="2107736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2BEAE222-3C7F-408E-951A-480EB8C2DD97}"/>
                </a:ext>
              </a:extLst>
            </p:cNvPr>
            <p:cNvSpPr/>
            <p:nvPr/>
          </p:nvSpPr>
          <p:spPr>
            <a:xfrm>
              <a:off x="4502150" y="2488736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3038A1B2-0DB5-4027-AEB7-8C61977B310B}"/>
                </a:ext>
              </a:extLst>
            </p:cNvPr>
            <p:cNvSpPr/>
            <p:nvPr/>
          </p:nvSpPr>
          <p:spPr>
            <a:xfrm>
              <a:off x="4692650" y="2288711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27AD3C4C-6ECE-4F58-B188-208F599B045E}"/>
                </a:ext>
              </a:extLst>
            </p:cNvPr>
            <p:cNvSpPr/>
            <p:nvPr/>
          </p:nvSpPr>
          <p:spPr>
            <a:xfrm>
              <a:off x="4311650" y="2288711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86639F09-B933-4CB3-9717-B17C049AEC5A}"/>
                </a:ext>
              </a:extLst>
            </p:cNvPr>
            <p:cNvSpPr/>
            <p:nvPr/>
          </p:nvSpPr>
          <p:spPr>
            <a:xfrm>
              <a:off x="4502150" y="2174411"/>
              <a:ext cx="126682" cy="240982"/>
            </a:xfrm>
            <a:custGeom>
              <a:avLst/>
              <a:gdLst>
                <a:gd name="connsiteX0" fmla="*/ 38100 w 126682"/>
                <a:gd name="connsiteY0" fmla="*/ 0 h 240982"/>
                <a:gd name="connsiteX1" fmla="*/ 0 w 126682"/>
                <a:gd name="connsiteY1" fmla="*/ 0 h 240982"/>
                <a:gd name="connsiteX2" fmla="*/ 0 w 126682"/>
                <a:gd name="connsiteY2" fmla="*/ 133350 h 240982"/>
                <a:gd name="connsiteX3" fmla="*/ 5715 w 126682"/>
                <a:gd name="connsiteY3" fmla="*/ 146685 h 240982"/>
                <a:gd name="connsiteX4" fmla="*/ 100013 w 126682"/>
                <a:gd name="connsiteY4" fmla="*/ 240983 h 240982"/>
                <a:gd name="connsiteX5" fmla="*/ 126682 w 126682"/>
                <a:gd name="connsiteY5" fmla="*/ 214313 h 240982"/>
                <a:gd name="connsiteX6" fmla="*/ 38100 w 126682"/>
                <a:gd name="connsiteY6" fmla="*/ 125730 h 240982"/>
                <a:gd name="connsiteX7" fmla="*/ 38100 w 126682"/>
                <a:gd name="connsiteY7" fmla="*/ 0 h 240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6682" h="240982">
                  <a:moveTo>
                    <a:pt x="38100" y="0"/>
                  </a:moveTo>
                  <a:lnTo>
                    <a:pt x="0" y="0"/>
                  </a:lnTo>
                  <a:lnTo>
                    <a:pt x="0" y="133350"/>
                  </a:lnTo>
                  <a:cubicBezTo>
                    <a:pt x="0" y="138113"/>
                    <a:pt x="1905" y="142875"/>
                    <a:pt x="5715" y="146685"/>
                  </a:cubicBezTo>
                  <a:lnTo>
                    <a:pt x="100013" y="240983"/>
                  </a:lnTo>
                  <a:lnTo>
                    <a:pt x="126682" y="214313"/>
                  </a:lnTo>
                  <a:lnTo>
                    <a:pt x="38100" y="12573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CE2BA067-6859-4B2B-95A9-999412BFA7F5}"/>
                </a:ext>
              </a:extLst>
            </p:cNvPr>
            <p:cNvSpPr/>
            <p:nvPr/>
          </p:nvSpPr>
          <p:spPr>
            <a:xfrm>
              <a:off x="4197641" y="1898186"/>
              <a:ext cx="648267" cy="742430"/>
            </a:xfrm>
            <a:custGeom>
              <a:avLst/>
              <a:gdLst>
                <a:gd name="connsiteX0" fmla="*/ 323559 w 648267"/>
                <a:gd name="connsiteY0" fmla="*/ 685800 h 742430"/>
                <a:gd name="connsiteX1" fmla="*/ 56859 w 648267"/>
                <a:gd name="connsiteY1" fmla="*/ 419100 h 742430"/>
                <a:gd name="connsiteX2" fmla="*/ 323559 w 648267"/>
                <a:gd name="connsiteY2" fmla="*/ 152400 h 742430"/>
                <a:gd name="connsiteX3" fmla="*/ 590259 w 648267"/>
                <a:gd name="connsiteY3" fmla="*/ 419100 h 742430"/>
                <a:gd name="connsiteX4" fmla="*/ 323559 w 648267"/>
                <a:gd name="connsiteY4" fmla="*/ 685800 h 742430"/>
                <a:gd name="connsiteX5" fmla="*/ 323559 w 648267"/>
                <a:gd name="connsiteY5" fmla="*/ 685800 h 742430"/>
                <a:gd name="connsiteX6" fmla="*/ 549301 w 648267"/>
                <a:gd name="connsiteY6" fmla="*/ 186690 h 742430"/>
                <a:gd name="connsiteX7" fmla="*/ 577876 w 648267"/>
                <a:gd name="connsiteY7" fmla="*/ 158115 h 742430"/>
                <a:gd name="connsiteX8" fmla="*/ 576924 w 648267"/>
                <a:gd name="connsiteY8" fmla="*/ 118110 h 742430"/>
                <a:gd name="connsiteX9" fmla="*/ 536919 w 648267"/>
                <a:gd name="connsiteY9" fmla="*/ 117157 h 742430"/>
                <a:gd name="connsiteX10" fmla="*/ 504534 w 648267"/>
                <a:gd name="connsiteY10" fmla="*/ 150495 h 742430"/>
                <a:gd name="connsiteX11" fmla="*/ 352134 w 648267"/>
                <a:gd name="connsiteY11" fmla="*/ 97155 h 742430"/>
                <a:gd name="connsiteX12" fmla="*/ 352134 w 648267"/>
                <a:gd name="connsiteY12" fmla="*/ 57150 h 742430"/>
                <a:gd name="connsiteX13" fmla="*/ 437859 w 648267"/>
                <a:gd name="connsiteY13" fmla="*/ 57150 h 742430"/>
                <a:gd name="connsiteX14" fmla="*/ 437859 w 648267"/>
                <a:gd name="connsiteY14" fmla="*/ 0 h 742430"/>
                <a:gd name="connsiteX15" fmla="*/ 209259 w 648267"/>
                <a:gd name="connsiteY15" fmla="*/ 0 h 742430"/>
                <a:gd name="connsiteX16" fmla="*/ 209259 w 648267"/>
                <a:gd name="connsiteY16" fmla="*/ 57150 h 742430"/>
                <a:gd name="connsiteX17" fmla="*/ 294984 w 648267"/>
                <a:gd name="connsiteY17" fmla="*/ 57150 h 742430"/>
                <a:gd name="connsiteX18" fmla="*/ 294984 w 648267"/>
                <a:gd name="connsiteY18" fmla="*/ 96203 h 742430"/>
                <a:gd name="connsiteX19" fmla="*/ 2566 w 648267"/>
                <a:gd name="connsiteY19" fmla="*/ 378143 h 742430"/>
                <a:gd name="connsiteX20" fmla="*/ 215926 w 648267"/>
                <a:gd name="connsiteY20" fmla="*/ 723900 h 742430"/>
                <a:gd name="connsiteX21" fmla="*/ 599784 w 648267"/>
                <a:gd name="connsiteY21" fmla="*/ 589598 h 742430"/>
                <a:gd name="connsiteX22" fmla="*/ 549301 w 648267"/>
                <a:gd name="connsiteY22" fmla="*/ 186690 h 742430"/>
                <a:gd name="connsiteX23" fmla="*/ 549301 w 648267"/>
                <a:gd name="connsiteY23" fmla="*/ 186690 h 742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48267" h="742430">
                  <a:moveTo>
                    <a:pt x="323559" y="685800"/>
                  </a:moveTo>
                  <a:cubicBezTo>
                    <a:pt x="175921" y="685800"/>
                    <a:pt x="56859" y="566738"/>
                    <a:pt x="56859" y="419100"/>
                  </a:cubicBezTo>
                  <a:cubicBezTo>
                    <a:pt x="56859" y="271463"/>
                    <a:pt x="175921" y="152400"/>
                    <a:pt x="323559" y="152400"/>
                  </a:cubicBezTo>
                  <a:cubicBezTo>
                    <a:pt x="471196" y="152400"/>
                    <a:pt x="590259" y="271463"/>
                    <a:pt x="590259" y="419100"/>
                  </a:cubicBezTo>
                  <a:cubicBezTo>
                    <a:pt x="590259" y="566738"/>
                    <a:pt x="471196" y="685800"/>
                    <a:pt x="323559" y="685800"/>
                  </a:cubicBezTo>
                  <a:lnTo>
                    <a:pt x="323559" y="685800"/>
                  </a:lnTo>
                  <a:close/>
                  <a:moveTo>
                    <a:pt x="549301" y="186690"/>
                  </a:moveTo>
                  <a:lnTo>
                    <a:pt x="577876" y="158115"/>
                  </a:lnTo>
                  <a:cubicBezTo>
                    <a:pt x="588354" y="146685"/>
                    <a:pt x="588354" y="129540"/>
                    <a:pt x="576924" y="118110"/>
                  </a:cubicBezTo>
                  <a:cubicBezTo>
                    <a:pt x="566446" y="107632"/>
                    <a:pt x="548349" y="106680"/>
                    <a:pt x="536919" y="117157"/>
                  </a:cubicBezTo>
                  <a:lnTo>
                    <a:pt x="504534" y="150495"/>
                  </a:lnTo>
                  <a:cubicBezTo>
                    <a:pt x="458814" y="120015"/>
                    <a:pt x="406426" y="100965"/>
                    <a:pt x="352134" y="97155"/>
                  </a:cubicBezTo>
                  <a:lnTo>
                    <a:pt x="352134" y="57150"/>
                  </a:lnTo>
                  <a:lnTo>
                    <a:pt x="437859" y="57150"/>
                  </a:lnTo>
                  <a:lnTo>
                    <a:pt x="437859" y="0"/>
                  </a:lnTo>
                  <a:lnTo>
                    <a:pt x="209259" y="0"/>
                  </a:lnTo>
                  <a:lnTo>
                    <a:pt x="209259" y="57150"/>
                  </a:lnTo>
                  <a:lnTo>
                    <a:pt x="294984" y="57150"/>
                  </a:lnTo>
                  <a:lnTo>
                    <a:pt x="294984" y="96203"/>
                  </a:lnTo>
                  <a:cubicBezTo>
                    <a:pt x="143536" y="109538"/>
                    <a:pt x="21616" y="226695"/>
                    <a:pt x="2566" y="378143"/>
                  </a:cubicBezTo>
                  <a:cubicBezTo>
                    <a:pt x="-16484" y="529590"/>
                    <a:pt x="72099" y="673418"/>
                    <a:pt x="215926" y="723900"/>
                  </a:cubicBezTo>
                  <a:cubicBezTo>
                    <a:pt x="359754" y="774383"/>
                    <a:pt x="518821" y="719138"/>
                    <a:pt x="599784" y="589598"/>
                  </a:cubicBezTo>
                  <a:cubicBezTo>
                    <a:pt x="680746" y="460058"/>
                    <a:pt x="657886" y="292418"/>
                    <a:pt x="549301" y="186690"/>
                  </a:cubicBezTo>
                  <a:lnTo>
                    <a:pt x="549301" y="18669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6" name="Graphic 8" descr="Gears">
            <a:extLst>
              <a:ext uri="{FF2B5EF4-FFF2-40B4-BE49-F238E27FC236}">
                <a16:creationId xmlns:a16="http://schemas.microsoft.com/office/drawing/2014/main" id="{7A7CAB03-8550-486F-964A-A30366AA79B4}"/>
              </a:ext>
            </a:extLst>
          </p:cNvPr>
          <p:cNvGrpSpPr/>
          <p:nvPr/>
        </p:nvGrpSpPr>
        <p:grpSpPr>
          <a:xfrm>
            <a:off x="5785484" y="1893423"/>
            <a:ext cx="621029" cy="751522"/>
            <a:chOff x="5785484" y="1893423"/>
            <a:chExt cx="621029" cy="751522"/>
          </a:xfrm>
          <a:solidFill>
            <a:srgbClr val="000000"/>
          </a:solidFill>
        </p:grpSpPr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1E349D39-0334-4616-AE92-399E39616571}"/>
                </a:ext>
              </a:extLst>
            </p:cNvPr>
            <p:cNvSpPr/>
            <p:nvPr/>
          </p:nvSpPr>
          <p:spPr>
            <a:xfrm>
              <a:off x="6000750" y="1893423"/>
              <a:ext cx="405764" cy="404812"/>
            </a:xfrm>
            <a:custGeom>
              <a:avLst/>
              <a:gdLst>
                <a:gd name="connsiteX0" fmla="*/ 202883 w 405764"/>
                <a:gd name="connsiteY0" fmla="*/ 274320 h 404812"/>
                <a:gd name="connsiteX1" fmla="*/ 131445 w 405764"/>
                <a:gd name="connsiteY1" fmla="*/ 202883 h 404812"/>
                <a:gd name="connsiteX2" fmla="*/ 202883 w 405764"/>
                <a:gd name="connsiteY2" fmla="*/ 131445 h 404812"/>
                <a:gd name="connsiteX3" fmla="*/ 274320 w 405764"/>
                <a:gd name="connsiteY3" fmla="*/ 202883 h 404812"/>
                <a:gd name="connsiteX4" fmla="*/ 202883 w 405764"/>
                <a:gd name="connsiteY4" fmla="*/ 274320 h 404812"/>
                <a:gd name="connsiteX5" fmla="*/ 363855 w 405764"/>
                <a:gd name="connsiteY5" fmla="*/ 158115 h 404812"/>
                <a:gd name="connsiteX6" fmla="*/ 348615 w 405764"/>
                <a:gd name="connsiteY6" fmla="*/ 120968 h 404812"/>
                <a:gd name="connsiteX7" fmla="*/ 363855 w 405764"/>
                <a:gd name="connsiteY7" fmla="*/ 76200 h 404812"/>
                <a:gd name="connsiteX8" fmla="*/ 329565 w 405764"/>
                <a:gd name="connsiteY8" fmla="*/ 41910 h 404812"/>
                <a:gd name="connsiteX9" fmla="*/ 284798 w 405764"/>
                <a:gd name="connsiteY9" fmla="*/ 57150 h 404812"/>
                <a:gd name="connsiteX10" fmla="*/ 247650 w 405764"/>
                <a:gd name="connsiteY10" fmla="*/ 41910 h 404812"/>
                <a:gd name="connsiteX11" fmla="*/ 226695 w 405764"/>
                <a:gd name="connsiteY11" fmla="*/ 0 h 404812"/>
                <a:gd name="connsiteX12" fmla="*/ 179070 w 405764"/>
                <a:gd name="connsiteY12" fmla="*/ 0 h 404812"/>
                <a:gd name="connsiteX13" fmla="*/ 158115 w 405764"/>
                <a:gd name="connsiteY13" fmla="*/ 41910 h 404812"/>
                <a:gd name="connsiteX14" fmla="*/ 120968 w 405764"/>
                <a:gd name="connsiteY14" fmla="*/ 57150 h 404812"/>
                <a:gd name="connsiteX15" fmla="*/ 76200 w 405764"/>
                <a:gd name="connsiteY15" fmla="*/ 41910 h 404812"/>
                <a:gd name="connsiteX16" fmla="*/ 41910 w 405764"/>
                <a:gd name="connsiteY16" fmla="*/ 76200 h 404812"/>
                <a:gd name="connsiteX17" fmla="*/ 57150 w 405764"/>
                <a:gd name="connsiteY17" fmla="*/ 120968 h 404812"/>
                <a:gd name="connsiteX18" fmla="*/ 41910 w 405764"/>
                <a:gd name="connsiteY18" fmla="*/ 158115 h 404812"/>
                <a:gd name="connsiteX19" fmla="*/ 0 w 405764"/>
                <a:gd name="connsiteY19" fmla="*/ 179070 h 404812"/>
                <a:gd name="connsiteX20" fmla="*/ 0 w 405764"/>
                <a:gd name="connsiteY20" fmla="*/ 226695 h 404812"/>
                <a:gd name="connsiteX21" fmla="*/ 41910 w 405764"/>
                <a:gd name="connsiteY21" fmla="*/ 247650 h 404812"/>
                <a:gd name="connsiteX22" fmla="*/ 57150 w 405764"/>
                <a:gd name="connsiteY22" fmla="*/ 284798 h 404812"/>
                <a:gd name="connsiteX23" fmla="*/ 41910 w 405764"/>
                <a:gd name="connsiteY23" fmla="*/ 329565 h 404812"/>
                <a:gd name="connsiteX24" fmla="*/ 75248 w 405764"/>
                <a:gd name="connsiteY24" fmla="*/ 362903 h 404812"/>
                <a:gd name="connsiteX25" fmla="*/ 120015 w 405764"/>
                <a:gd name="connsiteY25" fmla="*/ 347663 h 404812"/>
                <a:gd name="connsiteX26" fmla="*/ 157163 w 405764"/>
                <a:gd name="connsiteY26" fmla="*/ 362903 h 404812"/>
                <a:gd name="connsiteX27" fmla="*/ 178118 w 405764"/>
                <a:gd name="connsiteY27" fmla="*/ 404813 h 404812"/>
                <a:gd name="connsiteX28" fmla="*/ 225743 w 405764"/>
                <a:gd name="connsiteY28" fmla="*/ 404813 h 404812"/>
                <a:gd name="connsiteX29" fmla="*/ 246698 w 405764"/>
                <a:gd name="connsiteY29" fmla="*/ 362903 h 404812"/>
                <a:gd name="connsiteX30" fmla="*/ 283845 w 405764"/>
                <a:gd name="connsiteY30" fmla="*/ 347663 h 404812"/>
                <a:gd name="connsiteX31" fmla="*/ 328613 w 405764"/>
                <a:gd name="connsiteY31" fmla="*/ 362903 h 404812"/>
                <a:gd name="connsiteX32" fmla="*/ 362903 w 405764"/>
                <a:gd name="connsiteY32" fmla="*/ 329565 h 404812"/>
                <a:gd name="connsiteX33" fmla="*/ 347663 w 405764"/>
                <a:gd name="connsiteY33" fmla="*/ 284798 h 404812"/>
                <a:gd name="connsiteX34" fmla="*/ 363855 w 405764"/>
                <a:gd name="connsiteY34" fmla="*/ 247650 h 404812"/>
                <a:gd name="connsiteX35" fmla="*/ 405765 w 405764"/>
                <a:gd name="connsiteY35" fmla="*/ 226695 h 404812"/>
                <a:gd name="connsiteX36" fmla="*/ 405765 w 405764"/>
                <a:gd name="connsiteY36" fmla="*/ 179070 h 404812"/>
                <a:gd name="connsiteX37" fmla="*/ 363855 w 405764"/>
                <a:gd name="connsiteY37" fmla="*/ 158115 h 40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405764" h="404812">
                  <a:moveTo>
                    <a:pt x="202883" y="274320"/>
                  </a:moveTo>
                  <a:cubicBezTo>
                    <a:pt x="162877" y="274320"/>
                    <a:pt x="131445" y="241935"/>
                    <a:pt x="131445" y="202883"/>
                  </a:cubicBezTo>
                  <a:cubicBezTo>
                    <a:pt x="131445" y="163830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3"/>
                  </a:cubicBezTo>
                  <a:cubicBezTo>
                    <a:pt x="274320" y="241935"/>
                    <a:pt x="241935" y="274320"/>
                    <a:pt x="202883" y="274320"/>
                  </a:cubicBezTo>
                  <a:close/>
                  <a:moveTo>
                    <a:pt x="363855" y="158115"/>
                  </a:moveTo>
                  <a:cubicBezTo>
                    <a:pt x="360045" y="144780"/>
                    <a:pt x="355283" y="132398"/>
                    <a:pt x="348615" y="120968"/>
                  </a:cubicBez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7" y="50483"/>
                    <a:pt x="260985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3"/>
                    <a:pt x="120968" y="57150"/>
                  </a:cubicBezTo>
                  <a:lnTo>
                    <a:pt x="76200" y="41910"/>
                  </a:lnTo>
                  <a:lnTo>
                    <a:pt x="41910" y="76200"/>
                  </a:lnTo>
                  <a:lnTo>
                    <a:pt x="57150" y="120968"/>
                  </a:lnTo>
                  <a:cubicBezTo>
                    <a:pt x="50482" y="132398"/>
                    <a:pt x="45720" y="144780"/>
                    <a:pt x="41910" y="158115"/>
                  </a:cubicBezTo>
                  <a:lnTo>
                    <a:pt x="0" y="179070"/>
                  </a:lnTo>
                  <a:lnTo>
                    <a:pt x="0" y="226695"/>
                  </a:lnTo>
                  <a:lnTo>
                    <a:pt x="41910" y="247650"/>
                  </a:lnTo>
                  <a:cubicBezTo>
                    <a:pt x="45720" y="260985"/>
                    <a:pt x="50482" y="273368"/>
                    <a:pt x="57150" y="284798"/>
                  </a:cubicBezTo>
                  <a:lnTo>
                    <a:pt x="41910" y="329565"/>
                  </a:lnTo>
                  <a:lnTo>
                    <a:pt x="75248" y="362903"/>
                  </a:lnTo>
                  <a:lnTo>
                    <a:pt x="120015" y="347663"/>
                  </a:lnTo>
                  <a:cubicBezTo>
                    <a:pt x="131445" y="354330"/>
                    <a:pt x="143827" y="359093"/>
                    <a:pt x="157163" y="362903"/>
                  </a:cubicBezTo>
                  <a:lnTo>
                    <a:pt x="178118" y="404813"/>
                  </a:lnTo>
                  <a:lnTo>
                    <a:pt x="225743" y="404813"/>
                  </a:lnTo>
                  <a:lnTo>
                    <a:pt x="246698" y="362903"/>
                  </a:lnTo>
                  <a:cubicBezTo>
                    <a:pt x="260033" y="359093"/>
                    <a:pt x="272415" y="354330"/>
                    <a:pt x="283845" y="347663"/>
                  </a:cubicBezTo>
                  <a:lnTo>
                    <a:pt x="328613" y="362903"/>
                  </a:lnTo>
                  <a:lnTo>
                    <a:pt x="362903" y="329565"/>
                  </a:lnTo>
                  <a:lnTo>
                    <a:pt x="347663" y="284798"/>
                  </a:lnTo>
                  <a:cubicBezTo>
                    <a:pt x="354330" y="273368"/>
                    <a:pt x="360045" y="260033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0BE5961C-A61B-42AA-8EEC-078DF1575151}"/>
                </a:ext>
              </a:extLst>
            </p:cNvPr>
            <p:cNvSpPr/>
            <p:nvPr/>
          </p:nvSpPr>
          <p:spPr>
            <a:xfrm>
              <a:off x="5785484" y="2240133"/>
              <a:ext cx="405765" cy="404812"/>
            </a:xfrm>
            <a:custGeom>
              <a:avLst/>
              <a:gdLst>
                <a:gd name="connsiteX0" fmla="*/ 202883 w 405765"/>
                <a:gd name="connsiteY0" fmla="*/ 274320 h 404812"/>
                <a:gd name="connsiteX1" fmla="*/ 131445 w 405765"/>
                <a:gd name="connsiteY1" fmla="*/ 202882 h 404812"/>
                <a:gd name="connsiteX2" fmla="*/ 202883 w 405765"/>
                <a:gd name="connsiteY2" fmla="*/ 131445 h 404812"/>
                <a:gd name="connsiteX3" fmla="*/ 274320 w 405765"/>
                <a:gd name="connsiteY3" fmla="*/ 202882 h 404812"/>
                <a:gd name="connsiteX4" fmla="*/ 202883 w 405765"/>
                <a:gd name="connsiteY4" fmla="*/ 274320 h 404812"/>
                <a:gd name="connsiteX5" fmla="*/ 202883 w 405765"/>
                <a:gd name="connsiteY5" fmla="*/ 274320 h 404812"/>
                <a:gd name="connsiteX6" fmla="*/ 348615 w 405765"/>
                <a:gd name="connsiteY6" fmla="*/ 120967 h 404812"/>
                <a:gd name="connsiteX7" fmla="*/ 363855 w 405765"/>
                <a:gd name="connsiteY7" fmla="*/ 76200 h 404812"/>
                <a:gd name="connsiteX8" fmla="*/ 329565 w 405765"/>
                <a:gd name="connsiteY8" fmla="*/ 41910 h 404812"/>
                <a:gd name="connsiteX9" fmla="*/ 284798 w 405765"/>
                <a:gd name="connsiteY9" fmla="*/ 57150 h 404812"/>
                <a:gd name="connsiteX10" fmla="*/ 247650 w 405765"/>
                <a:gd name="connsiteY10" fmla="*/ 41910 h 404812"/>
                <a:gd name="connsiteX11" fmla="*/ 226695 w 405765"/>
                <a:gd name="connsiteY11" fmla="*/ 0 h 404812"/>
                <a:gd name="connsiteX12" fmla="*/ 179070 w 405765"/>
                <a:gd name="connsiteY12" fmla="*/ 0 h 404812"/>
                <a:gd name="connsiteX13" fmla="*/ 158115 w 405765"/>
                <a:gd name="connsiteY13" fmla="*/ 41910 h 404812"/>
                <a:gd name="connsiteX14" fmla="*/ 120968 w 405765"/>
                <a:gd name="connsiteY14" fmla="*/ 57150 h 404812"/>
                <a:gd name="connsiteX15" fmla="*/ 76200 w 405765"/>
                <a:gd name="connsiteY15" fmla="*/ 41910 h 404812"/>
                <a:gd name="connsiteX16" fmla="*/ 42863 w 405765"/>
                <a:gd name="connsiteY16" fmla="*/ 75247 h 404812"/>
                <a:gd name="connsiteX17" fmla="*/ 57150 w 405765"/>
                <a:gd name="connsiteY17" fmla="*/ 120015 h 404812"/>
                <a:gd name="connsiteX18" fmla="*/ 41910 w 405765"/>
                <a:gd name="connsiteY18" fmla="*/ 157163 h 404812"/>
                <a:gd name="connsiteX19" fmla="*/ 0 w 405765"/>
                <a:gd name="connsiteY19" fmla="*/ 178117 h 404812"/>
                <a:gd name="connsiteX20" fmla="*/ 0 w 405765"/>
                <a:gd name="connsiteY20" fmla="*/ 225742 h 404812"/>
                <a:gd name="connsiteX21" fmla="*/ 41910 w 405765"/>
                <a:gd name="connsiteY21" fmla="*/ 246698 h 404812"/>
                <a:gd name="connsiteX22" fmla="*/ 57150 w 405765"/>
                <a:gd name="connsiteY22" fmla="*/ 283845 h 404812"/>
                <a:gd name="connsiteX23" fmla="*/ 42863 w 405765"/>
                <a:gd name="connsiteY23" fmla="*/ 328613 h 404812"/>
                <a:gd name="connsiteX24" fmla="*/ 76200 w 405765"/>
                <a:gd name="connsiteY24" fmla="*/ 361950 h 404812"/>
                <a:gd name="connsiteX25" fmla="*/ 120968 w 405765"/>
                <a:gd name="connsiteY25" fmla="*/ 347663 h 404812"/>
                <a:gd name="connsiteX26" fmla="*/ 158115 w 405765"/>
                <a:gd name="connsiteY26" fmla="*/ 362903 h 404812"/>
                <a:gd name="connsiteX27" fmla="*/ 179070 w 405765"/>
                <a:gd name="connsiteY27" fmla="*/ 404813 h 404812"/>
                <a:gd name="connsiteX28" fmla="*/ 226695 w 405765"/>
                <a:gd name="connsiteY28" fmla="*/ 404813 h 404812"/>
                <a:gd name="connsiteX29" fmla="*/ 247650 w 405765"/>
                <a:gd name="connsiteY29" fmla="*/ 362903 h 404812"/>
                <a:gd name="connsiteX30" fmla="*/ 284798 w 405765"/>
                <a:gd name="connsiteY30" fmla="*/ 347663 h 404812"/>
                <a:gd name="connsiteX31" fmla="*/ 329565 w 405765"/>
                <a:gd name="connsiteY31" fmla="*/ 362903 h 404812"/>
                <a:gd name="connsiteX32" fmla="*/ 362903 w 405765"/>
                <a:gd name="connsiteY32" fmla="*/ 328613 h 404812"/>
                <a:gd name="connsiteX33" fmla="*/ 348615 w 405765"/>
                <a:gd name="connsiteY33" fmla="*/ 284798 h 404812"/>
                <a:gd name="connsiteX34" fmla="*/ 363855 w 405765"/>
                <a:gd name="connsiteY34" fmla="*/ 247650 h 404812"/>
                <a:gd name="connsiteX35" fmla="*/ 405765 w 405765"/>
                <a:gd name="connsiteY35" fmla="*/ 226695 h 404812"/>
                <a:gd name="connsiteX36" fmla="*/ 405765 w 405765"/>
                <a:gd name="connsiteY36" fmla="*/ 179070 h 404812"/>
                <a:gd name="connsiteX37" fmla="*/ 363855 w 405765"/>
                <a:gd name="connsiteY37" fmla="*/ 158115 h 404812"/>
                <a:gd name="connsiteX38" fmla="*/ 348615 w 405765"/>
                <a:gd name="connsiteY38" fmla="*/ 120967 h 40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405765" h="404812">
                  <a:moveTo>
                    <a:pt x="202883" y="274320"/>
                  </a:moveTo>
                  <a:cubicBezTo>
                    <a:pt x="162878" y="274320"/>
                    <a:pt x="131445" y="241935"/>
                    <a:pt x="131445" y="202882"/>
                  </a:cubicBezTo>
                  <a:cubicBezTo>
                    <a:pt x="131445" y="162877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2"/>
                  </a:cubicBezTo>
                  <a:cubicBezTo>
                    <a:pt x="274320" y="241935"/>
                    <a:pt x="242888" y="274320"/>
                    <a:pt x="202883" y="274320"/>
                  </a:cubicBezTo>
                  <a:lnTo>
                    <a:pt x="202883" y="274320"/>
                  </a:lnTo>
                  <a:close/>
                  <a:moveTo>
                    <a:pt x="348615" y="120967"/>
                  </a:move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8" y="50482"/>
                    <a:pt x="260033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2"/>
                    <a:pt x="120968" y="57150"/>
                  </a:cubicBezTo>
                  <a:lnTo>
                    <a:pt x="76200" y="41910"/>
                  </a:lnTo>
                  <a:lnTo>
                    <a:pt x="42863" y="75247"/>
                  </a:lnTo>
                  <a:lnTo>
                    <a:pt x="57150" y="120015"/>
                  </a:lnTo>
                  <a:cubicBezTo>
                    <a:pt x="50483" y="131445"/>
                    <a:pt x="45720" y="144780"/>
                    <a:pt x="41910" y="157163"/>
                  </a:cubicBezTo>
                  <a:lnTo>
                    <a:pt x="0" y="178117"/>
                  </a:lnTo>
                  <a:lnTo>
                    <a:pt x="0" y="225742"/>
                  </a:lnTo>
                  <a:lnTo>
                    <a:pt x="41910" y="246698"/>
                  </a:lnTo>
                  <a:cubicBezTo>
                    <a:pt x="45720" y="260032"/>
                    <a:pt x="50483" y="272415"/>
                    <a:pt x="57150" y="283845"/>
                  </a:cubicBezTo>
                  <a:lnTo>
                    <a:pt x="42863" y="328613"/>
                  </a:lnTo>
                  <a:lnTo>
                    <a:pt x="76200" y="361950"/>
                  </a:lnTo>
                  <a:lnTo>
                    <a:pt x="120968" y="347663"/>
                  </a:lnTo>
                  <a:cubicBezTo>
                    <a:pt x="132398" y="354330"/>
                    <a:pt x="144780" y="359092"/>
                    <a:pt x="158115" y="362903"/>
                  </a:cubicBezTo>
                  <a:lnTo>
                    <a:pt x="179070" y="404813"/>
                  </a:lnTo>
                  <a:lnTo>
                    <a:pt x="226695" y="404813"/>
                  </a:lnTo>
                  <a:lnTo>
                    <a:pt x="247650" y="362903"/>
                  </a:lnTo>
                  <a:cubicBezTo>
                    <a:pt x="260985" y="359092"/>
                    <a:pt x="273368" y="354330"/>
                    <a:pt x="284798" y="347663"/>
                  </a:cubicBezTo>
                  <a:lnTo>
                    <a:pt x="329565" y="362903"/>
                  </a:lnTo>
                  <a:lnTo>
                    <a:pt x="362903" y="328613"/>
                  </a:lnTo>
                  <a:lnTo>
                    <a:pt x="348615" y="284798"/>
                  </a:lnTo>
                  <a:cubicBezTo>
                    <a:pt x="355283" y="273367"/>
                    <a:pt x="360045" y="260985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ubicBezTo>
                    <a:pt x="360045" y="144780"/>
                    <a:pt x="355283" y="132397"/>
                    <a:pt x="348615" y="120967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9" name="Graphic 32" descr="Lightbulb">
            <a:extLst>
              <a:ext uri="{FF2B5EF4-FFF2-40B4-BE49-F238E27FC236}">
                <a16:creationId xmlns:a16="http://schemas.microsoft.com/office/drawing/2014/main" id="{42CF3597-1F85-4777-A229-09351155F748}"/>
              </a:ext>
            </a:extLst>
          </p:cNvPr>
          <p:cNvGrpSpPr/>
          <p:nvPr/>
        </p:nvGrpSpPr>
        <p:grpSpPr>
          <a:xfrm>
            <a:off x="7207432" y="1812461"/>
            <a:ext cx="914400" cy="914400"/>
            <a:chOff x="7207432" y="1812461"/>
            <a:chExt cx="914400" cy="914400"/>
          </a:xfrm>
        </p:grpSpPr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A95D5646-019F-4531-8C91-0B5613F67821}"/>
                </a:ext>
              </a:extLst>
            </p:cNvPr>
            <p:cNvSpPr/>
            <p:nvPr/>
          </p:nvSpPr>
          <p:spPr>
            <a:xfrm>
              <a:off x="7540807" y="2422061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C4232640-00A6-49D6-B1E8-5F999188EF96}"/>
                </a:ext>
              </a:extLst>
            </p:cNvPr>
            <p:cNvSpPr/>
            <p:nvPr/>
          </p:nvSpPr>
          <p:spPr>
            <a:xfrm>
              <a:off x="7540807" y="2517311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8509F71-43BE-4236-A0CD-6AA930B5F5A7}"/>
                </a:ext>
              </a:extLst>
            </p:cNvPr>
            <p:cNvSpPr/>
            <p:nvPr/>
          </p:nvSpPr>
          <p:spPr>
            <a:xfrm>
              <a:off x="7602719" y="2612561"/>
              <a:ext cx="123825" cy="57150"/>
            </a:xfrm>
            <a:custGeom>
              <a:avLst/>
              <a:gdLst>
                <a:gd name="connsiteX0" fmla="*/ 0 w 123825"/>
                <a:gd name="connsiteY0" fmla="*/ 0 h 57150"/>
                <a:gd name="connsiteX1" fmla="*/ 61913 w 123825"/>
                <a:gd name="connsiteY1" fmla="*/ 57150 h 57150"/>
                <a:gd name="connsiteX2" fmla="*/ 123825 w 123825"/>
                <a:gd name="connsiteY2" fmla="*/ 0 h 57150"/>
                <a:gd name="connsiteX3" fmla="*/ 0 w 123825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" h="57150">
                  <a:moveTo>
                    <a:pt x="0" y="0"/>
                  </a:moveTo>
                  <a:cubicBezTo>
                    <a:pt x="2857" y="32385"/>
                    <a:pt x="29527" y="57150"/>
                    <a:pt x="61913" y="57150"/>
                  </a:cubicBezTo>
                  <a:cubicBezTo>
                    <a:pt x="94298" y="57150"/>
                    <a:pt x="120968" y="32385"/>
                    <a:pt x="12382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E879C023-54A5-428F-A810-8C57C1E4DEA2}"/>
                </a:ext>
              </a:extLst>
            </p:cNvPr>
            <p:cNvSpPr/>
            <p:nvPr/>
          </p:nvSpPr>
          <p:spPr>
            <a:xfrm>
              <a:off x="7416982" y="1869611"/>
              <a:ext cx="495300" cy="514350"/>
            </a:xfrm>
            <a:custGeom>
              <a:avLst/>
              <a:gdLst>
                <a:gd name="connsiteX0" fmla="*/ 247650 w 495300"/>
                <a:gd name="connsiteY0" fmla="*/ 0 h 514350"/>
                <a:gd name="connsiteX1" fmla="*/ 247650 w 495300"/>
                <a:gd name="connsiteY1" fmla="*/ 0 h 514350"/>
                <a:gd name="connsiteX2" fmla="*/ 247650 w 495300"/>
                <a:gd name="connsiteY2" fmla="*/ 0 h 514350"/>
                <a:gd name="connsiteX3" fmla="*/ 0 w 495300"/>
                <a:gd name="connsiteY3" fmla="*/ 244793 h 514350"/>
                <a:gd name="connsiteX4" fmla="*/ 0 w 495300"/>
                <a:gd name="connsiteY4" fmla="*/ 253365 h 514350"/>
                <a:gd name="connsiteX5" fmla="*/ 17145 w 495300"/>
                <a:gd name="connsiteY5" fmla="*/ 339090 h 514350"/>
                <a:gd name="connsiteX6" fmla="*/ 60007 w 495300"/>
                <a:gd name="connsiteY6" fmla="*/ 409575 h 514350"/>
                <a:gd name="connsiteX7" fmla="*/ 118110 w 495300"/>
                <a:gd name="connsiteY7" fmla="*/ 503873 h 514350"/>
                <a:gd name="connsiteX8" fmla="*/ 135255 w 495300"/>
                <a:gd name="connsiteY8" fmla="*/ 514350 h 514350"/>
                <a:gd name="connsiteX9" fmla="*/ 360045 w 495300"/>
                <a:gd name="connsiteY9" fmla="*/ 514350 h 514350"/>
                <a:gd name="connsiteX10" fmla="*/ 377190 w 495300"/>
                <a:gd name="connsiteY10" fmla="*/ 503873 h 514350"/>
                <a:gd name="connsiteX11" fmla="*/ 435292 w 495300"/>
                <a:gd name="connsiteY11" fmla="*/ 409575 h 514350"/>
                <a:gd name="connsiteX12" fmla="*/ 478155 w 495300"/>
                <a:gd name="connsiteY12" fmla="*/ 339090 h 514350"/>
                <a:gd name="connsiteX13" fmla="*/ 495300 w 495300"/>
                <a:gd name="connsiteY13" fmla="*/ 253365 h 514350"/>
                <a:gd name="connsiteX14" fmla="*/ 495300 w 495300"/>
                <a:gd name="connsiteY14" fmla="*/ 244793 h 514350"/>
                <a:gd name="connsiteX15" fmla="*/ 247650 w 495300"/>
                <a:gd name="connsiteY15" fmla="*/ 0 h 514350"/>
                <a:gd name="connsiteX16" fmla="*/ 438150 w 495300"/>
                <a:gd name="connsiteY16" fmla="*/ 252413 h 514350"/>
                <a:gd name="connsiteX17" fmla="*/ 424815 w 495300"/>
                <a:gd name="connsiteY17" fmla="*/ 319088 h 514350"/>
                <a:gd name="connsiteX18" fmla="*/ 392430 w 495300"/>
                <a:gd name="connsiteY18" fmla="*/ 371475 h 514350"/>
                <a:gd name="connsiteX19" fmla="*/ 337185 w 495300"/>
                <a:gd name="connsiteY19" fmla="*/ 457200 h 514350"/>
                <a:gd name="connsiteX20" fmla="*/ 247650 w 495300"/>
                <a:gd name="connsiteY20" fmla="*/ 457200 h 514350"/>
                <a:gd name="connsiteX21" fmla="*/ 159068 w 495300"/>
                <a:gd name="connsiteY21" fmla="*/ 457200 h 514350"/>
                <a:gd name="connsiteX22" fmla="*/ 103823 w 495300"/>
                <a:gd name="connsiteY22" fmla="*/ 371475 h 514350"/>
                <a:gd name="connsiteX23" fmla="*/ 71438 w 495300"/>
                <a:gd name="connsiteY23" fmla="*/ 319088 h 514350"/>
                <a:gd name="connsiteX24" fmla="*/ 58103 w 495300"/>
                <a:gd name="connsiteY24" fmla="*/ 252413 h 514350"/>
                <a:gd name="connsiteX25" fmla="*/ 58103 w 495300"/>
                <a:gd name="connsiteY25" fmla="*/ 244793 h 514350"/>
                <a:gd name="connsiteX26" fmla="*/ 248602 w 495300"/>
                <a:gd name="connsiteY26" fmla="*/ 56197 h 514350"/>
                <a:gd name="connsiteX27" fmla="*/ 248602 w 495300"/>
                <a:gd name="connsiteY27" fmla="*/ 56197 h 514350"/>
                <a:gd name="connsiteX28" fmla="*/ 248602 w 495300"/>
                <a:gd name="connsiteY28" fmla="*/ 56197 h 514350"/>
                <a:gd name="connsiteX29" fmla="*/ 248602 w 495300"/>
                <a:gd name="connsiteY29" fmla="*/ 56197 h 514350"/>
                <a:gd name="connsiteX30" fmla="*/ 248602 w 495300"/>
                <a:gd name="connsiteY30" fmla="*/ 56197 h 514350"/>
                <a:gd name="connsiteX31" fmla="*/ 248602 w 495300"/>
                <a:gd name="connsiteY31" fmla="*/ 56197 h 514350"/>
                <a:gd name="connsiteX32" fmla="*/ 248602 w 495300"/>
                <a:gd name="connsiteY32" fmla="*/ 56197 h 514350"/>
                <a:gd name="connsiteX33" fmla="*/ 439103 w 495300"/>
                <a:gd name="connsiteY33" fmla="*/ 244793 h 514350"/>
                <a:gd name="connsiteX34" fmla="*/ 439103 w 495300"/>
                <a:gd name="connsiteY34" fmla="*/ 252413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95300" h="514350">
                  <a:moveTo>
                    <a:pt x="247650" y="0"/>
                  </a:moveTo>
                  <a:cubicBezTo>
                    <a:pt x="247650" y="0"/>
                    <a:pt x="247650" y="0"/>
                    <a:pt x="247650" y="0"/>
                  </a:cubicBezTo>
                  <a:cubicBezTo>
                    <a:pt x="247650" y="0"/>
                    <a:pt x="247650" y="0"/>
                    <a:pt x="247650" y="0"/>
                  </a:cubicBezTo>
                  <a:cubicBezTo>
                    <a:pt x="112395" y="952"/>
                    <a:pt x="2857" y="109538"/>
                    <a:pt x="0" y="244793"/>
                  </a:cubicBezTo>
                  <a:lnTo>
                    <a:pt x="0" y="253365"/>
                  </a:lnTo>
                  <a:cubicBezTo>
                    <a:pt x="953" y="282893"/>
                    <a:pt x="6668" y="311468"/>
                    <a:pt x="17145" y="339090"/>
                  </a:cubicBezTo>
                  <a:cubicBezTo>
                    <a:pt x="27622" y="364808"/>
                    <a:pt x="41910" y="388620"/>
                    <a:pt x="60007" y="409575"/>
                  </a:cubicBezTo>
                  <a:cubicBezTo>
                    <a:pt x="82868" y="434340"/>
                    <a:pt x="107632" y="482918"/>
                    <a:pt x="118110" y="503873"/>
                  </a:cubicBezTo>
                  <a:cubicBezTo>
                    <a:pt x="120968" y="510540"/>
                    <a:pt x="127635" y="514350"/>
                    <a:pt x="135255" y="514350"/>
                  </a:cubicBezTo>
                  <a:lnTo>
                    <a:pt x="360045" y="514350"/>
                  </a:lnTo>
                  <a:cubicBezTo>
                    <a:pt x="367665" y="514350"/>
                    <a:pt x="374333" y="510540"/>
                    <a:pt x="377190" y="503873"/>
                  </a:cubicBezTo>
                  <a:cubicBezTo>
                    <a:pt x="387668" y="482918"/>
                    <a:pt x="412433" y="434340"/>
                    <a:pt x="435292" y="409575"/>
                  </a:cubicBezTo>
                  <a:cubicBezTo>
                    <a:pt x="453390" y="388620"/>
                    <a:pt x="468630" y="364808"/>
                    <a:pt x="478155" y="339090"/>
                  </a:cubicBezTo>
                  <a:cubicBezTo>
                    <a:pt x="488633" y="311468"/>
                    <a:pt x="494348" y="282893"/>
                    <a:pt x="495300" y="253365"/>
                  </a:cubicBezTo>
                  <a:lnTo>
                    <a:pt x="495300" y="244793"/>
                  </a:lnTo>
                  <a:cubicBezTo>
                    <a:pt x="492442" y="109538"/>
                    <a:pt x="382905" y="952"/>
                    <a:pt x="247650" y="0"/>
                  </a:cubicBezTo>
                  <a:close/>
                  <a:moveTo>
                    <a:pt x="438150" y="252413"/>
                  </a:moveTo>
                  <a:cubicBezTo>
                    <a:pt x="437198" y="275273"/>
                    <a:pt x="432435" y="298133"/>
                    <a:pt x="424815" y="319088"/>
                  </a:cubicBezTo>
                  <a:cubicBezTo>
                    <a:pt x="417195" y="338138"/>
                    <a:pt x="406717" y="356235"/>
                    <a:pt x="392430" y="371475"/>
                  </a:cubicBezTo>
                  <a:cubicBezTo>
                    <a:pt x="370523" y="398145"/>
                    <a:pt x="351473" y="426720"/>
                    <a:pt x="337185" y="457200"/>
                  </a:cubicBezTo>
                  <a:lnTo>
                    <a:pt x="247650" y="457200"/>
                  </a:lnTo>
                  <a:lnTo>
                    <a:pt x="159068" y="457200"/>
                  </a:lnTo>
                  <a:cubicBezTo>
                    <a:pt x="143827" y="426720"/>
                    <a:pt x="124777" y="398145"/>
                    <a:pt x="103823" y="371475"/>
                  </a:cubicBezTo>
                  <a:cubicBezTo>
                    <a:pt x="90488" y="356235"/>
                    <a:pt x="79057" y="338138"/>
                    <a:pt x="71438" y="319088"/>
                  </a:cubicBezTo>
                  <a:cubicBezTo>
                    <a:pt x="62865" y="298133"/>
                    <a:pt x="59055" y="275273"/>
                    <a:pt x="58103" y="252413"/>
                  </a:cubicBezTo>
                  <a:lnTo>
                    <a:pt x="58103" y="244793"/>
                  </a:lnTo>
                  <a:cubicBezTo>
                    <a:pt x="60007" y="140970"/>
                    <a:pt x="144780" y="57150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248602" y="56197"/>
                    <a:pt x="248602" y="56197"/>
                    <a:pt x="248602" y="56197"/>
                  </a:cubicBezTo>
                  <a:cubicBezTo>
                    <a:pt x="248602" y="56197"/>
                    <a:pt x="248602" y="56197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352425" y="57150"/>
                    <a:pt x="437198" y="140018"/>
                    <a:pt x="439103" y="244793"/>
                  </a:cubicBezTo>
                  <a:lnTo>
                    <a:pt x="439103" y="252413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4" name="Graphic 4" descr="Bullseye">
            <a:extLst>
              <a:ext uri="{FF2B5EF4-FFF2-40B4-BE49-F238E27FC236}">
                <a16:creationId xmlns:a16="http://schemas.microsoft.com/office/drawing/2014/main" id="{A5622608-03BE-4313-AAC4-D13DEC7F9B88}"/>
              </a:ext>
            </a:extLst>
          </p:cNvPr>
          <p:cNvGrpSpPr/>
          <p:nvPr/>
        </p:nvGrpSpPr>
        <p:grpSpPr>
          <a:xfrm>
            <a:off x="8788036" y="1812461"/>
            <a:ext cx="914400" cy="914400"/>
            <a:chOff x="8788036" y="1812461"/>
            <a:chExt cx="914400" cy="914400"/>
          </a:xfrm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D99F8D83-3C5A-4859-A04F-218637097527}"/>
                </a:ext>
              </a:extLst>
            </p:cNvPr>
            <p:cNvSpPr/>
            <p:nvPr/>
          </p:nvSpPr>
          <p:spPr>
            <a:xfrm>
              <a:off x="9134746" y="1893423"/>
              <a:ext cx="486727" cy="485775"/>
            </a:xfrm>
            <a:custGeom>
              <a:avLst/>
              <a:gdLst>
                <a:gd name="connsiteX0" fmla="*/ 401003 w 486727"/>
                <a:gd name="connsiteY0" fmla="*/ 85725 h 485775"/>
                <a:gd name="connsiteX1" fmla="*/ 391478 w 486727"/>
                <a:gd name="connsiteY1" fmla="*/ 0 h 485775"/>
                <a:gd name="connsiteX2" fmla="*/ 286703 w 486727"/>
                <a:gd name="connsiteY2" fmla="*/ 104775 h 485775"/>
                <a:gd name="connsiteX3" fmla="*/ 292417 w 486727"/>
                <a:gd name="connsiteY3" fmla="*/ 154305 h 485775"/>
                <a:gd name="connsiteX4" fmla="*/ 140017 w 486727"/>
                <a:gd name="connsiteY4" fmla="*/ 306705 h 485775"/>
                <a:gd name="connsiteX5" fmla="*/ 95250 w 486727"/>
                <a:gd name="connsiteY5" fmla="*/ 295275 h 485775"/>
                <a:gd name="connsiteX6" fmla="*/ 0 w 486727"/>
                <a:gd name="connsiteY6" fmla="*/ 390525 h 485775"/>
                <a:gd name="connsiteX7" fmla="*/ 95250 w 486727"/>
                <a:gd name="connsiteY7" fmla="*/ 485775 h 485775"/>
                <a:gd name="connsiteX8" fmla="*/ 190500 w 486727"/>
                <a:gd name="connsiteY8" fmla="*/ 390525 h 485775"/>
                <a:gd name="connsiteX9" fmla="*/ 180022 w 486727"/>
                <a:gd name="connsiteY9" fmla="*/ 346710 h 485775"/>
                <a:gd name="connsiteX10" fmla="*/ 332423 w 486727"/>
                <a:gd name="connsiteY10" fmla="*/ 194310 h 485775"/>
                <a:gd name="connsiteX11" fmla="*/ 381953 w 486727"/>
                <a:gd name="connsiteY11" fmla="*/ 200025 h 485775"/>
                <a:gd name="connsiteX12" fmla="*/ 486728 w 486727"/>
                <a:gd name="connsiteY12" fmla="*/ 95250 h 485775"/>
                <a:gd name="connsiteX13" fmla="*/ 401003 w 486727"/>
                <a:gd name="connsiteY13" fmla="*/ 85725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86727" h="485775">
                  <a:moveTo>
                    <a:pt x="401003" y="85725"/>
                  </a:moveTo>
                  <a:lnTo>
                    <a:pt x="391478" y="0"/>
                  </a:lnTo>
                  <a:lnTo>
                    <a:pt x="286703" y="104775"/>
                  </a:lnTo>
                  <a:lnTo>
                    <a:pt x="292417" y="154305"/>
                  </a:lnTo>
                  <a:lnTo>
                    <a:pt x="140017" y="306705"/>
                  </a:lnTo>
                  <a:cubicBezTo>
                    <a:pt x="126682" y="300038"/>
                    <a:pt x="111442" y="295275"/>
                    <a:pt x="95250" y="295275"/>
                  </a:cubicBezTo>
                  <a:cubicBezTo>
                    <a:pt x="42863" y="295275"/>
                    <a:pt x="0" y="338138"/>
                    <a:pt x="0" y="390525"/>
                  </a:cubicBezTo>
                  <a:cubicBezTo>
                    <a:pt x="0" y="442913"/>
                    <a:pt x="42863" y="485775"/>
                    <a:pt x="95250" y="485775"/>
                  </a:cubicBezTo>
                  <a:cubicBezTo>
                    <a:pt x="147638" y="485775"/>
                    <a:pt x="190500" y="442913"/>
                    <a:pt x="190500" y="390525"/>
                  </a:cubicBezTo>
                  <a:cubicBezTo>
                    <a:pt x="190500" y="374333"/>
                    <a:pt x="186690" y="360045"/>
                    <a:pt x="180022" y="346710"/>
                  </a:cubicBezTo>
                  <a:lnTo>
                    <a:pt x="332423" y="194310"/>
                  </a:lnTo>
                  <a:lnTo>
                    <a:pt x="381953" y="200025"/>
                  </a:lnTo>
                  <a:lnTo>
                    <a:pt x="486728" y="95250"/>
                  </a:lnTo>
                  <a:lnTo>
                    <a:pt x="401003" y="85725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7812BAC7-E898-4CB2-B861-10ADAA771866}"/>
                </a:ext>
              </a:extLst>
            </p:cNvPr>
            <p:cNvSpPr/>
            <p:nvPr/>
          </p:nvSpPr>
          <p:spPr>
            <a:xfrm>
              <a:off x="8868998" y="1921998"/>
              <a:ext cx="723900" cy="723900"/>
            </a:xfrm>
            <a:custGeom>
              <a:avLst/>
              <a:gdLst>
                <a:gd name="connsiteX0" fmla="*/ 674370 w 723900"/>
                <a:gd name="connsiteY0" fmla="*/ 198120 h 723900"/>
                <a:gd name="connsiteX1" fmla="*/ 661988 w 723900"/>
                <a:gd name="connsiteY1" fmla="*/ 211455 h 723900"/>
                <a:gd name="connsiteX2" fmla="*/ 643890 w 723900"/>
                <a:gd name="connsiteY2" fmla="*/ 209550 h 723900"/>
                <a:gd name="connsiteX3" fmla="*/ 623888 w 723900"/>
                <a:gd name="connsiteY3" fmla="*/ 206693 h 723900"/>
                <a:gd name="connsiteX4" fmla="*/ 666750 w 723900"/>
                <a:gd name="connsiteY4" fmla="*/ 361950 h 723900"/>
                <a:gd name="connsiteX5" fmla="*/ 361950 w 723900"/>
                <a:gd name="connsiteY5" fmla="*/ 666750 h 723900"/>
                <a:gd name="connsiteX6" fmla="*/ 57150 w 723900"/>
                <a:gd name="connsiteY6" fmla="*/ 361950 h 723900"/>
                <a:gd name="connsiteX7" fmla="*/ 361950 w 723900"/>
                <a:gd name="connsiteY7" fmla="*/ 57150 h 723900"/>
                <a:gd name="connsiteX8" fmla="*/ 517208 w 723900"/>
                <a:gd name="connsiteY8" fmla="*/ 100013 h 723900"/>
                <a:gd name="connsiteX9" fmla="*/ 515303 w 723900"/>
                <a:gd name="connsiteY9" fmla="*/ 80963 h 723900"/>
                <a:gd name="connsiteX10" fmla="*/ 512445 w 723900"/>
                <a:gd name="connsiteY10" fmla="*/ 61913 h 723900"/>
                <a:gd name="connsiteX11" fmla="*/ 525780 w 723900"/>
                <a:gd name="connsiteY11" fmla="*/ 48578 h 723900"/>
                <a:gd name="connsiteX12" fmla="*/ 532448 w 723900"/>
                <a:gd name="connsiteY12" fmla="*/ 41910 h 723900"/>
                <a:gd name="connsiteX13" fmla="*/ 361950 w 723900"/>
                <a:gd name="connsiteY13" fmla="*/ 0 h 723900"/>
                <a:gd name="connsiteX14" fmla="*/ 0 w 723900"/>
                <a:gd name="connsiteY14" fmla="*/ 361950 h 723900"/>
                <a:gd name="connsiteX15" fmla="*/ 361950 w 723900"/>
                <a:gd name="connsiteY15" fmla="*/ 723900 h 723900"/>
                <a:gd name="connsiteX16" fmla="*/ 723900 w 723900"/>
                <a:gd name="connsiteY16" fmla="*/ 361950 h 723900"/>
                <a:gd name="connsiteX17" fmla="*/ 681038 w 723900"/>
                <a:gd name="connsiteY17" fmla="*/ 192405 h 723900"/>
                <a:gd name="connsiteX18" fmla="*/ 674370 w 723900"/>
                <a:gd name="connsiteY18" fmla="*/ 198120 h 723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23900" h="723900">
                  <a:moveTo>
                    <a:pt x="674370" y="198120"/>
                  </a:moveTo>
                  <a:lnTo>
                    <a:pt x="661988" y="211455"/>
                  </a:lnTo>
                  <a:lnTo>
                    <a:pt x="643890" y="209550"/>
                  </a:lnTo>
                  <a:lnTo>
                    <a:pt x="623888" y="206693"/>
                  </a:lnTo>
                  <a:cubicBezTo>
                    <a:pt x="650558" y="252413"/>
                    <a:pt x="666750" y="304800"/>
                    <a:pt x="666750" y="361950"/>
                  </a:cubicBezTo>
                  <a:cubicBezTo>
                    <a:pt x="666750" y="529590"/>
                    <a:pt x="529590" y="666750"/>
                    <a:pt x="361950" y="666750"/>
                  </a:cubicBezTo>
                  <a:cubicBezTo>
                    <a:pt x="194310" y="666750"/>
                    <a:pt x="57150" y="529590"/>
                    <a:pt x="57150" y="361950"/>
                  </a:cubicBezTo>
                  <a:cubicBezTo>
                    <a:pt x="57150" y="194310"/>
                    <a:pt x="194310" y="57150"/>
                    <a:pt x="361950" y="57150"/>
                  </a:cubicBezTo>
                  <a:cubicBezTo>
                    <a:pt x="418148" y="57150"/>
                    <a:pt x="471488" y="72390"/>
                    <a:pt x="517208" y="100013"/>
                  </a:cubicBezTo>
                  <a:lnTo>
                    <a:pt x="515303" y="80963"/>
                  </a:lnTo>
                  <a:lnTo>
                    <a:pt x="512445" y="61913"/>
                  </a:lnTo>
                  <a:lnTo>
                    <a:pt x="525780" y="48578"/>
                  </a:lnTo>
                  <a:lnTo>
                    <a:pt x="532448" y="41910"/>
                  </a:lnTo>
                  <a:cubicBezTo>
                    <a:pt x="481013" y="15240"/>
                    <a:pt x="423863" y="0"/>
                    <a:pt x="361950" y="0"/>
                  </a:cubicBezTo>
                  <a:cubicBezTo>
                    <a:pt x="161925" y="0"/>
                    <a:pt x="0" y="161925"/>
                    <a:pt x="0" y="361950"/>
                  </a:cubicBezTo>
                  <a:cubicBezTo>
                    <a:pt x="0" y="561975"/>
                    <a:pt x="161925" y="723900"/>
                    <a:pt x="361950" y="723900"/>
                  </a:cubicBezTo>
                  <a:cubicBezTo>
                    <a:pt x="561975" y="723900"/>
                    <a:pt x="723900" y="561975"/>
                    <a:pt x="723900" y="361950"/>
                  </a:cubicBezTo>
                  <a:cubicBezTo>
                    <a:pt x="723900" y="300038"/>
                    <a:pt x="708660" y="242888"/>
                    <a:pt x="681038" y="192405"/>
                  </a:cubicBezTo>
                  <a:lnTo>
                    <a:pt x="674370" y="19812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76705901-D56F-4DFE-8AF8-016D7E349138}"/>
                </a:ext>
              </a:extLst>
            </p:cNvPr>
            <p:cNvSpPr/>
            <p:nvPr/>
          </p:nvSpPr>
          <p:spPr>
            <a:xfrm>
              <a:off x="9002348" y="2055348"/>
              <a:ext cx="457200" cy="457200"/>
            </a:xfrm>
            <a:custGeom>
              <a:avLst/>
              <a:gdLst>
                <a:gd name="connsiteX0" fmla="*/ 387668 w 457200"/>
                <a:gd name="connsiteY0" fmla="*/ 163830 h 457200"/>
                <a:gd name="connsiteX1" fmla="*/ 400050 w 457200"/>
                <a:gd name="connsiteY1" fmla="*/ 228600 h 457200"/>
                <a:gd name="connsiteX2" fmla="*/ 228600 w 457200"/>
                <a:gd name="connsiteY2" fmla="*/ 400050 h 457200"/>
                <a:gd name="connsiteX3" fmla="*/ 57150 w 457200"/>
                <a:gd name="connsiteY3" fmla="*/ 228600 h 457200"/>
                <a:gd name="connsiteX4" fmla="*/ 228600 w 457200"/>
                <a:gd name="connsiteY4" fmla="*/ 57150 h 457200"/>
                <a:gd name="connsiteX5" fmla="*/ 293370 w 457200"/>
                <a:gd name="connsiteY5" fmla="*/ 69532 h 457200"/>
                <a:gd name="connsiteX6" fmla="*/ 336233 w 457200"/>
                <a:gd name="connsiteY6" fmla="*/ 26670 h 457200"/>
                <a:gd name="connsiteX7" fmla="*/ 228600 w 457200"/>
                <a:gd name="connsiteY7" fmla="*/ 0 h 457200"/>
                <a:gd name="connsiteX8" fmla="*/ 0 w 457200"/>
                <a:gd name="connsiteY8" fmla="*/ 228600 h 457200"/>
                <a:gd name="connsiteX9" fmla="*/ 228600 w 457200"/>
                <a:gd name="connsiteY9" fmla="*/ 457200 h 457200"/>
                <a:gd name="connsiteX10" fmla="*/ 457200 w 457200"/>
                <a:gd name="connsiteY10" fmla="*/ 228600 h 457200"/>
                <a:gd name="connsiteX11" fmla="*/ 430530 w 457200"/>
                <a:gd name="connsiteY11" fmla="*/ 120968 h 457200"/>
                <a:gd name="connsiteX12" fmla="*/ 387668 w 457200"/>
                <a:gd name="connsiteY12" fmla="*/ 16383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7200" h="457200">
                  <a:moveTo>
                    <a:pt x="387668" y="163830"/>
                  </a:moveTo>
                  <a:cubicBezTo>
                    <a:pt x="396240" y="183833"/>
                    <a:pt x="400050" y="205740"/>
                    <a:pt x="400050" y="228600"/>
                  </a:cubicBezTo>
                  <a:cubicBezTo>
                    <a:pt x="400050" y="322898"/>
                    <a:pt x="322898" y="400050"/>
                    <a:pt x="228600" y="400050"/>
                  </a:cubicBezTo>
                  <a:cubicBezTo>
                    <a:pt x="134302" y="400050"/>
                    <a:pt x="57150" y="322898"/>
                    <a:pt x="57150" y="228600"/>
                  </a:cubicBezTo>
                  <a:cubicBezTo>
                    <a:pt x="57150" y="134302"/>
                    <a:pt x="134302" y="57150"/>
                    <a:pt x="228600" y="57150"/>
                  </a:cubicBezTo>
                  <a:cubicBezTo>
                    <a:pt x="251460" y="57150"/>
                    <a:pt x="273368" y="61913"/>
                    <a:pt x="293370" y="69532"/>
                  </a:cubicBezTo>
                  <a:lnTo>
                    <a:pt x="336233" y="26670"/>
                  </a:lnTo>
                  <a:cubicBezTo>
                    <a:pt x="303848" y="9525"/>
                    <a:pt x="267653" y="0"/>
                    <a:pt x="228600" y="0"/>
                  </a:cubicBezTo>
                  <a:cubicBezTo>
                    <a:pt x="102870" y="0"/>
                    <a:pt x="0" y="102870"/>
                    <a:pt x="0" y="228600"/>
                  </a:cubicBezTo>
                  <a:cubicBezTo>
                    <a:pt x="0" y="354330"/>
                    <a:pt x="102870" y="457200"/>
                    <a:pt x="228600" y="457200"/>
                  </a:cubicBezTo>
                  <a:cubicBezTo>
                    <a:pt x="354330" y="457200"/>
                    <a:pt x="457200" y="354330"/>
                    <a:pt x="457200" y="228600"/>
                  </a:cubicBezTo>
                  <a:cubicBezTo>
                    <a:pt x="457200" y="189548"/>
                    <a:pt x="447675" y="153352"/>
                    <a:pt x="430530" y="120968"/>
                  </a:cubicBezTo>
                  <a:lnTo>
                    <a:pt x="387668" y="16383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16440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8477</TotalTime>
  <Words>47</Words>
  <PresentationFormat>Widescreen</PresentationFormat>
  <Paragraphs>14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Horizontal Folded List – Slide Template</vt:lpstr>
      <vt:lpstr>Horizontal Folded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Horizontal Folded List</dc:title>
  <dc:creator>PresentationGO.com</dc:creator>
  <dc:description>© Copyright PresentationGO.com</dc:description>
  <dcterms:created xsi:type="dcterms:W3CDTF">2014-11-26T05:14:11Z</dcterms:created>
  <dcterms:modified xsi:type="dcterms:W3CDTF">2019-11-18T17:18:09Z</dcterms:modified>
  <cp:category>Charts &amp; Diagrams</cp:category>
</cp:coreProperties>
</file>