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15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11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6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Funnel – Slide Template</a:t>
            </a:r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BD55B562-1C4B-45E0-8F96-6B3412A3EC1C}"/>
              </a:ext>
            </a:extLst>
          </p:cNvPr>
          <p:cNvSpPr/>
          <p:nvPr/>
        </p:nvSpPr>
        <p:spPr>
          <a:xfrm rot="16200000">
            <a:off x="2417011" y="512872"/>
            <a:ext cx="3255221" cy="6013546"/>
          </a:xfrm>
          <a:prstGeom prst="trapezoid">
            <a:avLst>
              <a:gd name="adj" fmla="val 2736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8624F933-ACCF-40DD-9905-2918A681B0F0}"/>
              </a:ext>
            </a:extLst>
          </p:cNvPr>
          <p:cNvSpPr/>
          <p:nvPr/>
        </p:nvSpPr>
        <p:spPr>
          <a:xfrm>
            <a:off x="685801" y="2751283"/>
            <a:ext cx="1126380" cy="1521247"/>
          </a:xfrm>
          <a:prstGeom prst="roundRect">
            <a:avLst>
              <a:gd name="adj" fmla="val 29096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6975A52A-C2AE-45D7-B9DF-5E63BC5F9683}"/>
              </a:ext>
            </a:extLst>
          </p:cNvPr>
          <p:cNvSpPr/>
          <p:nvPr/>
        </p:nvSpPr>
        <p:spPr>
          <a:xfrm>
            <a:off x="799409" y="2865550"/>
            <a:ext cx="898503" cy="1292712"/>
          </a:xfrm>
          <a:prstGeom prst="roundRect">
            <a:avLst>
              <a:gd name="adj" fmla="val 27515"/>
            </a:avLst>
          </a:pr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6502C1B9-AA0D-4651-A522-2E43593BA560}"/>
              </a:ext>
            </a:extLst>
          </p:cNvPr>
          <p:cNvSpPr/>
          <p:nvPr/>
        </p:nvSpPr>
        <p:spPr>
          <a:xfrm>
            <a:off x="2206316" y="2544112"/>
            <a:ext cx="1433172" cy="1935589"/>
          </a:xfrm>
          <a:prstGeom prst="roundRect">
            <a:avLst>
              <a:gd name="adj" fmla="val 29096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F383B400-4BFE-47C4-8492-19B977FABD30}"/>
              </a:ext>
            </a:extLst>
          </p:cNvPr>
          <p:cNvSpPr/>
          <p:nvPr/>
        </p:nvSpPr>
        <p:spPr>
          <a:xfrm>
            <a:off x="2320585" y="2658380"/>
            <a:ext cx="1204634" cy="1702800"/>
          </a:xfrm>
          <a:prstGeom prst="roundRect">
            <a:avLst>
              <a:gd name="adj" fmla="val 27515"/>
            </a:avLst>
          </a:pr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9D5755EE-5A7E-4FF0-802A-27FF34923E2C}"/>
              </a:ext>
            </a:extLst>
          </p:cNvPr>
          <p:cNvSpPr/>
          <p:nvPr/>
        </p:nvSpPr>
        <p:spPr>
          <a:xfrm>
            <a:off x="6325792" y="1876557"/>
            <a:ext cx="2421729" cy="3270698"/>
          </a:xfrm>
          <a:prstGeom prst="roundRect">
            <a:avLst>
              <a:gd name="adj" fmla="val 29096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91CE25EA-7C93-41FB-84A1-AE31F6DE1B50}"/>
              </a:ext>
            </a:extLst>
          </p:cNvPr>
          <p:cNvSpPr/>
          <p:nvPr/>
        </p:nvSpPr>
        <p:spPr>
          <a:xfrm>
            <a:off x="6440061" y="1990824"/>
            <a:ext cx="2193191" cy="3042163"/>
          </a:xfrm>
          <a:prstGeom prst="roundRect">
            <a:avLst>
              <a:gd name="adj" fmla="val 27515"/>
            </a:avLst>
          </a:pr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B2ED55BE-358B-4597-91B3-5548D13FBCBE}"/>
              </a:ext>
            </a:extLst>
          </p:cNvPr>
          <p:cNvSpPr/>
          <p:nvPr/>
        </p:nvSpPr>
        <p:spPr>
          <a:xfrm>
            <a:off x="4033623" y="2230199"/>
            <a:ext cx="1898035" cy="2563416"/>
          </a:xfrm>
          <a:prstGeom prst="roundRect">
            <a:avLst>
              <a:gd name="adj" fmla="val 29096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C7A54118-8054-49CE-A5EB-C61EA850F9F9}"/>
              </a:ext>
            </a:extLst>
          </p:cNvPr>
          <p:cNvSpPr/>
          <p:nvPr/>
        </p:nvSpPr>
        <p:spPr>
          <a:xfrm>
            <a:off x="4147891" y="2344466"/>
            <a:ext cx="1669497" cy="2334881"/>
          </a:xfrm>
          <a:prstGeom prst="roundRect">
            <a:avLst>
              <a:gd name="adj" fmla="val 27515"/>
            </a:avLst>
          </a:pr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624C22B0-484F-49E5-9CC0-EA20207BF09E}"/>
              </a:ext>
            </a:extLst>
          </p:cNvPr>
          <p:cNvGrpSpPr/>
          <p:nvPr/>
        </p:nvGrpSpPr>
        <p:grpSpPr>
          <a:xfrm>
            <a:off x="6643036" y="2268293"/>
            <a:ext cx="1787166" cy="2428893"/>
            <a:chOff x="332936" y="2633656"/>
            <a:chExt cx="2937088" cy="2397906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7743403-9490-4475-BD58-86C714B1BE26}"/>
                </a:ext>
              </a:extLst>
            </p:cNvPr>
            <p:cNvSpPr txBox="1"/>
            <p:nvPr/>
          </p:nvSpPr>
          <p:spPr>
            <a:xfrm>
              <a:off x="332936" y="2633656"/>
              <a:ext cx="2937088" cy="455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466166FE-6568-4F69-9585-F6EDEA74E41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9446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 viverra sodales mauris, cras pharetra proin egestas arcu erat dolor, at amet.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FF5695D-8C0C-4B00-BF62-F9910CEF06A3}"/>
              </a:ext>
            </a:extLst>
          </p:cNvPr>
          <p:cNvGrpSpPr/>
          <p:nvPr/>
        </p:nvGrpSpPr>
        <p:grpSpPr>
          <a:xfrm>
            <a:off x="4210111" y="2514476"/>
            <a:ext cx="1545057" cy="1936527"/>
            <a:chOff x="332936" y="2682472"/>
            <a:chExt cx="2937088" cy="1969676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4D825CF-6FFA-4487-A5BE-87365C4280D0}"/>
                </a:ext>
              </a:extLst>
            </p:cNvPr>
            <p:cNvSpPr txBox="1"/>
            <p:nvPr/>
          </p:nvSpPr>
          <p:spPr>
            <a:xfrm>
              <a:off x="332936" y="2682472"/>
              <a:ext cx="2937088" cy="40695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DD4B3C3B-C1EA-4D5A-8125-35F11944712D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5652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 viverra sodales mauris, cras pharetra proin egestas arcu erat dolor, at amet.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94DE3956-461C-45EE-A0EB-AF41A16D5799}"/>
              </a:ext>
            </a:extLst>
          </p:cNvPr>
          <p:cNvGrpSpPr/>
          <p:nvPr/>
        </p:nvGrpSpPr>
        <p:grpSpPr>
          <a:xfrm>
            <a:off x="2361295" y="2753041"/>
            <a:ext cx="1123589" cy="1459397"/>
            <a:chOff x="332936" y="2785581"/>
            <a:chExt cx="2937088" cy="1440779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C875F1AE-374C-4049-9645-2B2B8E0E4D57}"/>
                </a:ext>
              </a:extLst>
            </p:cNvPr>
            <p:cNvSpPr txBox="1"/>
            <p:nvPr/>
          </p:nvSpPr>
          <p:spPr>
            <a:xfrm>
              <a:off x="332936" y="2785581"/>
              <a:ext cx="2937088" cy="3038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874C66F3-DA69-450C-A199-16D852100DC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39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  <a:p>
              <a:pPr algn="just">
                <a:spcAft>
                  <a:spcPts val="600"/>
                </a:spcAft>
              </a:pPr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 viverra sodales mauris, cras pharetra proin egestas arcu erat dolor, at amet.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3D9B92F4-7C78-47EF-B6BB-9AAEC8712268}"/>
              </a:ext>
            </a:extLst>
          </p:cNvPr>
          <p:cNvGrpSpPr/>
          <p:nvPr/>
        </p:nvGrpSpPr>
        <p:grpSpPr>
          <a:xfrm>
            <a:off x="839766" y="2930012"/>
            <a:ext cx="821093" cy="1105454"/>
            <a:chOff x="332936" y="2831159"/>
            <a:chExt cx="2937088" cy="1091351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EBAA5CC-9BAF-4ECD-A4C3-028E03CBC5CB}"/>
                </a:ext>
              </a:extLst>
            </p:cNvPr>
            <p:cNvSpPr txBox="1"/>
            <p:nvPr/>
          </p:nvSpPr>
          <p:spPr>
            <a:xfrm>
              <a:off x="332936" y="2831159"/>
              <a:ext cx="2937088" cy="25827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100" b="1" noProof="1"/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DC968BCF-805B-4A28-BE0C-335928A79DA2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8355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istem  sodales mauris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1E275BD-A417-464B-8803-6F882A5E1F5D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617EECD-3F40-40E0-8CAE-CA727F0B1DBA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75D4E2E-E335-4460-A308-468016F31CCD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CF42DC6-E736-4B92-A1A0-181CFC8CAF4A}"/>
              </a:ext>
            </a:extLst>
          </p:cNvPr>
          <p:cNvGrpSpPr/>
          <p:nvPr/>
        </p:nvGrpSpPr>
        <p:grpSpPr>
          <a:xfrm>
            <a:off x="255548" y="1164247"/>
            <a:ext cx="2202816" cy="1237867"/>
            <a:chOff x="255548" y="1266168"/>
            <a:chExt cx="2202816" cy="123786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0D051D7-FC00-4F0C-AA57-B3F82D28A3F6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B1791DF-0EA5-49E7-B615-D85E7BE3C26C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8371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Funnel – Slide Template</a:t>
            </a:r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BD55B562-1C4B-45E0-8F96-6B3412A3EC1C}"/>
              </a:ext>
            </a:extLst>
          </p:cNvPr>
          <p:cNvSpPr/>
          <p:nvPr/>
        </p:nvSpPr>
        <p:spPr>
          <a:xfrm rot="16200000">
            <a:off x="2417011" y="512872"/>
            <a:ext cx="3255221" cy="6013546"/>
          </a:xfrm>
          <a:prstGeom prst="trapezoid">
            <a:avLst>
              <a:gd name="adj" fmla="val 27360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8624F933-ACCF-40DD-9905-2918A681B0F0}"/>
              </a:ext>
            </a:extLst>
          </p:cNvPr>
          <p:cNvSpPr/>
          <p:nvPr/>
        </p:nvSpPr>
        <p:spPr>
          <a:xfrm>
            <a:off x="685801" y="2751283"/>
            <a:ext cx="1126380" cy="1521247"/>
          </a:xfrm>
          <a:prstGeom prst="roundRect">
            <a:avLst>
              <a:gd name="adj" fmla="val 29096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6975A52A-C2AE-45D7-B9DF-5E63BC5F9683}"/>
              </a:ext>
            </a:extLst>
          </p:cNvPr>
          <p:cNvSpPr/>
          <p:nvPr/>
        </p:nvSpPr>
        <p:spPr>
          <a:xfrm>
            <a:off x="768027" y="2865550"/>
            <a:ext cx="957166" cy="1292712"/>
          </a:xfrm>
          <a:prstGeom prst="roundRect">
            <a:avLst>
              <a:gd name="adj" fmla="val 27515"/>
            </a:avLst>
          </a:pr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6502C1B9-AA0D-4651-A522-2E43593BA560}"/>
              </a:ext>
            </a:extLst>
          </p:cNvPr>
          <p:cNvSpPr/>
          <p:nvPr/>
        </p:nvSpPr>
        <p:spPr>
          <a:xfrm>
            <a:off x="2206316" y="2544112"/>
            <a:ext cx="1433172" cy="1935589"/>
          </a:xfrm>
          <a:prstGeom prst="roundRect">
            <a:avLst>
              <a:gd name="adj" fmla="val 29096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F383B400-4BFE-47C4-8492-19B977FABD30}"/>
              </a:ext>
            </a:extLst>
          </p:cNvPr>
          <p:cNvSpPr/>
          <p:nvPr/>
        </p:nvSpPr>
        <p:spPr>
          <a:xfrm>
            <a:off x="2288542" y="2653227"/>
            <a:ext cx="1271589" cy="1717360"/>
          </a:xfrm>
          <a:prstGeom prst="roundRect">
            <a:avLst>
              <a:gd name="adj" fmla="val 27515"/>
            </a:avLst>
          </a:pr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9D5755EE-5A7E-4FF0-802A-27FF34923E2C}"/>
              </a:ext>
            </a:extLst>
          </p:cNvPr>
          <p:cNvSpPr/>
          <p:nvPr/>
        </p:nvSpPr>
        <p:spPr>
          <a:xfrm>
            <a:off x="6325792" y="1876557"/>
            <a:ext cx="2421729" cy="3270698"/>
          </a:xfrm>
          <a:prstGeom prst="roundRect">
            <a:avLst>
              <a:gd name="adj" fmla="val 29096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91CE25EA-7C93-41FB-84A1-AE31F6DE1B50}"/>
              </a:ext>
            </a:extLst>
          </p:cNvPr>
          <p:cNvSpPr/>
          <p:nvPr/>
        </p:nvSpPr>
        <p:spPr>
          <a:xfrm>
            <a:off x="6407944" y="1987560"/>
            <a:ext cx="2257351" cy="3048692"/>
          </a:xfrm>
          <a:prstGeom prst="roundRect">
            <a:avLst>
              <a:gd name="adj" fmla="val 27515"/>
            </a:avLst>
          </a:pr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B2ED55BE-358B-4597-91B3-5548D13FBCBE}"/>
              </a:ext>
            </a:extLst>
          </p:cNvPr>
          <p:cNvSpPr/>
          <p:nvPr/>
        </p:nvSpPr>
        <p:spPr>
          <a:xfrm>
            <a:off x="4033623" y="2230199"/>
            <a:ext cx="1898035" cy="2563416"/>
          </a:xfrm>
          <a:prstGeom prst="roundRect">
            <a:avLst>
              <a:gd name="adj" fmla="val 29096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C7A54118-8054-49CE-A5EB-C61EA850F9F9}"/>
              </a:ext>
            </a:extLst>
          </p:cNvPr>
          <p:cNvSpPr/>
          <p:nvPr/>
        </p:nvSpPr>
        <p:spPr>
          <a:xfrm>
            <a:off x="4116231" y="2341511"/>
            <a:ext cx="1733200" cy="2340793"/>
          </a:xfrm>
          <a:prstGeom prst="roundRect">
            <a:avLst>
              <a:gd name="adj" fmla="val 27515"/>
            </a:avLst>
          </a:pr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624C22B0-484F-49E5-9CC0-EA20207BF09E}"/>
              </a:ext>
            </a:extLst>
          </p:cNvPr>
          <p:cNvGrpSpPr/>
          <p:nvPr/>
        </p:nvGrpSpPr>
        <p:grpSpPr>
          <a:xfrm>
            <a:off x="6643036" y="2268293"/>
            <a:ext cx="1787166" cy="2428893"/>
            <a:chOff x="332936" y="2633656"/>
            <a:chExt cx="2937088" cy="2397906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7743403-9490-4475-BD58-86C714B1BE26}"/>
                </a:ext>
              </a:extLst>
            </p:cNvPr>
            <p:cNvSpPr txBox="1"/>
            <p:nvPr/>
          </p:nvSpPr>
          <p:spPr>
            <a:xfrm>
              <a:off x="332936" y="2633656"/>
              <a:ext cx="2937088" cy="455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466166FE-6568-4F69-9585-F6EDEA74E41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9446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 viverra sodales mauris, cras pharetra proin egestas arcu erat dolor, at amet.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FF5695D-8C0C-4B00-BF62-F9910CEF06A3}"/>
              </a:ext>
            </a:extLst>
          </p:cNvPr>
          <p:cNvGrpSpPr/>
          <p:nvPr/>
        </p:nvGrpSpPr>
        <p:grpSpPr>
          <a:xfrm>
            <a:off x="4210111" y="2514476"/>
            <a:ext cx="1545057" cy="1936527"/>
            <a:chOff x="332936" y="2682472"/>
            <a:chExt cx="2937088" cy="1969676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4D825CF-6FFA-4487-A5BE-87365C4280D0}"/>
                </a:ext>
              </a:extLst>
            </p:cNvPr>
            <p:cNvSpPr txBox="1"/>
            <p:nvPr/>
          </p:nvSpPr>
          <p:spPr>
            <a:xfrm>
              <a:off x="332936" y="2682472"/>
              <a:ext cx="2937088" cy="40695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DD4B3C3B-C1EA-4D5A-8125-35F11944712D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5652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 viverra sodales mauris, cras pharetra proin egestas arcu erat dolor, at amet.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94DE3956-461C-45EE-A0EB-AF41A16D5799}"/>
              </a:ext>
            </a:extLst>
          </p:cNvPr>
          <p:cNvGrpSpPr/>
          <p:nvPr/>
        </p:nvGrpSpPr>
        <p:grpSpPr>
          <a:xfrm>
            <a:off x="2361295" y="2753041"/>
            <a:ext cx="1123589" cy="1459397"/>
            <a:chOff x="332936" y="2785581"/>
            <a:chExt cx="2937088" cy="1440779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C875F1AE-374C-4049-9645-2B2B8E0E4D57}"/>
                </a:ext>
              </a:extLst>
            </p:cNvPr>
            <p:cNvSpPr txBox="1"/>
            <p:nvPr/>
          </p:nvSpPr>
          <p:spPr>
            <a:xfrm>
              <a:off x="332936" y="2785581"/>
              <a:ext cx="2937088" cy="3038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874C66F3-DA69-450C-A199-16D852100DC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39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  <a:p>
              <a:pPr algn="just">
                <a:spcAft>
                  <a:spcPts val="600"/>
                </a:spcAft>
              </a:pPr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 viverra sodales mauris, cras pharetra proin egestas arcu erat dolor, at amet.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3D9B92F4-7C78-47EF-B6BB-9AAEC8712268}"/>
              </a:ext>
            </a:extLst>
          </p:cNvPr>
          <p:cNvGrpSpPr/>
          <p:nvPr/>
        </p:nvGrpSpPr>
        <p:grpSpPr>
          <a:xfrm>
            <a:off x="839766" y="2930012"/>
            <a:ext cx="821093" cy="1105454"/>
            <a:chOff x="332936" y="2831159"/>
            <a:chExt cx="2937088" cy="1091351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EBAA5CC-9BAF-4ECD-A4C3-028E03CBC5CB}"/>
                </a:ext>
              </a:extLst>
            </p:cNvPr>
            <p:cNvSpPr txBox="1"/>
            <p:nvPr/>
          </p:nvSpPr>
          <p:spPr>
            <a:xfrm>
              <a:off x="332936" y="2831159"/>
              <a:ext cx="2937088" cy="25827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100" b="1" noProof="1"/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DC968BCF-805B-4A28-BE0C-335928A79DA2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8355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istem  sodales mauris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1E275BD-A417-464B-8803-6F882A5E1F5D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617EECD-3F40-40E0-8CAE-CA727F0B1DBA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75D4E2E-E335-4460-A308-468016F31CCD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CF42DC6-E736-4B92-A1A0-181CFC8CAF4A}"/>
              </a:ext>
            </a:extLst>
          </p:cNvPr>
          <p:cNvGrpSpPr/>
          <p:nvPr/>
        </p:nvGrpSpPr>
        <p:grpSpPr>
          <a:xfrm>
            <a:off x="255548" y="1164247"/>
            <a:ext cx="2202816" cy="1237867"/>
            <a:chOff x="255548" y="1266168"/>
            <a:chExt cx="2202816" cy="123786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0D051D7-FC00-4F0C-AA57-B3F82D28A3F6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B1791DF-0EA5-49E7-B615-D85E7BE3C26C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473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10276</TotalTime>
  <Words>501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Funnel – Slide Template</vt:lpstr>
      <vt:lpstr>Horizontal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Funnel</dc:title>
  <dc:creator>PresentationGO.com</dc:creator>
  <dc:description>© Copyright PresentationGO.com</dc:description>
  <dcterms:created xsi:type="dcterms:W3CDTF">2014-11-26T05:14:11Z</dcterms:created>
  <dcterms:modified xsi:type="dcterms:W3CDTF">2019-08-26T18:16:16Z</dcterms:modified>
  <cp:category>Charts &amp; Diagrams</cp:category>
</cp:coreProperties>
</file>