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slideLayouts/slideLayout3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6" r:id="rId1"/>
    <p:sldMasterId id="2147483703" r:id="rId2"/>
    <p:sldMasterId id="2147483692" r:id="rId3"/>
  </p:sldMasterIdLst>
  <p:notesMasterIdLst>
    <p:notesMasterId r:id="rId7"/>
  </p:notesMasterIdLst>
  <p:sldIdLst>
    <p:sldId id="351" r:id="rId4"/>
    <p:sldId id="352" r:id="rId5"/>
    <p:sldId id="307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B323B"/>
    <a:srgbClr val="EB1E42"/>
    <a:srgbClr val="FFDB55"/>
    <a:srgbClr val="05ACC7"/>
    <a:srgbClr val="C13018"/>
    <a:srgbClr val="F36F13"/>
    <a:srgbClr val="A2B969"/>
    <a:srgbClr val="063951"/>
    <a:srgbClr val="F16077"/>
    <a:srgbClr val="DF361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660B408-B3CF-4A94-85FC-2B1E0A45F4A2}" styleName="Dark Style 2 - Accent 1/Accent 2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1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2"/>
          </a:solidFill>
        </a:fill>
      </a:tcStyle>
    </a:firstRow>
  </a:tblStyle>
  <a:tblStyle styleId="{91EBBBCC-DAD2-459C-BE2E-F6DE35CF9A28}" styleName="Dark Style 2 - Accent 3/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accent3">
              <a:tint val="20000"/>
            </a:schemeClr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541" autoAdjust="0"/>
    <p:restoredTop sz="96433" autoAdjust="0"/>
  </p:normalViewPr>
  <p:slideViewPr>
    <p:cSldViewPr snapToGrid="0" showGuides="1">
      <p:cViewPr>
        <p:scale>
          <a:sx n="100" d="100"/>
          <a:sy n="100" d="100"/>
        </p:scale>
        <p:origin x="1722" y="1344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Master" Target="slideMasters/slideMaster3.xml"/><Relationship Id="rId7" Type="http://schemas.openxmlformats.org/officeDocument/2006/relationships/notesMaster" Target="notesMasters/notesMaster1.xml"/><Relationship Id="rId2" Type="http://schemas.openxmlformats.org/officeDocument/2006/relationships/slideMaster" Target="slideMasters/slideMaster2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tableStyles" Target="tableStyles.xml"/><Relationship Id="rId5" Type="http://schemas.openxmlformats.org/officeDocument/2006/relationships/slide" Target="slides/slide2.xml"/><Relationship Id="rId10" Type="http://schemas.openxmlformats.org/officeDocument/2006/relationships/theme" Target="theme/theme1.xml"/><Relationship Id="rId4" Type="http://schemas.openxmlformats.org/officeDocument/2006/relationships/slide" Target="slides/slide1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389243F-B1BB-4202-BD78-416ACA555174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68D2766-C49B-4C1A-9FEE-6F146754B02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404122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611780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64694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685800" y="1143000"/>
            <a:ext cx="5486400" cy="30861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dirty="0"/>
              <a:t>© Copyright </a:t>
            </a:r>
            <a:r>
              <a:rPr lang="en-US" b="1" dirty="0"/>
              <a:t>PresentationGO.com</a:t>
            </a:r>
            <a:r>
              <a:rPr lang="en-US" dirty="0"/>
              <a:t> – The free PowerPoint and Google Slides template library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68D2766-C49B-4C1A-9FEE-6F146754B02B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19326691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presentationgo.com/" TargetMode="External"/><Relationship Id="rId1" Type="http://schemas.openxmlformats.org/officeDocument/2006/relationships/slideMaster" Target="../slideMasters/slideMaster3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5930DF0-104B-4293-A7F6-66AEFF3E6AF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9FDF5E90-AE29-4303-979F-161F791D98BB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9C25032D-D31A-446E-BBAA-A896C50E8CFA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88869583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8200" y="163481"/>
            <a:ext cx="10515600" cy="739056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dirty="0"/>
              <a:t>Click to edit Master title style</a:t>
            </a:r>
          </a:p>
        </p:txBody>
      </p:sp>
      <p:grpSp>
        <p:nvGrpSpPr>
          <p:cNvPr id="3" name="Group 2">
            <a:extLst>
              <a:ext uri="{FF2B5EF4-FFF2-40B4-BE49-F238E27FC236}">
                <a16:creationId xmlns:a16="http://schemas.microsoft.com/office/drawing/2014/main" id="{79C65CE8-4186-4EF3-A508-A12E5E686468}"/>
              </a:ext>
            </a:extLst>
          </p:cNvPr>
          <p:cNvGrpSpPr/>
          <p:nvPr userDrawn="1"/>
        </p:nvGrpSpPr>
        <p:grpSpPr>
          <a:xfrm>
            <a:off x="12554553" y="1"/>
            <a:ext cx="1647523" cy="1816099"/>
            <a:chOff x="12554553" y="1"/>
            <a:chExt cx="1647523" cy="1816099"/>
          </a:xfrm>
        </p:grpSpPr>
        <p:sp>
          <p:nvSpPr>
            <p:cNvPr id="4" name="Rectangle: Folded Corner 3">
              <a:extLst>
                <a:ext uri="{FF2B5EF4-FFF2-40B4-BE49-F238E27FC236}">
                  <a16:creationId xmlns:a16="http://schemas.microsoft.com/office/drawing/2014/main" id="{0A32BB05-B08C-4D73-BFF9-25A2D9328D4D}"/>
                </a:ext>
              </a:extLst>
            </p:cNvPr>
            <p:cNvSpPr/>
            <p:nvPr userDrawn="1"/>
          </p:nvSpPr>
          <p:spPr>
            <a:xfrm>
              <a:off x="12554553" y="1"/>
              <a:ext cx="1644047" cy="1816099"/>
            </a:xfrm>
            <a:prstGeom prst="foldedCorner">
              <a:avLst/>
            </a:prstGeom>
            <a:ln>
              <a:noFill/>
            </a:ln>
            <a:effectLst>
              <a:outerShdw blurRad="101600" dist="63500" dir="2700000" algn="tl" rotWithShape="0">
                <a:prstClr val="black">
                  <a:alpha val="40000"/>
                </a:prstClr>
              </a:outerShdw>
            </a:effectLst>
          </p:spPr>
          <p:style>
            <a:lnRef idx="2">
              <a:schemeClr val="accent4">
                <a:shade val="50000"/>
              </a:schemeClr>
            </a:lnRef>
            <a:fillRef idx="1">
              <a:schemeClr val="accent4"/>
            </a:fillRef>
            <a:effectRef idx="0">
              <a:schemeClr val="accent4"/>
            </a:effectRef>
            <a:fontRef idx="minor">
              <a:schemeClr val="lt1"/>
            </a:fontRef>
          </p:style>
          <p:txBody>
            <a:bodyPr rIns="0" rtlCol="0" anchor="t"/>
            <a:lstStyle/>
            <a:p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To insert your own icons*: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Insert</a:t>
              </a:r>
              <a:r>
                <a:rPr lang="en-US" sz="1400">
                  <a:solidFill>
                    <a:schemeClr val="accent2">
                      <a:lumMod val="50000"/>
                    </a:schemeClr>
                  </a:solidFill>
                </a:rPr>
                <a:t> &gt;&gt; </a:t>
              </a:r>
              <a:r>
                <a:rPr lang="en-US" sz="1400" b="1">
                  <a:solidFill>
                    <a:schemeClr val="accent2">
                      <a:lumMod val="50000"/>
                    </a:schemeClr>
                  </a:solidFill>
                </a:rPr>
                <a:t>Icons</a:t>
              </a:r>
            </a:p>
            <a:p>
              <a:endParaRPr lang="en-US" sz="1400">
                <a:solidFill>
                  <a:schemeClr val="accent2">
                    <a:lumMod val="50000"/>
                  </a:schemeClr>
                </a:solidFill>
              </a:endParaRPr>
            </a:p>
            <a:p>
              <a:r>
                <a:rPr lang="en-US" sz="1200" i="1">
                  <a:solidFill>
                    <a:schemeClr val="accent2">
                      <a:lumMod val="50000"/>
                    </a:schemeClr>
                  </a:solidFill>
                </a:rPr>
                <a:t>(*Only available to Office 365 subscribers)</a:t>
              </a:r>
            </a:p>
          </p:txBody>
        </p:sp>
        <p:pic>
          <p:nvPicPr>
            <p:cNvPr id="5" name="Picture 4">
              <a:extLst>
                <a:ext uri="{FF2B5EF4-FFF2-40B4-BE49-F238E27FC236}">
                  <a16:creationId xmlns:a16="http://schemas.microsoft.com/office/drawing/2014/main" id="{BC568985-A849-45B0-B77A-2F6998D822DB}"/>
                </a:ext>
              </a:extLst>
            </p:cNvPr>
            <p:cNvPicPr>
              <a:picLocks noChangeAspect="1"/>
            </p:cNvPicPr>
            <p:nvPr userDrawn="1"/>
          </p:nvPicPr>
          <p:blipFill>
            <a:blip r:embed="rId2"/>
            <a:stretch>
              <a:fillRect/>
            </a:stretch>
          </p:blipFill>
          <p:spPr>
            <a:xfrm>
              <a:off x="13802026" y="424090"/>
              <a:ext cx="400050" cy="657225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0892151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signed by PresentationGo"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 userDrawn="1"/>
        </p:nvSpPr>
        <p:spPr>
          <a:xfrm>
            <a:off x="0" y="3152956"/>
            <a:ext cx="12192000" cy="552091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800" b="0" i="0" u="none" strike="noStrike" kern="1200" cap="none" spc="0" normalizeH="0" baseline="0" noProof="0">
                <a:ln>
                  <a:noFill/>
                </a:ln>
                <a:solidFill>
                  <a:srgbClr val="A5CD00"/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2000" b="0" i="0" u="none" strike="noStrike" kern="1200" cap="none" spc="0" normalizeH="0" baseline="0" noProof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</a:t>
            </a:r>
            <a:r>
              <a:rPr kumimoji="0" lang="en-US" sz="2000" b="0" i="0" u="none" strike="noStrike" kern="1200" cap="none" spc="0" normalizeH="0" baseline="0" noProof="0" dirty="0">
                <a:ln>
                  <a:noFill/>
                </a:ln>
                <a:solidFill>
                  <a:schemeClr val="bg1">
                    <a:lumMod val="50000"/>
                  </a:scheme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com</a:t>
            </a:r>
            <a:endParaRPr kumimoji="0" lang="en-US" sz="2800" b="0" i="0" u="none" strike="noStrike" kern="1200" cap="none" spc="0" normalizeH="0" baseline="0" noProof="0" dirty="0">
              <a:ln>
                <a:noFill/>
              </a:ln>
              <a:solidFill>
                <a:schemeClr val="bg1">
                  <a:lumMod val="50000"/>
                </a:schemeClr>
              </a:solidFill>
              <a:effectLst/>
              <a:uLnTx/>
              <a:uFillTx/>
              <a:latin typeface="+mn-lt"/>
              <a:ea typeface="+mn-ea"/>
              <a:cs typeface="+mn-cs"/>
            </a:endParaRPr>
          </a:p>
        </p:txBody>
      </p:sp>
      <p:sp>
        <p:nvSpPr>
          <p:cNvPr id="6" name="Rectangle 5">
            <a:hlinkClick r:id="rId2"/>
          </p:cNvPr>
          <p:cNvSpPr/>
          <p:nvPr userDrawn="1"/>
        </p:nvSpPr>
        <p:spPr>
          <a:xfrm>
            <a:off x="2731912" y="3071723"/>
            <a:ext cx="6728177" cy="714554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800"/>
          </a:p>
        </p:txBody>
      </p:sp>
      <p:sp>
        <p:nvSpPr>
          <p:cNvPr id="2" name="TextBox 1"/>
          <p:cNvSpPr txBox="1"/>
          <p:nvPr userDrawn="1"/>
        </p:nvSpPr>
        <p:spPr>
          <a:xfrm>
            <a:off x="4123473" y="5982900"/>
            <a:ext cx="3945053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pPr algn="ctr"/>
            <a:r>
              <a:rPr lang="en-US" sz="1800" dirty="0">
                <a:solidFill>
                  <a:srgbClr val="A5CD00"/>
                </a:solidFill>
              </a:rPr>
              <a:t>T</a:t>
            </a:r>
            <a:r>
              <a:rPr lang="en-US" sz="1800" baseline="0" dirty="0">
                <a:solidFill>
                  <a:srgbClr val="A5CD00"/>
                </a:solidFill>
              </a:rPr>
              <a:t>he free PowerPoint and Google Slides template library</a:t>
            </a:r>
            <a:endParaRPr lang="en-US" sz="1800" dirty="0">
              <a:solidFill>
                <a:srgbClr val="A5CD00"/>
              </a:solidFill>
            </a:endParaRPr>
          </a:p>
        </p:txBody>
      </p:sp>
      <p:grpSp>
        <p:nvGrpSpPr>
          <p:cNvPr id="8" name="Group 7"/>
          <p:cNvGrpSpPr/>
          <p:nvPr userDrawn="1"/>
        </p:nvGrpSpPr>
        <p:grpSpPr>
          <a:xfrm>
            <a:off x="4983933" y="2633133"/>
            <a:ext cx="2224135" cy="369332"/>
            <a:chOff x="3459936" y="2633133"/>
            <a:chExt cx="2224135" cy="369332"/>
          </a:xfrm>
        </p:grpSpPr>
        <p:sp>
          <p:nvSpPr>
            <p:cNvPr id="9" name="TextBox 8"/>
            <p:cNvSpPr txBox="1"/>
            <p:nvPr userDrawn="1"/>
          </p:nvSpPr>
          <p:spPr>
            <a:xfrm>
              <a:off x="3459936" y="2633133"/>
              <a:ext cx="2224135" cy="369332"/>
            </a:xfrm>
            <a:prstGeom prst="rect">
              <a:avLst/>
            </a:prstGeom>
            <a:noFill/>
          </p:spPr>
          <p:txBody>
            <a:bodyPr wrap="none" rtlCol="0" anchor="ctr">
              <a:spAutoFit/>
            </a:bodyPr>
            <a:lstStyle/>
            <a:p>
              <a:pPr algn="ctr"/>
              <a:r>
                <a:rPr lang="en-US">
                  <a:solidFill>
                    <a:schemeClr val="bg1"/>
                  </a:solidFill>
                  <a:effectLst/>
                </a:rPr>
                <a:t>Designed</a:t>
              </a:r>
              <a:r>
                <a:rPr lang="en-US" baseline="0">
                  <a:solidFill>
                    <a:schemeClr val="bg1"/>
                  </a:solidFill>
                  <a:effectLst/>
                </a:rPr>
                <a:t> with         by</a:t>
              </a:r>
              <a:endParaRPr lang="en-US" dirty="0">
                <a:solidFill>
                  <a:schemeClr val="bg1"/>
                </a:solidFill>
                <a:effectLst/>
              </a:endParaRPr>
            </a:p>
          </p:txBody>
        </p:sp>
        <p:sp>
          <p:nvSpPr>
            <p:cNvPr id="10" name="Freeform 290"/>
            <p:cNvSpPr/>
            <p:nvPr userDrawn="1"/>
          </p:nvSpPr>
          <p:spPr>
            <a:xfrm>
              <a:off x="4977441" y="2705803"/>
              <a:ext cx="261456" cy="223991"/>
            </a:xfrm>
            <a:custGeom>
              <a:avLst/>
              <a:gdLst/>
              <a:ahLst/>
              <a:cxnLst/>
              <a:rect l="l" t="t" r="r" b="b"/>
              <a:pathLst>
                <a:path w="504825" h="432707">
                  <a:moveTo>
                    <a:pt x="134658" y="0"/>
                  </a:moveTo>
                  <a:cubicBezTo>
                    <a:pt x="146301" y="0"/>
                    <a:pt x="158180" y="2019"/>
                    <a:pt x="170294" y="6057"/>
                  </a:cubicBezTo>
                  <a:cubicBezTo>
                    <a:pt x="182407" y="10095"/>
                    <a:pt x="193676" y="15541"/>
                    <a:pt x="204099" y="22396"/>
                  </a:cubicBezTo>
                  <a:cubicBezTo>
                    <a:pt x="214522" y="29251"/>
                    <a:pt x="223490" y="35683"/>
                    <a:pt x="231002" y="41693"/>
                  </a:cubicBezTo>
                  <a:cubicBezTo>
                    <a:pt x="238514" y="47703"/>
                    <a:pt x="245652" y="54088"/>
                    <a:pt x="252412" y="60849"/>
                  </a:cubicBezTo>
                  <a:cubicBezTo>
                    <a:pt x="259174" y="54088"/>
                    <a:pt x="266310" y="47703"/>
                    <a:pt x="273823" y="41693"/>
                  </a:cubicBezTo>
                  <a:cubicBezTo>
                    <a:pt x="281334" y="35683"/>
                    <a:pt x="290303" y="29251"/>
                    <a:pt x="300726" y="22396"/>
                  </a:cubicBezTo>
                  <a:cubicBezTo>
                    <a:pt x="311149" y="15541"/>
                    <a:pt x="322417" y="10095"/>
                    <a:pt x="334531" y="6057"/>
                  </a:cubicBezTo>
                  <a:cubicBezTo>
                    <a:pt x="346645" y="2019"/>
                    <a:pt x="358524" y="0"/>
                    <a:pt x="370167" y="0"/>
                  </a:cubicBezTo>
                  <a:cubicBezTo>
                    <a:pt x="412236" y="0"/>
                    <a:pt x="445197" y="11644"/>
                    <a:pt x="469048" y="34932"/>
                  </a:cubicBezTo>
                  <a:cubicBezTo>
                    <a:pt x="492899" y="58220"/>
                    <a:pt x="504825" y="90523"/>
                    <a:pt x="504825" y="131840"/>
                  </a:cubicBezTo>
                  <a:cubicBezTo>
                    <a:pt x="504825" y="173346"/>
                    <a:pt x="483321" y="215602"/>
                    <a:pt x="440313" y="258610"/>
                  </a:cubicBezTo>
                  <a:lnTo>
                    <a:pt x="264807" y="427636"/>
                  </a:lnTo>
                  <a:cubicBezTo>
                    <a:pt x="261427" y="431017"/>
                    <a:pt x="257295" y="432707"/>
                    <a:pt x="252412" y="432707"/>
                  </a:cubicBezTo>
                  <a:cubicBezTo>
                    <a:pt x="247529" y="432707"/>
                    <a:pt x="243398" y="431017"/>
                    <a:pt x="240018" y="427636"/>
                  </a:cubicBezTo>
                  <a:lnTo>
                    <a:pt x="64230" y="258047"/>
                  </a:lnTo>
                  <a:cubicBezTo>
                    <a:pt x="62351" y="256544"/>
                    <a:pt x="59770" y="254103"/>
                    <a:pt x="56482" y="250722"/>
                  </a:cubicBezTo>
                  <a:cubicBezTo>
                    <a:pt x="53196" y="247342"/>
                    <a:pt x="47984" y="241191"/>
                    <a:pt x="40848" y="232270"/>
                  </a:cubicBezTo>
                  <a:cubicBezTo>
                    <a:pt x="33712" y="223349"/>
                    <a:pt x="27326" y="214194"/>
                    <a:pt x="21692" y="204803"/>
                  </a:cubicBezTo>
                  <a:cubicBezTo>
                    <a:pt x="16057" y="195413"/>
                    <a:pt x="11035" y="184051"/>
                    <a:pt x="6620" y="170717"/>
                  </a:cubicBezTo>
                  <a:cubicBezTo>
                    <a:pt x="2207" y="157382"/>
                    <a:pt x="0" y="144423"/>
                    <a:pt x="0" y="131840"/>
                  </a:cubicBezTo>
                  <a:cubicBezTo>
                    <a:pt x="0" y="90523"/>
                    <a:pt x="11926" y="58220"/>
                    <a:pt x="35777" y="34932"/>
                  </a:cubicBezTo>
                  <a:cubicBezTo>
                    <a:pt x="59629" y="11644"/>
                    <a:pt x="92588" y="0"/>
                    <a:pt x="134658" y="0"/>
                  </a:cubicBezTo>
                  <a:close/>
                </a:path>
              </a:pathLst>
            </a:custGeom>
            <a:solidFill>
              <a:srgbClr val="D9002F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endParaRPr kumimoji="0" lang="en-US" sz="1350" b="0" i="0" u="none" strike="noStrike" kern="1200" cap="none" spc="0" normalizeH="0" baseline="0" noProof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endParaRPr>
            </a:p>
          </p:txBody>
        </p:sp>
      </p:grpSp>
    </p:spTree>
    <p:extLst>
      <p:ext uri="{BB962C8B-B14F-4D97-AF65-F5344CB8AC3E}">
        <p14:creationId xmlns:p14="http://schemas.microsoft.com/office/powerpoint/2010/main" val="14120419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presentationgo.com/" TargetMode="External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theme" Target="../theme/theme2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presentationgo.com/" TargetMode="External"/></Relationships>
</file>

<file path=ppt/slideMasters/_rels/slideMaster3.xml.rels><?xml version="1.0" encoding="UTF-8" standalone="yes"?>
<Relationships xmlns="http://schemas.openxmlformats.org/package/2006/relationships"><Relationship Id="rId2" Type="http://schemas.openxmlformats.org/officeDocument/2006/relationships/theme" Target="../theme/theme3.xml"/><Relationship Id="rId1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EFEDEE"/>
            </a:gs>
            <a:gs pos="53000">
              <a:srgbClr val="F1EFF0"/>
            </a:gs>
            <a:gs pos="77000">
              <a:srgbClr val="EFEDEE"/>
            </a:gs>
            <a:gs pos="100000">
              <a:srgbClr val="EFEBEC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7" name="Rectangle 6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3" tooltip="PresentationGo!"/>
              </a:rPr>
              <a:t>presentationgo.com</a:t>
            </a:r>
            <a:endParaRPr lang="en-US" sz="1100" dirty="0"/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4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205513462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tx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323A45"/>
            </a:gs>
            <a:gs pos="35000">
              <a:srgbClr val="323A45"/>
            </a:gs>
            <a:gs pos="100000">
              <a:srgbClr val="1C2026"/>
            </a:gs>
          </a:gsLst>
          <a:path path="circle">
            <a:fillToRect l="50000" t="-80000" r="50000" b="180000"/>
          </a:path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163482"/>
            <a:ext cx="10515600" cy="739056"/>
          </a:xfrm>
          <a:prstGeom prst="rect">
            <a:avLst/>
          </a:prstGeom>
        </p:spPr>
        <p:txBody>
          <a:bodyPr rIns="0">
            <a:normAutofit/>
          </a:bodyPr>
          <a:lstStyle/>
          <a:p>
            <a:pPr marL="0" lvl="0"/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219200"/>
            <a:ext cx="10515600" cy="49577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0" y="6305911"/>
            <a:ext cx="12192000" cy="55209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bIns="91440" rtlCol="0" anchor="ctr"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www.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presentationgo</a:t>
            </a:r>
            <a:r>
              <a:rPr kumimoji="0" lang="en-US" sz="3200" b="0" i="0" u="none" strike="noStrike" kern="1200" cap="none" spc="150" normalizeH="0" baseline="0" noProof="0" dirty="0">
                <a:ln>
                  <a:noFill/>
                </a:ln>
                <a:solidFill>
                  <a:prstClr val="white">
                    <a:lumMod val="75000"/>
                  </a:prstClr>
                </a:solidFill>
                <a:effectLst/>
                <a:uLnTx/>
                <a:uFillTx/>
                <a:latin typeface="+mn-lt"/>
                <a:ea typeface="+mn-ea"/>
                <a:cs typeface="+mn-cs"/>
              </a:rPr>
              <a:t>.com</a:t>
            </a:r>
          </a:p>
        </p:txBody>
      </p:sp>
      <p:sp>
        <p:nvSpPr>
          <p:cNvPr id="13" name="Freeform 12"/>
          <p:cNvSpPr/>
          <p:nvPr userDrawn="1"/>
        </p:nvSpPr>
        <p:spPr>
          <a:xfrm rot="5400000">
            <a:off x="91178" y="173588"/>
            <a:ext cx="369496" cy="570902"/>
          </a:xfrm>
          <a:custGeom>
            <a:avLst/>
            <a:gdLst>
              <a:gd name="connsiteX0" fmla="*/ 210916 w 1034764"/>
              <a:gd name="connsiteY0" fmla="*/ 535701 h 1598797"/>
              <a:gd name="connsiteX1" fmla="*/ 331908 w 1034764"/>
              <a:gd name="connsiteY1" fmla="*/ 284049 h 1598797"/>
              <a:gd name="connsiteX2" fmla="*/ 741774 w 1034764"/>
              <a:gd name="connsiteY2" fmla="*/ 315409 h 1598797"/>
              <a:gd name="connsiteX3" fmla="*/ 403935 w 1034764"/>
              <a:gd name="connsiteY3" fmla="*/ 375418 h 1598797"/>
              <a:gd name="connsiteX4" fmla="*/ 266699 w 1034764"/>
              <a:gd name="connsiteY4" fmla="*/ 689905 h 1598797"/>
              <a:gd name="connsiteX5" fmla="*/ 266698 w 1034764"/>
              <a:gd name="connsiteY5" fmla="*/ 689907 h 1598797"/>
              <a:gd name="connsiteX6" fmla="*/ 210916 w 1034764"/>
              <a:gd name="connsiteY6" fmla="*/ 535701 h 1598797"/>
              <a:gd name="connsiteX7" fmla="*/ 134938 w 1034764"/>
              <a:gd name="connsiteY7" fmla="*/ 517381 h 1598797"/>
              <a:gd name="connsiteX8" fmla="*/ 517383 w 1034764"/>
              <a:gd name="connsiteY8" fmla="*/ 899826 h 1598797"/>
              <a:gd name="connsiteX9" fmla="*/ 899828 w 1034764"/>
              <a:gd name="connsiteY9" fmla="*/ 517381 h 1598797"/>
              <a:gd name="connsiteX10" fmla="*/ 517383 w 1034764"/>
              <a:gd name="connsiteY10" fmla="*/ 134936 h 1598797"/>
              <a:gd name="connsiteX11" fmla="*/ 134938 w 1034764"/>
              <a:gd name="connsiteY11" fmla="*/ 517381 h 1598797"/>
              <a:gd name="connsiteX12" fmla="*/ 0 w 1034764"/>
              <a:gd name="connsiteY12" fmla="*/ 517382 h 1598797"/>
              <a:gd name="connsiteX13" fmla="*/ 517382 w 1034764"/>
              <a:gd name="connsiteY13" fmla="*/ 0 h 1598797"/>
              <a:gd name="connsiteX14" fmla="*/ 1034764 w 1034764"/>
              <a:gd name="connsiteY14" fmla="*/ 517382 h 1598797"/>
              <a:gd name="connsiteX15" fmla="*/ 621653 w 1034764"/>
              <a:gd name="connsiteY15" fmla="*/ 1024253 h 1598797"/>
              <a:gd name="connsiteX16" fmla="*/ 620527 w 1034764"/>
              <a:gd name="connsiteY16" fmla="*/ 1024366 h 1598797"/>
              <a:gd name="connsiteX17" fmla="*/ 662992 w 1034764"/>
              <a:gd name="connsiteY17" fmla="*/ 1598797 h 1598797"/>
              <a:gd name="connsiteX18" fmla="*/ 371775 w 1034764"/>
              <a:gd name="connsiteY18" fmla="*/ 1598797 h 1598797"/>
              <a:gd name="connsiteX19" fmla="*/ 414241 w 1034764"/>
              <a:gd name="connsiteY19" fmla="*/ 1024367 h 1598797"/>
              <a:gd name="connsiteX20" fmla="*/ 413112 w 1034764"/>
              <a:gd name="connsiteY20" fmla="*/ 1024253 h 1598797"/>
              <a:gd name="connsiteX21" fmla="*/ 0 w 1034764"/>
              <a:gd name="connsiteY21" fmla="*/ 517382 h 159879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</a:cxnLst>
            <a:rect l="l" t="t" r="r" b="b"/>
            <a:pathLst>
              <a:path w="1034764" h="1598797">
                <a:moveTo>
                  <a:pt x="210916" y="535701"/>
                </a:moveTo>
                <a:cubicBezTo>
                  <a:pt x="207764" y="443901"/>
                  <a:pt x="249915" y="348683"/>
                  <a:pt x="331908" y="284049"/>
                </a:cubicBezTo>
                <a:cubicBezTo>
                  <a:pt x="463097" y="180634"/>
                  <a:pt x="646600" y="194675"/>
                  <a:pt x="741774" y="315409"/>
                </a:cubicBezTo>
                <a:cubicBezTo>
                  <a:pt x="631231" y="275026"/>
                  <a:pt x="502220" y="297941"/>
                  <a:pt x="403935" y="375418"/>
                </a:cubicBezTo>
                <a:cubicBezTo>
                  <a:pt x="305650" y="452895"/>
                  <a:pt x="253243" y="572989"/>
                  <a:pt x="266699" y="689905"/>
                </a:cubicBezTo>
                <a:lnTo>
                  <a:pt x="266698" y="689907"/>
                </a:lnTo>
                <a:cubicBezTo>
                  <a:pt x="231008" y="644631"/>
                  <a:pt x="212807" y="590781"/>
                  <a:pt x="210916" y="535701"/>
                </a:cubicBezTo>
                <a:close/>
                <a:moveTo>
                  <a:pt x="134938" y="517381"/>
                </a:moveTo>
                <a:cubicBezTo>
                  <a:pt x="134938" y="728600"/>
                  <a:pt x="306164" y="899826"/>
                  <a:pt x="517383" y="899826"/>
                </a:cubicBezTo>
                <a:cubicBezTo>
                  <a:pt x="728602" y="899826"/>
                  <a:pt x="899828" y="728600"/>
                  <a:pt x="899828" y="517381"/>
                </a:cubicBezTo>
                <a:cubicBezTo>
                  <a:pt x="899828" y="306162"/>
                  <a:pt x="728602" y="134936"/>
                  <a:pt x="517383" y="134936"/>
                </a:cubicBezTo>
                <a:cubicBezTo>
                  <a:pt x="306164" y="134936"/>
                  <a:pt x="134938" y="306162"/>
                  <a:pt x="134938" y="517381"/>
                </a:cubicBezTo>
                <a:close/>
                <a:moveTo>
                  <a:pt x="0" y="517382"/>
                </a:moveTo>
                <a:cubicBezTo>
                  <a:pt x="0" y="231640"/>
                  <a:pt x="231640" y="0"/>
                  <a:pt x="517382" y="0"/>
                </a:cubicBezTo>
                <a:cubicBezTo>
                  <a:pt x="803124" y="0"/>
                  <a:pt x="1034764" y="231640"/>
                  <a:pt x="1034764" y="517382"/>
                </a:cubicBezTo>
                <a:cubicBezTo>
                  <a:pt x="1034764" y="767406"/>
                  <a:pt x="857415" y="976008"/>
                  <a:pt x="621653" y="1024253"/>
                </a:cubicBezTo>
                <a:lnTo>
                  <a:pt x="620527" y="1024366"/>
                </a:lnTo>
                <a:lnTo>
                  <a:pt x="662992" y="1598797"/>
                </a:lnTo>
                <a:lnTo>
                  <a:pt x="371775" y="1598797"/>
                </a:lnTo>
                <a:lnTo>
                  <a:pt x="414241" y="1024367"/>
                </a:lnTo>
                <a:lnTo>
                  <a:pt x="413112" y="1024253"/>
                </a:lnTo>
                <a:cubicBezTo>
                  <a:pt x="177349" y="976008"/>
                  <a:pt x="0" y="767406"/>
                  <a:pt x="0" y="517382"/>
                </a:cubicBezTo>
                <a:close/>
              </a:path>
            </a:pathLst>
          </a:custGeom>
          <a:solidFill>
            <a:schemeClr val="bg1">
              <a:alpha val="20000"/>
            </a:schemeClr>
          </a:solidFill>
          <a:ln>
            <a:noFill/>
          </a:ln>
          <a:effectLst>
            <a:outerShdw blurRad="12700" dist="12700" dir="2700000" algn="tl" rotWithShape="0">
              <a:schemeClr val="bg1">
                <a:lumMod val="50000"/>
                <a:alpha val="40000"/>
              </a:schemeClr>
            </a:outerShdw>
          </a:effectLst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lvl="0" algn="ctr"/>
            <a:endParaRPr lang="en-US"/>
          </a:p>
        </p:txBody>
      </p:sp>
      <p:grpSp>
        <p:nvGrpSpPr>
          <p:cNvPr id="14" name="Group 13"/>
          <p:cNvGrpSpPr/>
          <p:nvPr userDrawn="1"/>
        </p:nvGrpSpPr>
        <p:grpSpPr>
          <a:xfrm>
            <a:off x="-1654908" y="-16654"/>
            <a:ext cx="1569183" cy="612144"/>
            <a:chOff x="-2096383" y="21447"/>
            <a:chExt cx="1569183" cy="612144"/>
          </a:xfrm>
        </p:grpSpPr>
        <p:sp>
          <p:nvSpPr>
            <p:cNvPr id="15" name="TextBox 14"/>
            <p:cNvSpPr txBox="1"/>
            <p:nvPr userDrawn="1"/>
          </p:nvSpPr>
          <p:spPr>
            <a:xfrm>
              <a:off x="-2096383" y="21447"/>
              <a:ext cx="365806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By:</a:t>
              </a:r>
            </a:p>
          </p:txBody>
        </p:sp>
        <p:sp>
          <p:nvSpPr>
            <p:cNvPr id="16" name="TextBox 15"/>
            <p:cNvSpPr txBox="1"/>
            <p:nvPr userDrawn="1"/>
          </p:nvSpPr>
          <p:spPr>
            <a:xfrm>
              <a:off x="-1002010" y="387370"/>
              <a:ext cx="474810" cy="246221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n-US" sz="1000" dirty="0">
                  <a:latin typeface="Open Sans" panose="020B0606030504020204" pitchFamily="34" charset="0"/>
                  <a:ea typeface="Open Sans" panose="020B0606030504020204" pitchFamily="34" charset="0"/>
                  <a:cs typeface="Open Sans" panose="020B0606030504020204" pitchFamily="34" charset="0"/>
                </a:rPr>
                <a:t>.com</a:t>
              </a:r>
            </a:p>
          </p:txBody>
        </p:sp>
        <p:pic>
          <p:nvPicPr>
            <p:cNvPr id="17" name="Picture 16"/>
            <p:cNvPicPr>
              <a:picLocks noChangeAspect="1"/>
            </p:cNvPicPr>
            <p:nvPr userDrawn="1"/>
          </p:nvPicPr>
          <p:blipFill>
            <a:blip r:embed="rId3"/>
            <a:stretch>
              <a:fillRect/>
            </a:stretch>
          </p:blipFill>
          <p:spPr>
            <a:xfrm>
              <a:off x="-2018604" y="234547"/>
              <a:ext cx="1405251" cy="185944"/>
            </a:xfrm>
            <a:prstGeom prst="rect">
              <a:avLst/>
            </a:prstGeom>
          </p:spPr>
        </p:pic>
      </p:grpSp>
      <p:sp>
        <p:nvSpPr>
          <p:cNvPr id="18" name="Rectangle 17"/>
          <p:cNvSpPr/>
          <p:nvPr userDrawn="1"/>
        </p:nvSpPr>
        <p:spPr>
          <a:xfrm>
            <a:off x="-12701" y="6959601"/>
            <a:ext cx="1661032" cy="261610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1100" b="0" i="0" dirty="0">
                <a:solidFill>
                  <a:srgbClr val="555555"/>
                </a:solidFill>
                <a:effectLst/>
                <a:latin typeface="Open Sans" panose="020B0606030504020204" pitchFamily="34" charset="0"/>
              </a:rPr>
              <a:t>© </a:t>
            </a:r>
            <a:r>
              <a:rPr lang="en-US" sz="1100" b="0" i="0" u="none" strike="noStrike" dirty="0">
                <a:solidFill>
                  <a:srgbClr val="A5CD28"/>
                </a:solidFill>
                <a:effectLst/>
                <a:latin typeface="Open Sans" panose="020B0606030504020204" pitchFamily="34" charset="0"/>
                <a:hlinkClick r:id="rId4" tooltip="PresentationGo!"/>
              </a:rPr>
              <a:t>presentationgo.com</a:t>
            </a:r>
            <a:endParaRPr lang="en-US" sz="1100" dirty="0"/>
          </a:p>
        </p:txBody>
      </p:sp>
    </p:spTree>
    <p:extLst>
      <p:ext uri="{BB962C8B-B14F-4D97-AF65-F5344CB8AC3E}">
        <p14:creationId xmlns:p14="http://schemas.microsoft.com/office/powerpoint/2010/main" val="253065831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4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lang="en-US" sz="3600" b="1" kern="1200">
          <a:solidFill>
            <a:schemeClr val="bg1"/>
          </a:solidFill>
          <a:latin typeface="Helvetica" panose="020B0500000000000000" pitchFamily="34" charset="0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j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j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j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j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rgbClr val="323A45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6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7E942A-26CB-4FC8-A61F-ED7BAF06B75B}" type="datetimeFigureOut">
              <a:rPr lang="en-US" smtClean="0"/>
              <a:t>8/26/2019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1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1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EDDA2-A385-4D53-9944-861446547DD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5646563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00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Funnel – Slide Template</a:t>
            </a: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E2703408-A9B5-40A8-8817-11818BE25541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85" name="TextBox 84">
              <a:extLst>
                <a:ext uri="{FF2B5EF4-FFF2-40B4-BE49-F238E27FC236}">
                  <a16:creationId xmlns:a16="http://schemas.microsoft.com/office/drawing/2014/main" id="{90A7EB44-0852-43E1-A828-4E8C9EB68E4A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6" name="TextBox 85">
              <a:extLst>
                <a:ext uri="{FF2B5EF4-FFF2-40B4-BE49-F238E27FC236}">
                  <a16:creationId xmlns:a16="http://schemas.microsoft.com/office/drawing/2014/main" id="{FB3B0A48-506B-4E77-8829-D4FE4984B3C5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4" name="Group 3">
            <a:extLst>
              <a:ext uri="{FF2B5EF4-FFF2-40B4-BE49-F238E27FC236}">
                <a16:creationId xmlns:a16="http://schemas.microsoft.com/office/drawing/2014/main" id="{CF5C752A-34FA-4BB5-929F-9BB00984E25D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40731" y="1242150"/>
            <a:chExt cx="2937088" cy="1290153"/>
          </a:xfrm>
        </p:grpSpPr>
        <p:sp>
          <p:nvSpPr>
            <p:cNvPr id="88" name="TextBox 87">
              <a:extLst>
                <a:ext uri="{FF2B5EF4-FFF2-40B4-BE49-F238E27FC236}">
                  <a16:creationId xmlns:a16="http://schemas.microsoft.com/office/drawing/2014/main" id="{F25CE188-B297-427F-92CF-CD57C9AA120D}"/>
                </a:ext>
              </a:extLst>
            </p:cNvPr>
            <p:cNvSpPr txBox="1"/>
            <p:nvPr/>
          </p:nvSpPr>
          <p:spPr>
            <a:xfrm>
              <a:off x="340731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/>
                <a:t>Lorem Ipsum</a:t>
              </a:r>
            </a:p>
          </p:txBody>
        </p:sp>
        <p:sp>
          <p:nvSpPr>
            <p:cNvPr id="89" name="TextBox 88">
              <a:extLst>
                <a:ext uri="{FF2B5EF4-FFF2-40B4-BE49-F238E27FC236}">
                  <a16:creationId xmlns:a16="http://schemas.microsoft.com/office/drawing/2014/main" id="{95B24FAD-B70C-4D7D-BA64-EECA1CB24882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33" name="Trapezoid 32">
            <a:extLst>
              <a:ext uri="{FF2B5EF4-FFF2-40B4-BE49-F238E27FC236}">
                <a16:creationId xmlns:a16="http://schemas.microsoft.com/office/drawing/2014/main" id="{BD55B562-1C4B-45E0-8F96-6B3412A3EC1C}"/>
              </a:ext>
            </a:extLst>
          </p:cNvPr>
          <p:cNvSpPr/>
          <p:nvPr/>
        </p:nvSpPr>
        <p:spPr>
          <a:xfrm rot="16200000">
            <a:off x="3785983" y="-416710"/>
            <a:ext cx="3213692" cy="8018061"/>
          </a:xfrm>
          <a:prstGeom prst="trapezoid">
            <a:avLst>
              <a:gd name="adj" fmla="val 27360"/>
            </a:avLst>
          </a:prstGeom>
          <a:solidFill>
            <a:schemeClr val="bg1">
              <a:lumMod val="8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9" name="Rectangle: Rounded Corners 108">
            <a:extLst>
              <a:ext uri="{FF2B5EF4-FFF2-40B4-BE49-F238E27FC236}">
                <a16:creationId xmlns:a16="http://schemas.microsoft.com/office/drawing/2014/main" id="{8624F933-ACCF-40DD-9905-2918A681B0F0}"/>
              </a:ext>
            </a:extLst>
          </p:cNvPr>
          <p:cNvSpPr/>
          <p:nvPr/>
        </p:nvSpPr>
        <p:spPr>
          <a:xfrm>
            <a:off x="914401" y="2833761"/>
            <a:ext cx="1501840" cy="1501840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0" name="Rectangle: Rounded Corners 109">
            <a:extLst>
              <a:ext uri="{FF2B5EF4-FFF2-40B4-BE49-F238E27FC236}">
                <a16:creationId xmlns:a16="http://schemas.microsoft.com/office/drawing/2014/main" id="{6975A52A-C2AE-45D7-B9DF-5E63BC5F9683}"/>
              </a:ext>
            </a:extLst>
          </p:cNvPr>
          <p:cNvSpPr/>
          <p:nvPr/>
        </p:nvSpPr>
        <p:spPr>
          <a:xfrm>
            <a:off x="1024036" y="2946571"/>
            <a:ext cx="1276221" cy="127622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1" name="Rectangle: Rounded Corners 110">
            <a:extLst>
              <a:ext uri="{FF2B5EF4-FFF2-40B4-BE49-F238E27FC236}">
                <a16:creationId xmlns:a16="http://schemas.microsoft.com/office/drawing/2014/main" id="{6502C1B9-AA0D-4651-A522-2E43593BA560}"/>
              </a:ext>
            </a:extLst>
          </p:cNvPr>
          <p:cNvSpPr/>
          <p:nvPr/>
        </p:nvSpPr>
        <p:spPr>
          <a:xfrm>
            <a:off x="2941754" y="2629233"/>
            <a:ext cx="1910896" cy="1910896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2" name="Rectangle: Rounded Corners 111">
            <a:extLst>
              <a:ext uri="{FF2B5EF4-FFF2-40B4-BE49-F238E27FC236}">
                <a16:creationId xmlns:a16="http://schemas.microsoft.com/office/drawing/2014/main" id="{F383B400-4BFE-47C4-8492-19B977FABD30}"/>
              </a:ext>
            </a:extLst>
          </p:cNvPr>
          <p:cNvSpPr/>
          <p:nvPr/>
        </p:nvSpPr>
        <p:spPr>
          <a:xfrm>
            <a:off x="3051389" y="2736956"/>
            <a:ext cx="1695452" cy="169545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3" name="Rectangle: Rounded Corners 112">
            <a:extLst>
              <a:ext uri="{FF2B5EF4-FFF2-40B4-BE49-F238E27FC236}">
                <a16:creationId xmlns:a16="http://schemas.microsoft.com/office/drawing/2014/main" id="{9D5755EE-5A7E-4FF0-802A-27FF34923E2C}"/>
              </a:ext>
            </a:extLst>
          </p:cNvPr>
          <p:cNvSpPr/>
          <p:nvPr/>
        </p:nvSpPr>
        <p:spPr>
          <a:xfrm>
            <a:off x="8434389" y="1970195"/>
            <a:ext cx="3228972" cy="3228972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4" name="Rectangle: Rounded Corners 113">
            <a:extLst>
              <a:ext uri="{FF2B5EF4-FFF2-40B4-BE49-F238E27FC236}">
                <a16:creationId xmlns:a16="http://schemas.microsoft.com/office/drawing/2014/main" id="{91CE25EA-7C93-41FB-84A1-AE31F6DE1B50}"/>
              </a:ext>
            </a:extLst>
          </p:cNvPr>
          <p:cNvSpPr/>
          <p:nvPr/>
        </p:nvSpPr>
        <p:spPr>
          <a:xfrm>
            <a:off x="8543925" y="2079782"/>
            <a:ext cx="3009801" cy="3009798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115" name="Rectangle: Rounded Corners 114">
            <a:extLst>
              <a:ext uri="{FF2B5EF4-FFF2-40B4-BE49-F238E27FC236}">
                <a16:creationId xmlns:a16="http://schemas.microsoft.com/office/drawing/2014/main" id="{B2ED55BE-358B-4597-91B3-5548D13FBCBE}"/>
              </a:ext>
            </a:extLst>
          </p:cNvPr>
          <p:cNvSpPr/>
          <p:nvPr/>
        </p:nvSpPr>
        <p:spPr>
          <a:xfrm>
            <a:off x="5378163" y="2319325"/>
            <a:ext cx="2530713" cy="2530713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6" name="Rectangle: Rounded Corners 115">
            <a:extLst>
              <a:ext uri="{FF2B5EF4-FFF2-40B4-BE49-F238E27FC236}">
                <a16:creationId xmlns:a16="http://schemas.microsoft.com/office/drawing/2014/main" id="{C7A54118-8054-49CE-A5EB-C61EA850F9F9}"/>
              </a:ext>
            </a:extLst>
          </p:cNvPr>
          <p:cNvSpPr/>
          <p:nvPr/>
        </p:nvSpPr>
        <p:spPr>
          <a:xfrm>
            <a:off x="5488308" y="2429216"/>
            <a:ext cx="2310933" cy="2310931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117" name="Group 116">
            <a:extLst>
              <a:ext uri="{FF2B5EF4-FFF2-40B4-BE49-F238E27FC236}">
                <a16:creationId xmlns:a16="http://schemas.microsoft.com/office/drawing/2014/main" id="{624C22B0-484F-49E5-9CC0-EA20207BF09E}"/>
              </a:ext>
            </a:extLst>
          </p:cNvPr>
          <p:cNvGrpSpPr/>
          <p:nvPr/>
        </p:nvGrpSpPr>
        <p:grpSpPr>
          <a:xfrm>
            <a:off x="8857381" y="2439468"/>
            <a:ext cx="2382888" cy="2290426"/>
            <a:chOff x="332936" y="2504656"/>
            <a:chExt cx="2937088" cy="2290426"/>
          </a:xfrm>
        </p:grpSpPr>
        <p:sp>
          <p:nvSpPr>
            <p:cNvPr id="118" name="TextBox 117">
              <a:extLst>
                <a:ext uri="{FF2B5EF4-FFF2-40B4-BE49-F238E27FC236}">
                  <a16:creationId xmlns:a16="http://schemas.microsoft.com/office/drawing/2014/main" id="{07743403-9490-4475-BD58-86C714B1BE26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noProof="1"/>
                <a:t>Lorem Ipsum</a:t>
              </a:r>
            </a:p>
          </p:txBody>
        </p:sp>
        <p:sp>
          <p:nvSpPr>
            <p:cNvPr id="119" name="TextBox 118">
              <a:extLst>
                <a:ext uri="{FF2B5EF4-FFF2-40B4-BE49-F238E27FC236}">
                  <a16:creationId xmlns:a16="http://schemas.microsoft.com/office/drawing/2014/main" id="{466166FE-6568-4F69-9585-F6EDEA74E41B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081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5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0" name="Group 119">
            <a:extLst>
              <a:ext uri="{FF2B5EF4-FFF2-40B4-BE49-F238E27FC236}">
                <a16:creationId xmlns:a16="http://schemas.microsoft.com/office/drawing/2014/main" id="{3FF5695D-8C0C-4B00-BF62-F9910CEF06A3}"/>
              </a:ext>
            </a:extLst>
          </p:cNvPr>
          <p:cNvGrpSpPr/>
          <p:nvPr/>
        </p:nvGrpSpPr>
        <p:grpSpPr>
          <a:xfrm>
            <a:off x="5613481" y="2724124"/>
            <a:ext cx="2060076" cy="1721114"/>
            <a:chOff x="332936" y="2550377"/>
            <a:chExt cx="2937088" cy="1773198"/>
          </a:xfrm>
        </p:grpSpPr>
        <p:sp>
          <p:nvSpPr>
            <p:cNvPr id="121" name="TextBox 120">
              <a:extLst>
                <a:ext uri="{FF2B5EF4-FFF2-40B4-BE49-F238E27FC236}">
                  <a16:creationId xmlns:a16="http://schemas.microsoft.com/office/drawing/2014/main" id="{04D825CF-6FFA-4487-A5BE-87365C4280D0}"/>
                </a:ext>
              </a:extLst>
            </p:cNvPr>
            <p:cNvSpPr txBox="1"/>
            <p:nvPr/>
          </p:nvSpPr>
          <p:spPr>
            <a:xfrm>
              <a:off x="332936" y="2550377"/>
              <a:ext cx="2937088" cy="5390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122" name="TextBox 121">
              <a:extLst>
                <a:ext uri="{FF2B5EF4-FFF2-40B4-BE49-F238E27FC236}">
                  <a16:creationId xmlns:a16="http://schemas.microsoft.com/office/drawing/2014/main" id="{DD4B3C3B-C1EA-4D5A-8125-35F11944712D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66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123" name="Group 122">
            <a:extLst>
              <a:ext uri="{FF2B5EF4-FFF2-40B4-BE49-F238E27FC236}">
                <a16:creationId xmlns:a16="http://schemas.microsoft.com/office/drawing/2014/main" id="{94DE3956-461C-45EE-A0EB-AF41A16D5799}"/>
              </a:ext>
            </a:extLst>
          </p:cNvPr>
          <p:cNvGrpSpPr/>
          <p:nvPr/>
        </p:nvGrpSpPr>
        <p:grpSpPr>
          <a:xfrm>
            <a:off x="3148394" y="2954994"/>
            <a:ext cx="1498118" cy="1259375"/>
            <a:chOff x="332936" y="2750877"/>
            <a:chExt cx="2937088" cy="1259375"/>
          </a:xfrm>
        </p:grpSpPr>
        <p:sp>
          <p:nvSpPr>
            <p:cNvPr id="124" name="TextBox 123">
              <a:extLst>
                <a:ext uri="{FF2B5EF4-FFF2-40B4-BE49-F238E27FC236}">
                  <a16:creationId xmlns:a16="http://schemas.microsoft.com/office/drawing/2014/main" id="{C875F1AE-374C-4049-9645-2B2B8E0E4D57}"/>
                </a:ext>
              </a:extLst>
            </p:cNvPr>
            <p:cNvSpPr txBox="1"/>
            <p:nvPr/>
          </p:nvSpPr>
          <p:spPr>
            <a:xfrm>
              <a:off x="332936" y="2750877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125" name="TextBox 124">
              <a:extLst>
                <a:ext uri="{FF2B5EF4-FFF2-40B4-BE49-F238E27FC236}">
                  <a16:creationId xmlns:a16="http://schemas.microsoft.com/office/drawing/2014/main" id="{874C66F3-DA69-450C-A199-16D852100DCA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126" name="Group 125">
            <a:extLst>
              <a:ext uri="{FF2B5EF4-FFF2-40B4-BE49-F238E27FC236}">
                <a16:creationId xmlns:a16="http://schemas.microsoft.com/office/drawing/2014/main" id="{3D9B92F4-7C78-47EF-B6BB-9AAEC8712268}"/>
              </a:ext>
            </a:extLst>
          </p:cNvPr>
          <p:cNvGrpSpPr/>
          <p:nvPr/>
        </p:nvGrpSpPr>
        <p:grpSpPr>
          <a:xfrm>
            <a:off x="1119687" y="3016549"/>
            <a:ext cx="1094791" cy="1136265"/>
            <a:chOff x="332936" y="2781654"/>
            <a:chExt cx="2937088" cy="1136265"/>
          </a:xfrm>
        </p:grpSpPr>
        <p:sp>
          <p:nvSpPr>
            <p:cNvPr id="127" name="TextBox 126">
              <a:extLst>
                <a:ext uri="{FF2B5EF4-FFF2-40B4-BE49-F238E27FC236}">
                  <a16:creationId xmlns:a16="http://schemas.microsoft.com/office/drawing/2014/main" id="{BEBAA5CC-9BAF-4ECD-A4C3-028E03CBC5CB}"/>
                </a:ext>
              </a:extLst>
            </p:cNvPr>
            <p:cNvSpPr txBox="1"/>
            <p:nvPr/>
          </p:nvSpPr>
          <p:spPr>
            <a:xfrm>
              <a:off x="332936" y="278165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28" name="TextBox 127">
              <a:extLst>
                <a:ext uri="{FF2B5EF4-FFF2-40B4-BE49-F238E27FC236}">
                  <a16:creationId xmlns:a16="http://schemas.microsoft.com/office/drawing/2014/main" id="{DC968BCF-805B-4A28-BE0C-335928A79DA2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istem  sodales mauris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92837113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C2BFAE1-45D3-4B3B-81D2-0BF25FA84FB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Horizontal Funnel – Slide Template</a:t>
            </a:r>
          </a:p>
        </p:txBody>
      </p:sp>
      <p:grpSp>
        <p:nvGrpSpPr>
          <p:cNvPr id="59" name="Group 58">
            <a:extLst>
              <a:ext uri="{FF2B5EF4-FFF2-40B4-BE49-F238E27FC236}">
                <a16:creationId xmlns:a16="http://schemas.microsoft.com/office/drawing/2014/main" id="{0FE3E6F0-E7BE-4391-8ABA-268D395CB9AF}"/>
              </a:ext>
            </a:extLst>
          </p:cNvPr>
          <p:cNvGrpSpPr/>
          <p:nvPr/>
        </p:nvGrpSpPr>
        <p:grpSpPr>
          <a:xfrm>
            <a:off x="332936" y="4652338"/>
            <a:ext cx="2937088" cy="1290153"/>
            <a:chOff x="332936" y="4652338"/>
            <a:chExt cx="2937088" cy="1290153"/>
          </a:xfrm>
        </p:grpSpPr>
        <p:sp>
          <p:nvSpPr>
            <p:cNvPr id="60" name="TextBox 59">
              <a:extLst>
                <a:ext uri="{FF2B5EF4-FFF2-40B4-BE49-F238E27FC236}">
                  <a16:creationId xmlns:a16="http://schemas.microsoft.com/office/drawing/2014/main" id="{89DEF8B2-CE4F-4F71-AAE1-A03C62DFC082}"/>
                </a:ext>
              </a:extLst>
            </p:cNvPr>
            <p:cNvSpPr txBox="1"/>
            <p:nvPr/>
          </p:nvSpPr>
          <p:spPr>
            <a:xfrm>
              <a:off x="332936" y="4652338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1" name="TextBox 60">
              <a:extLst>
                <a:ext uri="{FF2B5EF4-FFF2-40B4-BE49-F238E27FC236}">
                  <a16:creationId xmlns:a16="http://schemas.microsoft.com/office/drawing/2014/main" id="{AFC800FE-1E46-4DFE-AE30-1E428EE6FE58}"/>
                </a:ext>
              </a:extLst>
            </p:cNvPr>
            <p:cNvSpPr txBox="1"/>
            <p:nvPr/>
          </p:nvSpPr>
          <p:spPr>
            <a:xfrm>
              <a:off x="340731" y="5111494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grpSp>
        <p:nvGrpSpPr>
          <p:cNvPr id="62" name="Group 61">
            <a:extLst>
              <a:ext uri="{FF2B5EF4-FFF2-40B4-BE49-F238E27FC236}">
                <a16:creationId xmlns:a16="http://schemas.microsoft.com/office/drawing/2014/main" id="{57A0AABF-8919-4A42-8391-76FB6C2A8A42}"/>
              </a:ext>
            </a:extLst>
          </p:cNvPr>
          <p:cNvGrpSpPr/>
          <p:nvPr/>
        </p:nvGrpSpPr>
        <p:grpSpPr>
          <a:xfrm>
            <a:off x="340731" y="1242150"/>
            <a:ext cx="2937088" cy="1290153"/>
            <a:chOff x="340731" y="1242150"/>
            <a:chExt cx="2937088" cy="1290153"/>
          </a:xfrm>
        </p:grpSpPr>
        <p:sp>
          <p:nvSpPr>
            <p:cNvPr id="63" name="TextBox 62">
              <a:extLst>
                <a:ext uri="{FF2B5EF4-FFF2-40B4-BE49-F238E27FC236}">
                  <a16:creationId xmlns:a16="http://schemas.microsoft.com/office/drawing/2014/main" id="{4865F214-BBF0-432C-9C8C-EE0EA94A33AB}"/>
                </a:ext>
              </a:extLst>
            </p:cNvPr>
            <p:cNvSpPr txBox="1"/>
            <p:nvPr/>
          </p:nvSpPr>
          <p:spPr>
            <a:xfrm>
              <a:off x="340731" y="1242150"/>
              <a:ext cx="2937088" cy="46166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r"/>
              <a:r>
                <a:rPr lang="en-US" sz="2400" b="1" noProof="1">
                  <a:solidFill>
                    <a:schemeClr val="bg1"/>
                  </a:solidFill>
                </a:rPr>
                <a:t>Lorem Ipsum</a:t>
              </a:r>
            </a:p>
          </p:txBody>
        </p:sp>
        <p:sp>
          <p:nvSpPr>
            <p:cNvPr id="64" name="TextBox 63">
              <a:extLst>
                <a:ext uri="{FF2B5EF4-FFF2-40B4-BE49-F238E27FC236}">
                  <a16:creationId xmlns:a16="http://schemas.microsoft.com/office/drawing/2014/main" id="{09FFB8EE-CE2F-4222-BC43-9549B45BC511}"/>
                </a:ext>
              </a:extLst>
            </p:cNvPr>
            <p:cNvSpPr txBox="1"/>
            <p:nvPr/>
          </p:nvSpPr>
          <p:spPr>
            <a:xfrm>
              <a:off x="348526" y="1701306"/>
              <a:ext cx="2929293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bg1">
                      <a:lumMod val="7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 </a:t>
              </a:r>
            </a:p>
          </p:txBody>
        </p:sp>
      </p:grpSp>
      <p:sp>
        <p:nvSpPr>
          <p:cNvPr id="65" name="Trapezoid 64">
            <a:extLst>
              <a:ext uri="{FF2B5EF4-FFF2-40B4-BE49-F238E27FC236}">
                <a16:creationId xmlns:a16="http://schemas.microsoft.com/office/drawing/2014/main" id="{D234C5F7-1602-4D00-8FB4-083C0F616CBC}"/>
              </a:ext>
            </a:extLst>
          </p:cNvPr>
          <p:cNvSpPr/>
          <p:nvPr/>
        </p:nvSpPr>
        <p:spPr>
          <a:xfrm rot="16200000">
            <a:off x="3785983" y="-416710"/>
            <a:ext cx="3213692" cy="8018061"/>
          </a:xfrm>
          <a:prstGeom prst="trapezoid">
            <a:avLst>
              <a:gd name="adj" fmla="val 27360"/>
            </a:avLst>
          </a:prstGeom>
          <a:solidFill>
            <a:schemeClr val="bg1">
              <a:lumMod val="85000"/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6" name="Rectangle: Rounded Corners 65">
            <a:extLst>
              <a:ext uri="{FF2B5EF4-FFF2-40B4-BE49-F238E27FC236}">
                <a16:creationId xmlns:a16="http://schemas.microsoft.com/office/drawing/2014/main" id="{ACFE254D-4A0D-456F-A52F-820F9213592B}"/>
              </a:ext>
            </a:extLst>
          </p:cNvPr>
          <p:cNvSpPr/>
          <p:nvPr/>
        </p:nvSpPr>
        <p:spPr>
          <a:xfrm>
            <a:off x="914401" y="2833761"/>
            <a:ext cx="1501840" cy="1501840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7" name="Rectangle: Rounded Corners 66">
            <a:extLst>
              <a:ext uri="{FF2B5EF4-FFF2-40B4-BE49-F238E27FC236}">
                <a16:creationId xmlns:a16="http://schemas.microsoft.com/office/drawing/2014/main" id="{5169D02A-E75A-44E5-92CA-211CCE292E52}"/>
              </a:ext>
            </a:extLst>
          </p:cNvPr>
          <p:cNvSpPr/>
          <p:nvPr/>
        </p:nvSpPr>
        <p:spPr>
          <a:xfrm>
            <a:off x="1024036" y="2946571"/>
            <a:ext cx="1276221" cy="127622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68" name="Rectangle: Rounded Corners 67">
            <a:extLst>
              <a:ext uri="{FF2B5EF4-FFF2-40B4-BE49-F238E27FC236}">
                <a16:creationId xmlns:a16="http://schemas.microsoft.com/office/drawing/2014/main" id="{D8007B04-E533-4175-90DD-6A8B54D39F0B}"/>
              </a:ext>
            </a:extLst>
          </p:cNvPr>
          <p:cNvSpPr/>
          <p:nvPr/>
        </p:nvSpPr>
        <p:spPr>
          <a:xfrm>
            <a:off x="2941754" y="2629233"/>
            <a:ext cx="1910896" cy="1910896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3"/>
          </a:lnRef>
          <a:fillRef idx="3">
            <a:schemeClr val="accent3"/>
          </a:fillRef>
          <a:effectRef idx="3">
            <a:schemeClr val="accent3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9" name="Rectangle: Rounded Corners 68">
            <a:extLst>
              <a:ext uri="{FF2B5EF4-FFF2-40B4-BE49-F238E27FC236}">
                <a16:creationId xmlns:a16="http://schemas.microsoft.com/office/drawing/2014/main" id="{94E6BE17-B758-4BF2-9A71-49758F4EEF8A}"/>
              </a:ext>
            </a:extLst>
          </p:cNvPr>
          <p:cNvSpPr/>
          <p:nvPr/>
        </p:nvSpPr>
        <p:spPr>
          <a:xfrm>
            <a:off x="3051389" y="2736956"/>
            <a:ext cx="1695452" cy="1695450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0" name="Rectangle: Rounded Corners 69">
            <a:extLst>
              <a:ext uri="{FF2B5EF4-FFF2-40B4-BE49-F238E27FC236}">
                <a16:creationId xmlns:a16="http://schemas.microsoft.com/office/drawing/2014/main" id="{7B87A5A4-0431-4A1F-BBED-A1A52B70574D}"/>
              </a:ext>
            </a:extLst>
          </p:cNvPr>
          <p:cNvSpPr/>
          <p:nvPr/>
        </p:nvSpPr>
        <p:spPr>
          <a:xfrm>
            <a:off x="8434389" y="1970195"/>
            <a:ext cx="3228972" cy="3228972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1" name="Rectangle: Rounded Corners 70">
            <a:extLst>
              <a:ext uri="{FF2B5EF4-FFF2-40B4-BE49-F238E27FC236}">
                <a16:creationId xmlns:a16="http://schemas.microsoft.com/office/drawing/2014/main" id="{AA8FBD7C-6705-48E2-8A05-D786B4EBF077}"/>
              </a:ext>
            </a:extLst>
          </p:cNvPr>
          <p:cNvSpPr/>
          <p:nvPr/>
        </p:nvSpPr>
        <p:spPr>
          <a:xfrm>
            <a:off x="8543925" y="2079782"/>
            <a:ext cx="3009801" cy="3009798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sp>
        <p:nvSpPr>
          <p:cNvPr id="72" name="Rectangle: Rounded Corners 71">
            <a:extLst>
              <a:ext uri="{FF2B5EF4-FFF2-40B4-BE49-F238E27FC236}">
                <a16:creationId xmlns:a16="http://schemas.microsoft.com/office/drawing/2014/main" id="{635C21DF-B6AA-4CDC-9430-F087E5BFEEB0}"/>
              </a:ext>
            </a:extLst>
          </p:cNvPr>
          <p:cNvSpPr/>
          <p:nvPr/>
        </p:nvSpPr>
        <p:spPr>
          <a:xfrm>
            <a:off x="5378163" y="2319325"/>
            <a:ext cx="2530713" cy="2530713"/>
          </a:xfrm>
          <a:prstGeom prst="roundRect">
            <a:avLst>
              <a:gd name="adj" fmla="val 29096"/>
            </a:avLst>
          </a:prstGeom>
          <a:ln/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0" name="Rectangle: Rounded Corners 89">
            <a:extLst>
              <a:ext uri="{FF2B5EF4-FFF2-40B4-BE49-F238E27FC236}">
                <a16:creationId xmlns:a16="http://schemas.microsoft.com/office/drawing/2014/main" id="{8BE5A0BD-CA8B-4F82-B6D0-1EF320123CC7}"/>
              </a:ext>
            </a:extLst>
          </p:cNvPr>
          <p:cNvSpPr/>
          <p:nvPr/>
        </p:nvSpPr>
        <p:spPr>
          <a:xfrm>
            <a:off x="5488308" y="2429216"/>
            <a:ext cx="2310933" cy="2310931"/>
          </a:xfrm>
          <a:prstGeom prst="roundRect">
            <a:avLst>
              <a:gd name="adj" fmla="val 27515"/>
            </a:avLst>
          </a:prstGeom>
          <a:solidFill>
            <a:schemeClr val="bg1"/>
          </a:solidFill>
          <a:ln/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91440" tIns="45720" rIns="91440" bIns="4572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endParaRPr lang="en-US"/>
          </a:p>
        </p:txBody>
      </p:sp>
      <p:grpSp>
        <p:nvGrpSpPr>
          <p:cNvPr id="91" name="Group 90">
            <a:extLst>
              <a:ext uri="{FF2B5EF4-FFF2-40B4-BE49-F238E27FC236}">
                <a16:creationId xmlns:a16="http://schemas.microsoft.com/office/drawing/2014/main" id="{49A73425-1650-44E2-A853-B325CEE3320C}"/>
              </a:ext>
            </a:extLst>
          </p:cNvPr>
          <p:cNvGrpSpPr/>
          <p:nvPr/>
        </p:nvGrpSpPr>
        <p:grpSpPr>
          <a:xfrm>
            <a:off x="8857381" y="2439468"/>
            <a:ext cx="2382888" cy="2290426"/>
            <a:chOff x="332936" y="2504656"/>
            <a:chExt cx="2937088" cy="2290426"/>
          </a:xfrm>
        </p:grpSpPr>
        <p:sp>
          <p:nvSpPr>
            <p:cNvPr id="92" name="TextBox 91">
              <a:extLst>
                <a:ext uri="{FF2B5EF4-FFF2-40B4-BE49-F238E27FC236}">
                  <a16:creationId xmlns:a16="http://schemas.microsoft.com/office/drawing/2014/main" id="{3E4CA1EE-1AC1-4055-8435-F24D2A859BD7}"/>
                </a:ext>
              </a:extLst>
            </p:cNvPr>
            <p:cNvSpPr txBox="1"/>
            <p:nvPr/>
          </p:nvSpPr>
          <p:spPr>
            <a:xfrm>
              <a:off x="332936" y="2504656"/>
              <a:ext cx="2937088" cy="584775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3200" b="1" noProof="1"/>
                <a:t>Lorem Ipsum</a:t>
              </a:r>
            </a:p>
          </p:txBody>
        </p:sp>
        <p:sp>
          <p:nvSpPr>
            <p:cNvPr id="93" name="TextBox 92">
              <a:extLst>
                <a:ext uri="{FF2B5EF4-FFF2-40B4-BE49-F238E27FC236}">
                  <a16:creationId xmlns:a16="http://schemas.microsoft.com/office/drawing/2014/main" id="{63A434C5-4560-4144-A90D-82B5EC163FB6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170816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5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4" name="Group 93">
            <a:extLst>
              <a:ext uri="{FF2B5EF4-FFF2-40B4-BE49-F238E27FC236}">
                <a16:creationId xmlns:a16="http://schemas.microsoft.com/office/drawing/2014/main" id="{27E8EEA4-197D-4573-98E1-C7F06299AA16}"/>
              </a:ext>
            </a:extLst>
          </p:cNvPr>
          <p:cNvGrpSpPr/>
          <p:nvPr/>
        </p:nvGrpSpPr>
        <p:grpSpPr>
          <a:xfrm>
            <a:off x="5613481" y="2724124"/>
            <a:ext cx="2060076" cy="1721114"/>
            <a:chOff x="332936" y="2550377"/>
            <a:chExt cx="2937088" cy="1773198"/>
          </a:xfrm>
        </p:grpSpPr>
        <p:sp>
          <p:nvSpPr>
            <p:cNvPr id="95" name="TextBox 94">
              <a:extLst>
                <a:ext uri="{FF2B5EF4-FFF2-40B4-BE49-F238E27FC236}">
                  <a16:creationId xmlns:a16="http://schemas.microsoft.com/office/drawing/2014/main" id="{63CAFF44-9F05-440C-8A79-082AEDC928DB}"/>
                </a:ext>
              </a:extLst>
            </p:cNvPr>
            <p:cNvSpPr txBox="1"/>
            <p:nvPr/>
          </p:nvSpPr>
          <p:spPr>
            <a:xfrm>
              <a:off x="332936" y="2550377"/>
              <a:ext cx="2937088" cy="5390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2800" b="1" noProof="1"/>
                <a:t>Lorem Ipsum</a:t>
              </a:r>
            </a:p>
          </p:txBody>
        </p:sp>
        <p:sp>
          <p:nvSpPr>
            <p:cNvPr id="96" name="TextBox 95">
              <a:extLst>
                <a:ext uri="{FF2B5EF4-FFF2-40B4-BE49-F238E27FC236}">
                  <a16:creationId xmlns:a16="http://schemas.microsoft.com/office/drawing/2014/main" id="{CB13FFDE-8326-4245-8EDF-F8C3E355B338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1236653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12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dolor, at amet.</a:t>
              </a:r>
            </a:p>
          </p:txBody>
        </p:sp>
      </p:grpSp>
      <p:grpSp>
        <p:nvGrpSpPr>
          <p:cNvPr id="97" name="Group 96">
            <a:extLst>
              <a:ext uri="{FF2B5EF4-FFF2-40B4-BE49-F238E27FC236}">
                <a16:creationId xmlns:a16="http://schemas.microsoft.com/office/drawing/2014/main" id="{ED5AA911-8EF7-4DE4-9830-AB2CEC9F93B8}"/>
              </a:ext>
            </a:extLst>
          </p:cNvPr>
          <p:cNvGrpSpPr/>
          <p:nvPr/>
        </p:nvGrpSpPr>
        <p:grpSpPr>
          <a:xfrm>
            <a:off x="3148394" y="2954994"/>
            <a:ext cx="1498118" cy="1259375"/>
            <a:chOff x="332936" y="2750877"/>
            <a:chExt cx="2937088" cy="1259375"/>
          </a:xfrm>
        </p:grpSpPr>
        <p:sp>
          <p:nvSpPr>
            <p:cNvPr id="98" name="TextBox 97">
              <a:extLst>
                <a:ext uri="{FF2B5EF4-FFF2-40B4-BE49-F238E27FC236}">
                  <a16:creationId xmlns:a16="http://schemas.microsoft.com/office/drawing/2014/main" id="{5A9F20AD-2E47-4390-993E-B0E9BA7ED34D}"/>
                </a:ext>
              </a:extLst>
            </p:cNvPr>
            <p:cNvSpPr txBox="1"/>
            <p:nvPr/>
          </p:nvSpPr>
          <p:spPr>
            <a:xfrm>
              <a:off x="332936" y="2750877"/>
              <a:ext cx="2937088" cy="338554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600" b="1" noProof="1"/>
                <a:t>Lorem Ipsum</a:t>
              </a:r>
            </a:p>
          </p:txBody>
        </p:sp>
        <p:sp>
          <p:nvSpPr>
            <p:cNvPr id="99" name="TextBox 98">
              <a:extLst>
                <a:ext uri="{FF2B5EF4-FFF2-40B4-BE49-F238E27FC236}">
                  <a16:creationId xmlns:a16="http://schemas.microsoft.com/office/drawing/2014/main" id="{F83A6D4E-20DA-4921-B32A-A87382A0A772}"/>
                </a:ext>
              </a:extLst>
            </p:cNvPr>
            <p:cNvSpPr txBox="1"/>
            <p:nvPr/>
          </p:nvSpPr>
          <p:spPr>
            <a:xfrm>
              <a:off x="340731" y="3086922"/>
              <a:ext cx="2929293" cy="923330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9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sodales mauris, cras pharetra proin egestas arcu erat dolor.</a:t>
              </a:r>
            </a:p>
          </p:txBody>
        </p:sp>
      </p:grpSp>
      <p:grpSp>
        <p:nvGrpSpPr>
          <p:cNvPr id="100" name="Group 99">
            <a:extLst>
              <a:ext uri="{FF2B5EF4-FFF2-40B4-BE49-F238E27FC236}">
                <a16:creationId xmlns:a16="http://schemas.microsoft.com/office/drawing/2014/main" id="{84C22642-74B5-4EE1-BCBD-A83899DF109E}"/>
              </a:ext>
            </a:extLst>
          </p:cNvPr>
          <p:cNvGrpSpPr/>
          <p:nvPr/>
        </p:nvGrpSpPr>
        <p:grpSpPr>
          <a:xfrm>
            <a:off x="1119687" y="3016549"/>
            <a:ext cx="1094791" cy="1136265"/>
            <a:chOff x="332936" y="2781654"/>
            <a:chExt cx="2937088" cy="1136265"/>
          </a:xfrm>
        </p:grpSpPr>
        <p:sp>
          <p:nvSpPr>
            <p:cNvPr id="101" name="TextBox 100">
              <a:extLst>
                <a:ext uri="{FF2B5EF4-FFF2-40B4-BE49-F238E27FC236}">
                  <a16:creationId xmlns:a16="http://schemas.microsoft.com/office/drawing/2014/main" id="{91F16B4D-E94B-4AB8-9313-46B3CB43D4FD}"/>
                </a:ext>
              </a:extLst>
            </p:cNvPr>
            <p:cNvSpPr txBox="1"/>
            <p:nvPr/>
          </p:nvSpPr>
          <p:spPr>
            <a:xfrm>
              <a:off x="332936" y="2781654"/>
              <a:ext cx="2937088" cy="307777"/>
            </a:xfrm>
            <a:prstGeom prst="rect">
              <a:avLst/>
            </a:prstGeom>
            <a:noFill/>
          </p:spPr>
          <p:txBody>
            <a:bodyPr wrap="square" lIns="0" rIns="0" rtlCol="0" anchor="b">
              <a:spAutoFit/>
            </a:bodyPr>
            <a:lstStyle/>
            <a:p>
              <a:pPr algn="ctr"/>
              <a:r>
                <a:rPr lang="en-US" sz="1400" b="1" noProof="1"/>
                <a:t>Lorem Ipsum</a:t>
              </a:r>
            </a:p>
          </p:txBody>
        </p:sp>
        <p:sp>
          <p:nvSpPr>
            <p:cNvPr id="102" name="TextBox 101">
              <a:extLst>
                <a:ext uri="{FF2B5EF4-FFF2-40B4-BE49-F238E27FC236}">
                  <a16:creationId xmlns:a16="http://schemas.microsoft.com/office/drawing/2014/main" id="{D7E57F33-63E7-4394-82ED-4B51FA1C42E5}"/>
                </a:ext>
              </a:extLst>
            </p:cNvPr>
            <p:cNvSpPr txBox="1"/>
            <p:nvPr/>
          </p:nvSpPr>
          <p:spPr>
            <a:xfrm>
              <a:off x="340730" y="3086922"/>
              <a:ext cx="2929294" cy="830997"/>
            </a:xfrm>
            <a:prstGeom prst="rect">
              <a:avLst/>
            </a:prstGeom>
            <a:noFill/>
          </p:spPr>
          <p:txBody>
            <a:bodyPr wrap="square" lIns="0" rIns="0" rtlCol="0" anchor="t">
              <a:spAutoFit/>
            </a:bodyPr>
            <a:lstStyle/>
            <a:p>
              <a:pPr algn="just"/>
              <a:r>
                <a:rPr lang="en-US" sz="800" noProof="1">
                  <a:solidFill>
                    <a:schemeClr val="tx1">
                      <a:lumMod val="65000"/>
                      <a:lumOff val="35000"/>
                    </a:schemeClr>
                  </a:solidFill>
                </a:rPr>
                <a:t>Lorem ipsum dolor sit amet, nibh est. A magna maecenas, quam magna nec quis, lorem nunc. Suspendisse viverra istem  sodales mauris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31367116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1442999800"/>
      </p:ext>
    </p:extLst>
  </p:cSld>
  <p:clrMapOvr>
    <a:masterClrMapping/>
  </p:clrMapOvr>
</p:sld>
</file>

<file path=ppt/theme/theme1.xml><?xml version="1.0" encoding="utf-8"?>
<a:theme xmlns:a="http://schemas.openxmlformats.org/drawingml/2006/main" name="Template PresentationGo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plate PresentationGo Dark">
  <a:themeElements>
    <a:clrScheme name="PGO2">
      <a:dk1>
        <a:sysClr val="windowText" lastClr="000000"/>
      </a:dk1>
      <a:lt1>
        <a:sysClr val="window" lastClr="FFFFFF"/>
      </a:lt1>
      <a:dk2>
        <a:srgbClr val="063951"/>
      </a:dk2>
      <a:lt2>
        <a:srgbClr val="D3D3D3"/>
      </a:lt2>
      <a:accent1>
        <a:srgbClr val="3A5C84"/>
      </a:accent1>
      <a:accent2>
        <a:srgbClr val="F7931F"/>
      </a:accent2>
      <a:accent3>
        <a:srgbClr val="4CC1EF"/>
      </a:accent3>
      <a:accent4>
        <a:srgbClr val="FFCC4C"/>
      </a:accent4>
      <a:accent5>
        <a:srgbClr val="C13018"/>
      </a:accent5>
      <a:accent6>
        <a:srgbClr val="A2B969"/>
      </a:accent6>
      <a:hlink>
        <a:srgbClr val="6C2B43"/>
      </a:hlink>
      <a:folHlink>
        <a:srgbClr val="6C2B43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TEMPLATE-PGO(16_9)</Template>
  <TotalTime>8487</TotalTime>
  <Words>495</Words>
  <PresentationFormat>Widescreen</PresentationFormat>
  <Paragraphs>32</Paragraphs>
  <Slides>3</Slides>
  <Notes>3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3</vt:i4>
      </vt:variant>
    </vt:vector>
  </HeadingPairs>
  <TitlesOfParts>
    <vt:vector size="11" baseType="lpstr">
      <vt:lpstr>Arial</vt:lpstr>
      <vt:lpstr>Calibri</vt:lpstr>
      <vt:lpstr>Calibri Light</vt:lpstr>
      <vt:lpstr>Helvetica</vt:lpstr>
      <vt:lpstr>Open Sans</vt:lpstr>
      <vt:lpstr>Template PresentationGo</vt:lpstr>
      <vt:lpstr>Template PresentationGo Dark</vt:lpstr>
      <vt:lpstr>Custom Design</vt:lpstr>
      <vt:lpstr>Horizontal Funnel – Slide Template</vt:lpstr>
      <vt:lpstr>Horizontal Funnel – Slide Template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Horizontal Funnel</dc:title>
  <dc:creator>PresentationGO.com</dc:creator>
  <dc:description>© Copyright PresentationGO.com</dc:description>
  <dcterms:created xsi:type="dcterms:W3CDTF">2014-11-26T05:14:11Z</dcterms:created>
  <dcterms:modified xsi:type="dcterms:W3CDTF">2019-08-26T18:16:21Z</dcterms:modified>
  <cp:category>Charts &amp; Diagrams</cp:category>
</cp:coreProperties>
</file>