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3" r:id="rId5"/>
    <p:sldId id="354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96" y="10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05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57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4.sv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Funnel w/ 4 Steps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3EAB374-18C0-4211-B205-AF594C8A1168}"/>
              </a:ext>
            </a:extLst>
          </p:cNvPr>
          <p:cNvSpPr/>
          <p:nvPr/>
        </p:nvSpPr>
        <p:spPr>
          <a:xfrm>
            <a:off x="9566911" y="800100"/>
            <a:ext cx="12700" cy="5257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3E33200-8A9A-47CD-BB3E-4C48E0D7406F}"/>
              </a:ext>
            </a:extLst>
          </p:cNvPr>
          <p:cNvSpPr/>
          <p:nvPr/>
        </p:nvSpPr>
        <p:spPr>
          <a:xfrm>
            <a:off x="7763511" y="800100"/>
            <a:ext cx="12700" cy="5257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551CB7E-0DAC-4769-B01E-EC20CA908626}"/>
              </a:ext>
            </a:extLst>
          </p:cNvPr>
          <p:cNvSpPr/>
          <p:nvPr/>
        </p:nvSpPr>
        <p:spPr>
          <a:xfrm>
            <a:off x="5960111" y="800100"/>
            <a:ext cx="12700" cy="5257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79A37B4-4434-4BE1-8CE0-A2D4551574F5}"/>
              </a:ext>
            </a:extLst>
          </p:cNvPr>
          <p:cNvSpPr/>
          <p:nvPr/>
        </p:nvSpPr>
        <p:spPr>
          <a:xfrm>
            <a:off x="4156711" y="800100"/>
            <a:ext cx="12700" cy="5257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61ADC84-705C-40B2-9E6F-F1E9D2586F2F}"/>
              </a:ext>
            </a:extLst>
          </p:cNvPr>
          <p:cNvSpPr/>
          <p:nvPr/>
        </p:nvSpPr>
        <p:spPr>
          <a:xfrm>
            <a:off x="1946910" y="1574800"/>
            <a:ext cx="7632702" cy="3778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796"/>
                </a:moveTo>
                <a:cubicBezTo>
                  <a:pt x="0" y="10796"/>
                  <a:pt x="11091" y="12285"/>
                  <a:pt x="21600" y="21600"/>
                </a:cubicBezTo>
                <a:lnTo>
                  <a:pt x="21600" y="0"/>
                </a:lnTo>
                <a:cubicBezTo>
                  <a:pt x="11091" y="9308"/>
                  <a:pt x="0" y="10796"/>
                  <a:pt x="0" y="1079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Oval">
            <a:extLst>
              <a:ext uri="{FF2B5EF4-FFF2-40B4-BE49-F238E27FC236}">
                <a16:creationId xmlns:a16="http://schemas.microsoft.com/office/drawing/2014/main" id="{B90B5BA5-F497-4EE3-A14F-787D1FB23935}"/>
              </a:ext>
            </a:extLst>
          </p:cNvPr>
          <p:cNvSpPr/>
          <p:nvPr/>
        </p:nvSpPr>
        <p:spPr>
          <a:xfrm>
            <a:off x="9046211" y="1574800"/>
            <a:ext cx="1061722" cy="3779522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Oval">
            <a:extLst>
              <a:ext uri="{FF2B5EF4-FFF2-40B4-BE49-F238E27FC236}">
                <a16:creationId xmlns:a16="http://schemas.microsoft.com/office/drawing/2014/main" id="{E102C5BA-419C-4A85-865C-D2D3694E25C5}"/>
              </a:ext>
            </a:extLst>
          </p:cNvPr>
          <p:cNvSpPr/>
          <p:nvPr/>
        </p:nvSpPr>
        <p:spPr>
          <a:xfrm>
            <a:off x="7306311" y="2273300"/>
            <a:ext cx="944879" cy="2369822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Oval">
            <a:extLst>
              <a:ext uri="{FF2B5EF4-FFF2-40B4-BE49-F238E27FC236}">
                <a16:creationId xmlns:a16="http://schemas.microsoft.com/office/drawing/2014/main" id="{3316BE95-6DD0-4B54-8DDA-32CFBB4F060B}"/>
              </a:ext>
            </a:extLst>
          </p:cNvPr>
          <p:cNvSpPr/>
          <p:nvPr/>
        </p:nvSpPr>
        <p:spPr>
          <a:xfrm>
            <a:off x="5617211" y="2794000"/>
            <a:ext cx="690879" cy="134112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Oval">
            <a:extLst>
              <a:ext uri="{FF2B5EF4-FFF2-40B4-BE49-F238E27FC236}">
                <a16:creationId xmlns:a16="http://schemas.microsoft.com/office/drawing/2014/main" id="{9BB356F3-6FAB-4FE9-9AD4-CEA82D21A6ED}"/>
              </a:ext>
            </a:extLst>
          </p:cNvPr>
          <p:cNvSpPr/>
          <p:nvPr/>
        </p:nvSpPr>
        <p:spPr>
          <a:xfrm>
            <a:off x="3966211" y="3175000"/>
            <a:ext cx="388622" cy="568959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BC4233F0-33B0-45D1-80DE-C86868B5404E}"/>
              </a:ext>
            </a:extLst>
          </p:cNvPr>
          <p:cNvSpPr/>
          <p:nvPr/>
        </p:nvSpPr>
        <p:spPr>
          <a:xfrm>
            <a:off x="1502410" y="3454400"/>
            <a:ext cx="9187180" cy="12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5" y="21600"/>
                </a:moveTo>
                <a:lnTo>
                  <a:pt x="0" y="21600"/>
                </a:lnTo>
                <a:lnTo>
                  <a:pt x="0" y="0"/>
                </a:lnTo>
                <a:lnTo>
                  <a:pt x="45" y="0"/>
                </a:lnTo>
                <a:lnTo>
                  <a:pt x="45" y="21600"/>
                </a:lnTo>
                <a:close/>
                <a:moveTo>
                  <a:pt x="21466" y="0"/>
                </a:moveTo>
                <a:lnTo>
                  <a:pt x="21376" y="0"/>
                </a:lnTo>
                <a:lnTo>
                  <a:pt x="21376" y="21600"/>
                </a:lnTo>
                <a:lnTo>
                  <a:pt x="21466" y="21600"/>
                </a:lnTo>
                <a:lnTo>
                  <a:pt x="21466" y="0"/>
                </a:lnTo>
                <a:close/>
                <a:moveTo>
                  <a:pt x="21286" y="0"/>
                </a:moveTo>
                <a:lnTo>
                  <a:pt x="21197" y="0"/>
                </a:lnTo>
                <a:lnTo>
                  <a:pt x="21197" y="21600"/>
                </a:lnTo>
                <a:lnTo>
                  <a:pt x="21286" y="21600"/>
                </a:lnTo>
                <a:lnTo>
                  <a:pt x="21286" y="0"/>
                </a:lnTo>
                <a:close/>
                <a:moveTo>
                  <a:pt x="21110" y="0"/>
                </a:moveTo>
                <a:lnTo>
                  <a:pt x="21021" y="0"/>
                </a:lnTo>
                <a:lnTo>
                  <a:pt x="21021" y="21600"/>
                </a:lnTo>
                <a:lnTo>
                  <a:pt x="21110" y="21600"/>
                </a:lnTo>
                <a:lnTo>
                  <a:pt x="21110" y="0"/>
                </a:lnTo>
                <a:close/>
                <a:moveTo>
                  <a:pt x="20931" y="0"/>
                </a:moveTo>
                <a:lnTo>
                  <a:pt x="20842" y="0"/>
                </a:lnTo>
                <a:lnTo>
                  <a:pt x="20842" y="21600"/>
                </a:lnTo>
                <a:lnTo>
                  <a:pt x="20931" y="21600"/>
                </a:lnTo>
                <a:lnTo>
                  <a:pt x="20931" y="0"/>
                </a:lnTo>
                <a:close/>
                <a:moveTo>
                  <a:pt x="20752" y="0"/>
                </a:moveTo>
                <a:lnTo>
                  <a:pt x="20662" y="0"/>
                </a:lnTo>
                <a:lnTo>
                  <a:pt x="20662" y="21600"/>
                </a:lnTo>
                <a:lnTo>
                  <a:pt x="20752" y="21600"/>
                </a:lnTo>
                <a:lnTo>
                  <a:pt x="20752" y="0"/>
                </a:lnTo>
                <a:close/>
                <a:moveTo>
                  <a:pt x="20573" y="0"/>
                </a:moveTo>
                <a:lnTo>
                  <a:pt x="20483" y="0"/>
                </a:lnTo>
                <a:lnTo>
                  <a:pt x="20483" y="21600"/>
                </a:lnTo>
                <a:lnTo>
                  <a:pt x="20573" y="21600"/>
                </a:lnTo>
                <a:lnTo>
                  <a:pt x="20573" y="0"/>
                </a:lnTo>
                <a:close/>
                <a:moveTo>
                  <a:pt x="20397" y="0"/>
                </a:moveTo>
                <a:lnTo>
                  <a:pt x="20307" y="0"/>
                </a:lnTo>
                <a:lnTo>
                  <a:pt x="20307" y="21600"/>
                </a:lnTo>
                <a:lnTo>
                  <a:pt x="20397" y="21600"/>
                </a:lnTo>
                <a:lnTo>
                  <a:pt x="20397" y="0"/>
                </a:lnTo>
                <a:close/>
                <a:moveTo>
                  <a:pt x="20218" y="0"/>
                </a:moveTo>
                <a:lnTo>
                  <a:pt x="20128" y="0"/>
                </a:lnTo>
                <a:lnTo>
                  <a:pt x="20128" y="21600"/>
                </a:lnTo>
                <a:lnTo>
                  <a:pt x="20218" y="21600"/>
                </a:lnTo>
                <a:lnTo>
                  <a:pt x="20218" y="0"/>
                </a:lnTo>
                <a:close/>
                <a:moveTo>
                  <a:pt x="20038" y="0"/>
                </a:moveTo>
                <a:lnTo>
                  <a:pt x="19949" y="0"/>
                </a:lnTo>
                <a:lnTo>
                  <a:pt x="19949" y="21600"/>
                </a:lnTo>
                <a:lnTo>
                  <a:pt x="20038" y="21600"/>
                </a:lnTo>
                <a:lnTo>
                  <a:pt x="20038" y="0"/>
                </a:lnTo>
                <a:close/>
                <a:moveTo>
                  <a:pt x="19859" y="0"/>
                </a:moveTo>
                <a:lnTo>
                  <a:pt x="19770" y="0"/>
                </a:lnTo>
                <a:lnTo>
                  <a:pt x="19770" y="21600"/>
                </a:lnTo>
                <a:lnTo>
                  <a:pt x="19859" y="21600"/>
                </a:lnTo>
                <a:lnTo>
                  <a:pt x="19859" y="0"/>
                </a:lnTo>
                <a:close/>
                <a:moveTo>
                  <a:pt x="19680" y="0"/>
                </a:moveTo>
                <a:lnTo>
                  <a:pt x="19590" y="0"/>
                </a:lnTo>
                <a:lnTo>
                  <a:pt x="19590" y="21600"/>
                </a:lnTo>
                <a:lnTo>
                  <a:pt x="19680" y="21600"/>
                </a:lnTo>
                <a:lnTo>
                  <a:pt x="19680" y="0"/>
                </a:lnTo>
                <a:close/>
                <a:moveTo>
                  <a:pt x="19504" y="0"/>
                </a:moveTo>
                <a:lnTo>
                  <a:pt x="19414" y="0"/>
                </a:lnTo>
                <a:lnTo>
                  <a:pt x="19414" y="21600"/>
                </a:lnTo>
                <a:lnTo>
                  <a:pt x="19504" y="21600"/>
                </a:lnTo>
                <a:lnTo>
                  <a:pt x="19504" y="0"/>
                </a:lnTo>
                <a:close/>
                <a:moveTo>
                  <a:pt x="19325" y="0"/>
                </a:moveTo>
                <a:lnTo>
                  <a:pt x="19235" y="0"/>
                </a:lnTo>
                <a:lnTo>
                  <a:pt x="19235" y="21600"/>
                </a:lnTo>
                <a:lnTo>
                  <a:pt x="19325" y="21600"/>
                </a:lnTo>
                <a:lnTo>
                  <a:pt x="19325" y="0"/>
                </a:lnTo>
                <a:close/>
                <a:moveTo>
                  <a:pt x="19146" y="0"/>
                </a:moveTo>
                <a:lnTo>
                  <a:pt x="19056" y="0"/>
                </a:lnTo>
                <a:lnTo>
                  <a:pt x="19056" y="21600"/>
                </a:lnTo>
                <a:lnTo>
                  <a:pt x="19146" y="21600"/>
                </a:lnTo>
                <a:lnTo>
                  <a:pt x="19146" y="0"/>
                </a:lnTo>
                <a:close/>
                <a:moveTo>
                  <a:pt x="18966" y="0"/>
                </a:moveTo>
                <a:lnTo>
                  <a:pt x="18877" y="0"/>
                </a:lnTo>
                <a:lnTo>
                  <a:pt x="18877" y="21600"/>
                </a:lnTo>
                <a:lnTo>
                  <a:pt x="18966" y="21600"/>
                </a:lnTo>
                <a:lnTo>
                  <a:pt x="18966" y="0"/>
                </a:lnTo>
                <a:close/>
                <a:moveTo>
                  <a:pt x="18790" y="0"/>
                </a:moveTo>
                <a:lnTo>
                  <a:pt x="18701" y="0"/>
                </a:lnTo>
                <a:lnTo>
                  <a:pt x="18701" y="21600"/>
                </a:lnTo>
                <a:lnTo>
                  <a:pt x="18790" y="21600"/>
                </a:lnTo>
                <a:lnTo>
                  <a:pt x="18790" y="0"/>
                </a:lnTo>
                <a:close/>
                <a:moveTo>
                  <a:pt x="18611" y="0"/>
                </a:moveTo>
                <a:lnTo>
                  <a:pt x="18522" y="0"/>
                </a:lnTo>
                <a:lnTo>
                  <a:pt x="18522" y="21600"/>
                </a:lnTo>
                <a:lnTo>
                  <a:pt x="18611" y="21600"/>
                </a:lnTo>
                <a:lnTo>
                  <a:pt x="18611" y="0"/>
                </a:lnTo>
                <a:close/>
                <a:moveTo>
                  <a:pt x="18432" y="0"/>
                </a:moveTo>
                <a:lnTo>
                  <a:pt x="18342" y="0"/>
                </a:lnTo>
                <a:lnTo>
                  <a:pt x="18342" y="21600"/>
                </a:lnTo>
                <a:lnTo>
                  <a:pt x="18432" y="21600"/>
                </a:lnTo>
                <a:lnTo>
                  <a:pt x="18432" y="0"/>
                </a:lnTo>
                <a:close/>
                <a:moveTo>
                  <a:pt x="18253" y="0"/>
                </a:moveTo>
                <a:lnTo>
                  <a:pt x="18163" y="0"/>
                </a:lnTo>
                <a:lnTo>
                  <a:pt x="18163" y="21600"/>
                </a:lnTo>
                <a:lnTo>
                  <a:pt x="18253" y="21600"/>
                </a:lnTo>
                <a:lnTo>
                  <a:pt x="18253" y="0"/>
                </a:lnTo>
                <a:close/>
                <a:moveTo>
                  <a:pt x="18074" y="0"/>
                </a:moveTo>
                <a:lnTo>
                  <a:pt x="17984" y="0"/>
                </a:lnTo>
                <a:lnTo>
                  <a:pt x="17984" y="21600"/>
                </a:lnTo>
                <a:lnTo>
                  <a:pt x="18074" y="21600"/>
                </a:lnTo>
                <a:lnTo>
                  <a:pt x="18074" y="0"/>
                </a:lnTo>
                <a:close/>
                <a:moveTo>
                  <a:pt x="17897" y="0"/>
                </a:moveTo>
                <a:lnTo>
                  <a:pt x="17808" y="0"/>
                </a:lnTo>
                <a:lnTo>
                  <a:pt x="17808" y="21600"/>
                </a:lnTo>
                <a:lnTo>
                  <a:pt x="17897" y="21600"/>
                </a:lnTo>
                <a:lnTo>
                  <a:pt x="17897" y="0"/>
                </a:lnTo>
                <a:close/>
                <a:moveTo>
                  <a:pt x="17718" y="0"/>
                </a:moveTo>
                <a:lnTo>
                  <a:pt x="17629" y="0"/>
                </a:lnTo>
                <a:lnTo>
                  <a:pt x="17629" y="21600"/>
                </a:lnTo>
                <a:lnTo>
                  <a:pt x="17718" y="21600"/>
                </a:lnTo>
                <a:lnTo>
                  <a:pt x="17718" y="0"/>
                </a:lnTo>
                <a:close/>
                <a:moveTo>
                  <a:pt x="17539" y="0"/>
                </a:moveTo>
                <a:lnTo>
                  <a:pt x="17450" y="0"/>
                </a:lnTo>
                <a:lnTo>
                  <a:pt x="17450" y="21600"/>
                </a:lnTo>
                <a:lnTo>
                  <a:pt x="17539" y="21600"/>
                </a:lnTo>
                <a:lnTo>
                  <a:pt x="17539" y="0"/>
                </a:lnTo>
                <a:close/>
                <a:moveTo>
                  <a:pt x="17360" y="0"/>
                </a:moveTo>
                <a:lnTo>
                  <a:pt x="17270" y="0"/>
                </a:lnTo>
                <a:lnTo>
                  <a:pt x="17270" y="21600"/>
                </a:lnTo>
                <a:lnTo>
                  <a:pt x="17360" y="21600"/>
                </a:lnTo>
                <a:lnTo>
                  <a:pt x="17360" y="0"/>
                </a:lnTo>
                <a:close/>
                <a:moveTo>
                  <a:pt x="17181" y="0"/>
                </a:moveTo>
                <a:lnTo>
                  <a:pt x="17091" y="0"/>
                </a:lnTo>
                <a:lnTo>
                  <a:pt x="17091" y="21600"/>
                </a:lnTo>
                <a:lnTo>
                  <a:pt x="17181" y="21600"/>
                </a:lnTo>
                <a:lnTo>
                  <a:pt x="17181" y="0"/>
                </a:lnTo>
                <a:close/>
                <a:moveTo>
                  <a:pt x="17005" y="0"/>
                </a:moveTo>
                <a:lnTo>
                  <a:pt x="16915" y="0"/>
                </a:lnTo>
                <a:lnTo>
                  <a:pt x="16915" y="21600"/>
                </a:lnTo>
                <a:lnTo>
                  <a:pt x="17005" y="21600"/>
                </a:lnTo>
                <a:lnTo>
                  <a:pt x="17005" y="0"/>
                </a:lnTo>
                <a:close/>
                <a:moveTo>
                  <a:pt x="16826" y="0"/>
                </a:moveTo>
                <a:lnTo>
                  <a:pt x="16736" y="0"/>
                </a:lnTo>
                <a:lnTo>
                  <a:pt x="16736" y="21600"/>
                </a:lnTo>
                <a:lnTo>
                  <a:pt x="16826" y="21600"/>
                </a:lnTo>
                <a:lnTo>
                  <a:pt x="16826" y="0"/>
                </a:lnTo>
                <a:close/>
                <a:moveTo>
                  <a:pt x="16646" y="0"/>
                </a:moveTo>
                <a:lnTo>
                  <a:pt x="16557" y="0"/>
                </a:lnTo>
                <a:lnTo>
                  <a:pt x="16557" y="21600"/>
                </a:lnTo>
                <a:lnTo>
                  <a:pt x="16646" y="21600"/>
                </a:lnTo>
                <a:lnTo>
                  <a:pt x="16646" y="0"/>
                </a:lnTo>
                <a:close/>
                <a:moveTo>
                  <a:pt x="16467" y="0"/>
                </a:moveTo>
                <a:lnTo>
                  <a:pt x="16378" y="0"/>
                </a:lnTo>
                <a:lnTo>
                  <a:pt x="16378" y="21600"/>
                </a:lnTo>
                <a:lnTo>
                  <a:pt x="16467" y="21600"/>
                </a:lnTo>
                <a:lnTo>
                  <a:pt x="16467" y="0"/>
                </a:lnTo>
                <a:close/>
                <a:moveTo>
                  <a:pt x="16291" y="0"/>
                </a:moveTo>
                <a:lnTo>
                  <a:pt x="16201" y="0"/>
                </a:lnTo>
                <a:lnTo>
                  <a:pt x="16201" y="21600"/>
                </a:lnTo>
                <a:lnTo>
                  <a:pt x="16291" y="21600"/>
                </a:lnTo>
                <a:lnTo>
                  <a:pt x="16291" y="0"/>
                </a:lnTo>
                <a:close/>
                <a:moveTo>
                  <a:pt x="16112" y="0"/>
                </a:moveTo>
                <a:lnTo>
                  <a:pt x="16022" y="0"/>
                </a:lnTo>
                <a:lnTo>
                  <a:pt x="16022" y="21600"/>
                </a:lnTo>
                <a:lnTo>
                  <a:pt x="16112" y="21600"/>
                </a:lnTo>
                <a:lnTo>
                  <a:pt x="16112" y="0"/>
                </a:lnTo>
                <a:close/>
                <a:moveTo>
                  <a:pt x="15933" y="0"/>
                </a:moveTo>
                <a:lnTo>
                  <a:pt x="15843" y="0"/>
                </a:lnTo>
                <a:lnTo>
                  <a:pt x="15843" y="21600"/>
                </a:lnTo>
                <a:lnTo>
                  <a:pt x="15933" y="21600"/>
                </a:lnTo>
                <a:lnTo>
                  <a:pt x="15933" y="0"/>
                </a:lnTo>
                <a:close/>
                <a:moveTo>
                  <a:pt x="15754" y="0"/>
                </a:moveTo>
                <a:lnTo>
                  <a:pt x="15664" y="0"/>
                </a:lnTo>
                <a:lnTo>
                  <a:pt x="15664" y="21600"/>
                </a:lnTo>
                <a:lnTo>
                  <a:pt x="15754" y="21600"/>
                </a:lnTo>
                <a:lnTo>
                  <a:pt x="15754" y="0"/>
                </a:lnTo>
                <a:close/>
                <a:moveTo>
                  <a:pt x="15574" y="0"/>
                </a:moveTo>
                <a:lnTo>
                  <a:pt x="15485" y="0"/>
                </a:lnTo>
                <a:lnTo>
                  <a:pt x="15485" y="21600"/>
                </a:lnTo>
                <a:lnTo>
                  <a:pt x="15574" y="21600"/>
                </a:lnTo>
                <a:lnTo>
                  <a:pt x="15574" y="0"/>
                </a:lnTo>
                <a:close/>
                <a:moveTo>
                  <a:pt x="15398" y="0"/>
                </a:moveTo>
                <a:lnTo>
                  <a:pt x="15309" y="0"/>
                </a:lnTo>
                <a:lnTo>
                  <a:pt x="15309" y="21600"/>
                </a:lnTo>
                <a:lnTo>
                  <a:pt x="15398" y="21600"/>
                </a:lnTo>
                <a:lnTo>
                  <a:pt x="15398" y="0"/>
                </a:lnTo>
                <a:close/>
                <a:moveTo>
                  <a:pt x="15219" y="0"/>
                </a:moveTo>
                <a:lnTo>
                  <a:pt x="15130" y="0"/>
                </a:lnTo>
                <a:lnTo>
                  <a:pt x="15130" y="21600"/>
                </a:lnTo>
                <a:lnTo>
                  <a:pt x="15219" y="21600"/>
                </a:lnTo>
                <a:lnTo>
                  <a:pt x="15219" y="0"/>
                </a:lnTo>
                <a:close/>
                <a:moveTo>
                  <a:pt x="15040" y="0"/>
                </a:moveTo>
                <a:lnTo>
                  <a:pt x="14950" y="0"/>
                </a:lnTo>
                <a:lnTo>
                  <a:pt x="14950" y="21600"/>
                </a:lnTo>
                <a:lnTo>
                  <a:pt x="15040" y="21600"/>
                </a:lnTo>
                <a:lnTo>
                  <a:pt x="15040" y="0"/>
                </a:lnTo>
                <a:close/>
                <a:moveTo>
                  <a:pt x="14861" y="0"/>
                </a:moveTo>
                <a:lnTo>
                  <a:pt x="14771" y="0"/>
                </a:lnTo>
                <a:lnTo>
                  <a:pt x="14771" y="21600"/>
                </a:lnTo>
                <a:lnTo>
                  <a:pt x="14861" y="21600"/>
                </a:lnTo>
                <a:lnTo>
                  <a:pt x="14861" y="0"/>
                </a:lnTo>
                <a:close/>
                <a:moveTo>
                  <a:pt x="14685" y="0"/>
                </a:moveTo>
                <a:lnTo>
                  <a:pt x="14595" y="0"/>
                </a:lnTo>
                <a:lnTo>
                  <a:pt x="14595" y="21600"/>
                </a:lnTo>
                <a:lnTo>
                  <a:pt x="14685" y="21600"/>
                </a:lnTo>
                <a:lnTo>
                  <a:pt x="14685" y="0"/>
                </a:lnTo>
                <a:close/>
                <a:moveTo>
                  <a:pt x="14506" y="0"/>
                </a:moveTo>
                <a:lnTo>
                  <a:pt x="14416" y="0"/>
                </a:lnTo>
                <a:lnTo>
                  <a:pt x="14416" y="21600"/>
                </a:lnTo>
                <a:lnTo>
                  <a:pt x="14506" y="21600"/>
                </a:lnTo>
                <a:lnTo>
                  <a:pt x="14506" y="0"/>
                </a:lnTo>
                <a:close/>
                <a:moveTo>
                  <a:pt x="14326" y="0"/>
                </a:moveTo>
                <a:lnTo>
                  <a:pt x="14237" y="0"/>
                </a:lnTo>
                <a:lnTo>
                  <a:pt x="14237" y="21600"/>
                </a:lnTo>
                <a:lnTo>
                  <a:pt x="14326" y="21600"/>
                </a:lnTo>
                <a:lnTo>
                  <a:pt x="14326" y="0"/>
                </a:lnTo>
                <a:close/>
                <a:moveTo>
                  <a:pt x="14147" y="0"/>
                </a:moveTo>
                <a:lnTo>
                  <a:pt x="14058" y="0"/>
                </a:lnTo>
                <a:lnTo>
                  <a:pt x="14058" y="21600"/>
                </a:lnTo>
                <a:lnTo>
                  <a:pt x="14147" y="21600"/>
                </a:lnTo>
                <a:lnTo>
                  <a:pt x="14147" y="0"/>
                </a:lnTo>
                <a:close/>
                <a:moveTo>
                  <a:pt x="13968" y="0"/>
                </a:moveTo>
                <a:lnTo>
                  <a:pt x="13878" y="0"/>
                </a:lnTo>
                <a:lnTo>
                  <a:pt x="13878" y="21600"/>
                </a:lnTo>
                <a:lnTo>
                  <a:pt x="13968" y="21600"/>
                </a:lnTo>
                <a:lnTo>
                  <a:pt x="13968" y="0"/>
                </a:lnTo>
                <a:close/>
                <a:moveTo>
                  <a:pt x="13792" y="0"/>
                </a:moveTo>
                <a:lnTo>
                  <a:pt x="13702" y="0"/>
                </a:lnTo>
                <a:lnTo>
                  <a:pt x="13702" y="21600"/>
                </a:lnTo>
                <a:lnTo>
                  <a:pt x="13792" y="21600"/>
                </a:lnTo>
                <a:lnTo>
                  <a:pt x="13792" y="0"/>
                </a:lnTo>
                <a:close/>
                <a:moveTo>
                  <a:pt x="13613" y="0"/>
                </a:moveTo>
                <a:lnTo>
                  <a:pt x="13523" y="0"/>
                </a:lnTo>
                <a:lnTo>
                  <a:pt x="13523" y="21600"/>
                </a:lnTo>
                <a:lnTo>
                  <a:pt x="13613" y="21600"/>
                </a:lnTo>
                <a:lnTo>
                  <a:pt x="13613" y="0"/>
                </a:lnTo>
                <a:close/>
                <a:moveTo>
                  <a:pt x="13434" y="0"/>
                </a:moveTo>
                <a:lnTo>
                  <a:pt x="13344" y="0"/>
                </a:lnTo>
                <a:lnTo>
                  <a:pt x="13344" y="21600"/>
                </a:lnTo>
                <a:lnTo>
                  <a:pt x="13434" y="21600"/>
                </a:lnTo>
                <a:lnTo>
                  <a:pt x="13434" y="0"/>
                </a:lnTo>
                <a:close/>
                <a:moveTo>
                  <a:pt x="13254" y="0"/>
                </a:moveTo>
                <a:lnTo>
                  <a:pt x="13165" y="0"/>
                </a:lnTo>
                <a:lnTo>
                  <a:pt x="13165" y="21600"/>
                </a:lnTo>
                <a:lnTo>
                  <a:pt x="13254" y="21600"/>
                </a:lnTo>
                <a:lnTo>
                  <a:pt x="13254" y="0"/>
                </a:lnTo>
                <a:close/>
                <a:moveTo>
                  <a:pt x="13075" y="0"/>
                </a:moveTo>
                <a:lnTo>
                  <a:pt x="12986" y="0"/>
                </a:lnTo>
                <a:lnTo>
                  <a:pt x="12986" y="21600"/>
                </a:lnTo>
                <a:lnTo>
                  <a:pt x="13075" y="21600"/>
                </a:lnTo>
                <a:lnTo>
                  <a:pt x="13075" y="0"/>
                </a:lnTo>
                <a:close/>
                <a:moveTo>
                  <a:pt x="12899" y="0"/>
                </a:moveTo>
                <a:lnTo>
                  <a:pt x="12810" y="0"/>
                </a:lnTo>
                <a:lnTo>
                  <a:pt x="12810" y="21600"/>
                </a:lnTo>
                <a:lnTo>
                  <a:pt x="12899" y="21600"/>
                </a:lnTo>
                <a:lnTo>
                  <a:pt x="12899" y="0"/>
                </a:lnTo>
                <a:close/>
                <a:moveTo>
                  <a:pt x="12720" y="0"/>
                </a:moveTo>
                <a:lnTo>
                  <a:pt x="12630" y="0"/>
                </a:lnTo>
                <a:lnTo>
                  <a:pt x="12630" y="21600"/>
                </a:lnTo>
                <a:lnTo>
                  <a:pt x="12720" y="21600"/>
                </a:lnTo>
                <a:lnTo>
                  <a:pt x="12720" y="0"/>
                </a:lnTo>
                <a:close/>
                <a:moveTo>
                  <a:pt x="12541" y="0"/>
                </a:moveTo>
                <a:lnTo>
                  <a:pt x="12451" y="0"/>
                </a:lnTo>
                <a:lnTo>
                  <a:pt x="12451" y="21600"/>
                </a:lnTo>
                <a:lnTo>
                  <a:pt x="12541" y="21600"/>
                </a:lnTo>
                <a:lnTo>
                  <a:pt x="12541" y="0"/>
                </a:lnTo>
                <a:close/>
                <a:moveTo>
                  <a:pt x="12362" y="0"/>
                </a:moveTo>
                <a:lnTo>
                  <a:pt x="12272" y="0"/>
                </a:lnTo>
                <a:lnTo>
                  <a:pt x="12272" y="21600"/>
                </a:lnTo>
                <a:lnTo>
                  <a:pt x="12362" y="21600"/>
                </a:lnTo>
                <a:lnTo>
                  <a:pt x="12362" y="0"/>
                </a:lnTo>
                <a:close/>
                <a:moveTo>
                  <a:pt x="12185" y="0"/>
                </a:moveTo>
                <a:lnTo>
                  <a:pt x="12096" y="0"/>
                </a:lnTo>
                <a:lnTo>
                  <a:pt x="12096" y="21600"/>
                </a:lnTo>
                <a:lnTo>
                  <a:pt x="12185" y="21600"/>
                </a:lnTo>
                <a:lnTo>
                  <a:pt x="12185" y="0"/>
                </a:lnTo>
                <a:close/>
                <a:moveTo>
                  <a:pt x="12006" y="0"/>
                </a:moveTo>
                <a:lnTo>
                  <a:pt x="11917" y="0"/>
                </a:lnTo>
                <a:lnTo>
                  <a:pt x="11917" y="21600"/>
                </a:lnTo>
                <a:lnTo>
                  <a:pt x="12006" y="21600"/>
                </a:lnTo>
                <a:lnTo>
                  <a:pt x="12006" y="0"/>
                </a:lnTo>
                <a:close/>
                <a:moveTo>
                  <a:pt x="11827" y="0"/>
                </a:moveTo>
                <a:lnTo>
                  <a:pt x="11738" y="0"/>
                </a:lnTo>
                <a:lnTo>
                  <a:pt x="11738" y="21600"/>
                </a:lnTo>
                <a:lnTo>
                  <a:pt x="11827" y="21600"/>
                </a:lnTo>
                <a:lnTo>
                  <a:pt x="11827" y="0"/>
                </a:lnTo>
                <a:close/>
                <a:moveTo>
                  <a:pt x="11648" y="0"/>
                </a:moveTo>
                <a:lnTo>
                  <a:pt x="11558" y="0"/>
                </a:lnTo>
                <a:lnTo>
                  <a:pt x="11558" y="21600"/>
                </a:lnTo>
                <a:lnTo>
                  <a:pt x="11648" y="21600"/>
                </a:lnTo>
                <a:lnTo>
                  <a:pt x="11648" y="0"/>
                </a:lnTo>
                <a:close/>
                <a:moveTo>
                  <a:pt x="11469" y="0"/>
                </a:moveTo>
                <a:lnTo>
                  <a:pt x="11379" y="0"/>
                </a:lnTo>
                <a:lnTo>
                  <a:pt x="11379" y="21600"/>
                </a:lnTo>
                <a:lnTo>
                  <a:pt x="11469" y="21600"/>
                </a:lnTo>
                <a:lnTo>
                  <a:pt x="11469" y="0"/>
                </a:lnTo>
                <a:close/>
                <a:moveTo>
                  <a:pt x="11293" y="0"/>
                </a:moveTo>
                <a:lnTo>
                  <a:pt x="11203" y="0"/>
                </a:lnTo>
                <a:lnTo>
                  <a:pt x="11203" y="21600"/>
                </a:lnTo>
                <a:lnTo>
                  <a:pt x="11293" y="21600"/>
                </a:lnTo>
                <a:lnTo>
                  <a:pt x="11293" y="0"/>
                </a:lnTo>
                <a:close/>
                <a:moveTo>
                  <a:pt x="11114" y="0"/>
                </a:moveTo>
                <a:lnTo>
                  <a:pt x="11024" y="0"/>
                </a:lnTo>
                <a:lnTo>
                  <a:pt x="11024" y="21600"/>
                </a:lnTo>
                <a:lnTo>
                  <a:pt x="11114" y="21600"/>
                </a:lnTo>
                <a:lnTo>
                  <a:pt x="11114" y="0"/>
                </a:lnTo>
                <a:close/>
                <a:moveTo>
                  <a:pt x="10934" y="0"/>
                </a:moveTo>
                <a:lnTo>
                  <a:pt x="10845" y="0"/>
                </a:lnTo>
                <a:lnTo>
                  <a:pt x="10845" y="21600"/>
                </a:lnTo>
                <a:lnTo>
                  <a:pt x="10934" y="21600"/>
                </a:lnTo>
                <a:lnTo>
                  <a:pt x="10934" y="0"/>
                </a:lnTo>
                <a:close/>
                <a:moveTo>
                  <a:pt x="10755" y="0"/>
                </a:moveTo>
                <a:lnTo>
                  <a:pt x="10666" y="0"/>
                </a:lnTo>
                <a:lnTo>
                  <a:pt x="10666" y="21600"/>
                </a:lnTo>
                <a:lnTo>
                  <a:pt x="10755" y="21600"/>
                </a:lnTo>
                <a:lnTo>
                  <a:pt x="10755" y="0"/>
                </a:lnTo>
                <a:close/>
                <a:moveTo>
                  <a:pt x="10579" y="0"/>
                </a:moveTo>
                <a:lnTo>
                  <a:pt x="10489" y="0"/>
                </a:lnTo>
                <a:lnTo>
                  <a:pt x="10489" y="21600"/>
                </a:lnTo>
                <a:lnTo>
                  <a:pt x="10579" y="21600"/>
                </a:lnTo>
                <a:lnTo>
                  <a:pt x="10579" y="0"/>
                </a:lnTo>
                <a:close/>
                <a:moveTo>
                  <a:pt x="10400" y="0"/>
                </a:moveTo>
                <a:lnTo>
                  <a:pt x="10310" y="0"/>
                </a:lnTo>
                <a:lnTo>
                  <a:pt x="10310" y="21600"/>
                </a:lnTo>
                <a:lnTo>
                  <a:pt x="10400" y="21600"/>
                </a:lnTo>
                <a:lnTo>
                  <a:pt x="10400" y="0"/>
                </a:lnTo>
                <a:close/>
                <a:moveTo>
                  <a:pt x="10221" y="0"/>
                </a:moveTo>
                <a:lnTo>
                  <a:pt x="10131" y="0"/>
                </a:lnTo>
                <a:lnTo>
                  <a:pt x="10131" y="21600"/>
                </a:lnTo>
                <a:lnTo>
                  <a:pt x="10221" y="21600"/>
                </a:lnTo>
                <a:lnTo>
                  <a:pt x="10221" y="0"/>
                </a:lnTo>
                <a:close/>
                <a:moveTo>
                  <a:pt x="10042" y="0"/>
                </a:moveTo>
                <a:lnTo>
                  <a:pt x="9952" y="0"/>
                </a:lnTo>
                <a:lnTo>
                  <a:pt x="9952" y="21600"/>
                </a:lnTo>
                <a:lnTo>
                  <a:pt x="10042" y="21600"/>
                </a:lnTo>
                <a:lnTo>
                  <a:pt x="10042" y="0"/>
                </a:lnTo>
                <a:close/>
                <a:moveTo>
                  <a:pt x="9862" y="0"/>
                </a:moveTo>
                <a:lnTo>
                  <a:pt x="9773" y="0"/>
                </a:lnTo>
                <a:lnTo>
                  <a:pt x="9773" y="21600"/>
                </a:lnTo>
                <a:lnTo>
                  <a:pt x="9862" y="21600"/>
                </a:lnTo>
                <a:lnTo>
                  <a:pt x="9862" y="0"/>
                </a:lnTo>
                <a:close/>
                <a:moveTo>
                  <a:pt x="9686" y="0"/>
                </a:moveTo>
                <a:lnTo>
                  <a:pt x="9597" y="0"/>
                </a:lnTo>
                <a:lnTo>
                  <a:pt x="9597" y="21600"/>
                </a:lnTo>
                <a:lnTo>
                  <a:pt x="9686" y="21600"/>
                </a:lnTo>
                <a:lnTo>
                  <a:pt x="9686" y="0"/>
                </a:lnTo>
                <a:close/>
                <a:moveTo>
                  <a:pt x="9507" y="0"/>
                </a:moveTo>
                <a:lnTo>
                  <a:pt x="9418" y="0"/>
                </a:lnTo>
                <a:lnTo>
                  <a:pt x="9418" y="21600"/>
                </a:lnTo>
                <a:lnTo>
                  <a:pt x="9507" y="21600"/>
                </a:lnTo>
                <a:lnTo>
                  <a:pt x="9507" y="0"/>
                </a:lnTo>
                <a:close/>
                <a:moveTo>
                  <a:pt x="9328" y="0"/>
                </a:moveTo>
                <a:lnTo>
                  <a:pt x="9238" y="0"/>
                </a:lnTo>
                <a:lnTo>
                  <a:pt x="9238" y="21600"/>
                </a:lnTo>
                <a:lnTo>
                  <a:pt x="9328" y="21600"/>
                </a:lnTo>
                <a:lnTo>
                  <a:pt x="9328" y="0"/>
                </a:lnTo>
                <a:close/>
                <a:moveTo>
                  <a:pt x="9149" y="0"/>
                </a:moveTo>
                <a:lnTo>
                  <a:pt x="9059" y="0"/>
                </a:lnTo>
                <a:lnTo>
                  <a:pt x="9059" y="21600"/>
                </a:lnTo>
                <a:lnTo>
                  <a:pt x="9149" y="21600"/>
                </a:lnTo>
                <a:lnTo>
                  <a:pt x="9149" y="0"/>
                </a:lnTo>
                <a:close/>
                <a:moveTo>
                  <a:pt x="8973" y="0"/>
                </a:moveTo>
                <a:lnTo>
                  <a:pt x="8883" y="0"/>
                </a:lnTo>
                <a:lnTo>
                  <a:pt x="8883" y="21600"/>
                </a:lnTo>
                <a:lnTo>
                  <a:pt x="8973" y="21600"/>
                </a:lnTo>
                <a:lnTo>
                  <a:pt x="8973" y="0"/>
                </a:lnTo>
                <a:close/>
                <a:moveTo>
                  <a:pt x="8793" y="0"/>
                </a:moveTo>
                <a:lnTo>
                  <a:pt x="8704" y="0"/>
                </a:lnTo>
                <a:lnTo>
                  <a:pt x="8704" y="21600"/>
                </a:lnTo>
                <a:lnTo>
                  <a:pt x="8793" y="21600"/>
                </a:lnTo>
                <a:lnTo>
                  <a:pt x="8793" y="0"/>
                </a:lnTo>
                <a:close/>
                <a:moveTo>
                  <a:pt x="8614" y="0"/>
                </a:moveTo>
                <a:lnTo>
                  <a:pt x="8525" y="0"/>
                </a:lnTo>
                <a:lnTo>
                  <a:pt x="8525" y="21600"/>
                </a:lnTo>
                <a:lnTo>
                  <a:pt x="8614" y="21600"/>
                </a:lnTo>
                <a:lnTo>
                  <a:pt x="8614" y="0"/>
                </a:lnTo>
                <a:close/>
                <a:moveTo>
                  <a:pt x="8435" y="0"/>
                </a:moveTo>
                <a:lnTo>
                  <a:pt x="8346" y="0"/>
                </a:lnTo>
                <a:lnTo>
                  <a:pt x="8346" y="21600"/>
                </a:lnTo>
                <a:lnTo>
                  <a:pt x="8435" y="21600"/>
                </a:lnTo>
                <a:lnTo>
                  <a:pt x="8435" y="0"/>
                </a:lnTo>
                <a:close/>
                <a:moveTo>
                  <a:pt x="8256" y="0"/>
                </a:moveTo>
                <a:lnTo>
                  <a:pt x="8166" y="0"/>
                </a:lnTo>
                <a:lnTo>
                  <a:pt x="8166" y="21600"/>
                </a:lnTo>
                <a:lnTo>
                  <a:pt x="8256" y="21600"/>
                </a:lnTo>
                <a:lnTo>
                  <a:pt x="8256" y="0"/>
                </a:lnTo>
                <a:close/>
                <a:moveTo>
                  <a:pt x="8080" y="0"/>
                </a:moveTo>
                <a:lnTo>
                  <a:pt x="7990" y="0"/>
                </a:lnTo>
                <a:lnTo>
                  <a:pt x="7990" y="21600"/>
                </a:lnTo>
                <a:lnTo>
                  <a:pt x="8080" y="21600"/>
                </a:lnTo>
                <a:lnTo>
                  <a:pt x="8080" y="0"/>
                </a:lnTo>
                <a:close/>
                <a:moveTo>
                  <a:pt x="7901" y="0"/>
                </a:moveTo>
                <a:lnTo>
                  <a:pt x="7811" y="0"/>
                </a:lnTo>
                <a:lnTo>
                  <a:pt x="7811" y="21600"/>
                </a:lnTo>
                <a:lnTo>
                  <a:pt x="7901" y="21600"/>
                </a:lnTo>
                <a:lnTo>
                  <a:pt x="7901" y="0"/>
                </a:lnTo>
                <a:close/>
                <a:moveTo>
                  <a:pt x="7722" y="0"/>
                </a:moveTo>
                <a:lnTo>
                  <a:pt x="7632" y="0"/>
                </a:lnTo>
                <a:lnTo>
                  <a:pt x="7632" y="21600"/>
                </a:lnTo>
                <a:lnTo>
                  <a:pt x="7722" y="21600"/>
                </a:lnTo>
                <a:lnTo>
                  <a:pt x="7722" y="0"/>
                </a:lnTo>
                <a:close/>
                <a:moveTo>
                  <a:pt x="7542" y="0"/>
                </a:moveTo>
                <a:lnTo>
                  <a:pt x="7453" y="0"/>
                </a:lnTo>
                <a:lnTo>
                  <a:pt x="7453" y="21600"/>
                </a:lnTo>
                <a:lnTo>
                  <a:pt x="7542" y="21600"/>
                </a:lnTo>
                <a:lnTo>
                  <a:pt x="7542" y="0"/>
                </a:lnTo>
                <a:close/>
                <a:moveTo>
                  <a:pt x="7363" y="0"/>
                </a:moveTo>
                <a:lnTo>
                  <a:pt x="7274" y="0"/>
                </a:lnTo>
                <a:lnTo>
                  <a:pt x="7274" y="21600"/>
                </a:lnTo>
                <a:lnTo>
                  <a:pt x="7363" y="21600"/>
                </a:lnTo>
                <a:lnTo>
                  <a:pt x="7363" y="0"/>
                </a:lnTo>
                <a:close/>
                <a:moveTo>
                  <a:pt x="7187" y="0"/>
                </a:moveTo>
                <a:lnTo>
                  <a:pt x="7097" y="0"/>
                </a:lnTo>
                <a:lnTo>
                  <a:pt x="7097" y="21600"/>
                </a:lnTo>
                <a:lnTo>
                  <a:pt x="7187" y="21600"/>
                </a:lnTo>
                <a:lnTo>
                  <a:pt x="7187" y="0"/>
                </a:lnTo>
                <a:close/>
                <a:moveTo>
                  <a:pt x="7008" y="0"/>
                </a:moveTo>
                <a:lnTo>
                  <a:pt x="6918" y="0"/>
                </a:lnTo>
                <a:lnTo>
                  <a:pt x="6918" y="21600"/>
                </a:lnTo>
                <a:lnTo>
                  <a:pt x="7008" y="21600"/>
                </a:lnTo>
                <a:lnTo>
                  <a:pt x="7008" y="0"/>
                </a:lnTo>
                <a:close/>
                <a:moveTo>
                  <a:pt x="6829" y="0"/>
                </a:moveTo>
                <a:lnTo>
                  <a:pt x="6739" y="0"/>
                </a:lnTo>
                <a:lnTo>
                  <a:pt x="6739" y="21600"/>
                </a:lnTo>
                <a:lnTo>
                  <a:pt x="6829" y="21600"/>
                </a:lnTo>
                <a:lnTo>
                  <a:pt x="6829" y="0"/>
                </a:lnTo>
                <a:close/>
                <a:moveTo>
                  <a:pt x="6650" y="0"/>
                </a:moveTo>
                <a:lnTo>
                  <a:pt x="6560" y="0"/>
                </a:lnTo>
                <a:lnTo>
                  <a:pt x="6560" y="21600"/>
                </a:lnTo>
                <a:lnTo>
                  <a:pt x="6650" y="21600"/>
                </a:lnTo>
                <a:lnTo>
                  <a:pt x="6650" y="0"/>
                </a:lnTo>
                <a:close/>
                <a:moveTo>
                  <a:pt x="6473" y="0"/>
                </a:moveTo>
                <a:lnTo>
                  <a:pt x="6384" y="0"/>
                </a:lnTo>
                <a:lnTo>
                  <a:pt x="6384" y="21600"/>
                </a:lnTo>
                <a:lnTo>
                  <a:pt x="6473" y="21600"/>
                </a:lnTo>
                <a:lnTo>
                  <a:pt x="6473" y="0"/>
                </a:lnTo>
                <a:close/>
                <a:moveTo>
                  <a:pt x="6294" y="0"/>
                </a:moveTo>
                <a:lnTo>
                  <a:pt x="6205" y="0"/>
                </a:lnTo>
                <a:lnTo>
                  <a:pt x="6205" y="21600"/>
                </a:lnTo>
                <a:lnTo>
                  <a:pt x="6294" y="21600"/>
                </a:lnTo>
                <a:lnTo>
                  <a:pt x="6294" y="0"/>
                </a:lnTo>
                <a:close/>
                <a:moveTo>
                  <a:pt x="6115" y="0"/>
                </a:moveTo>
                <a:lnTo>
                  <a:pt x="6026" y="0"/>
                </a:lnTo>
                <a:lnTo>
                  <a:pt x="6026" y="21600"/>
                </a:lnTo>
                <a:lnTo>
                  <a:pt x="6115" y="21600"/>
                </a:lnTo>
                <a:lnTo>
                  <a:pt x="6115" y="0"/>
                </a:lnTo>
                <a:close/>
                <a:moveTo>
                  <a:pt x="5936" y="0"/>
                </a:moveTo>
                <a:lnTo>
                  <a:pt x="5846" y="0"/>
                </a:lnTo>
                <a:lnTo>
                  <a:pt x="5846" y="21600"/>
                </a:lnTo>
                <a:lnTo>
                  <a:pt x="5936" y="21600"/>
                </a:lnTo>
                <a:lnTo>
                  <a:pt x="5936" y="0"/>
                </a:lnTo>
                <a:close/>
                <a:moveTo>
                  <a:pt x="5757" y="0"/>
                </a:moveTo>
                <a:lnTo>
                  <a:pt x="5667" y="0"/>
                </a:lnTo>
                <a:lnTo>
                  <a:pt x="5667" y="21600"/>
                </a:lnTo>
                <a:lnTo>
                  <a:pt x="5757" y="21600"/>
                </a:lnTo>
                <a:lnTo>
                  <a:pt x="5757" y="0"/>
                </a:lnTo>
                <a:close/>
                <a:moveTo>
                  <a:pt x="5581" y="0"/>
                </a:moveTo>
                <a:lnTo>
                  <a:pt x="5491" y="0"/>
                </a:lnTo>
                <a:lnTo>
                  <a:pt x="5491" y="21600"/>
                </a:lnTo>
                <a:lnTo>
                  <a:pt x="5581" y="21600"/>
                </a:lnTo>
                <a:lnTo>
                  <a:pt x="5581" y="0"/>
                </a:lnTo>
                <a:close/>
                <a:moveTo>
                  <a:pt x="5401" y="0"/>
                </a:moveTo>
                <a:lnTo>
                  <a:pt x="5312" y="0"/>
                </a:lnTo>
                <a:lnTo>
                  <a:pt x="5312" y="21600"/>
                </a:lnTo>
                <a:lnTo>
                  <a:pt x="5401" y="21600"/>
                </a:lnTo>
                <a:lnTo>
                  <a:pt x="5401" y="0"/>
                </a:lnTo>
                <a:close/>
                <a:moveTo>
                  <a:pt x="5222" y="0"/>
                </a:moveTo>
                <a:lnTo>
                  <a:pt x="5133" y="0"/>
                </a:lnTo>
                <a:lnTo>
                  <a:pt x="5133" y="21600"/>
                </a:lnTo>
                <a:lnTo>
                  <a:pt x="5222" y="21600"/>
                </a:lnTo>
                <a:lnTo>
                  <a:pt x="5222" y="0"/>
                </a:lnTo>
                <a:close/>
                <a:moveTo>
                  <a:pt x="5043" y="0"/>
                </a:moveTo>
                <a:lnTo>
                  <a:pt x="4954" y="0"/>
                </a:lnTo>
                <a:lnTo>
                  <a:pt x="4954" y="21600"/>
                </a:lnTo>
                <a:lnTo>
                  <a:pt x="5043" y="21600"/>
                </a:lnTo>
                <a:lnTo>
                  <a:pt x="5043" y="0"/>
                </a:lnTo>
                <a:close/>
                <a:moveTo>
                  <a:pt x="4867" y="0"/>
                </a:moveTo>
                <a:lnTo>
                  <a:pt x="4777" y="0"/>
                </a:lnTo>
                <a:lnTo>
                  <a:pt x="4777" y="21600"/>
                </a:lnTo>
                <a:lnTo>
                  <a:pt x="4867" y="21600"/>
                </a:lnTo>
                <a:lnTo>
                  <a:pt x="4867" y="0"/>
                </a:lnTo>
                <a:close/>
                <a:moveTo>
                  <a:pt x="4688" y="0"/>
                </a:moveTo>
                <a:lnTo>
                  <a:pt x="4598" y="0"/>
                </a:lnTo>
                <a:lnTo>
                  <a:pt x="4598" y="21600"/>
                </a:lnTo>
                <a:lnTo>
                  <a:pt x="4688" y="21600"/>
                </a:lnTo>
                <a:lnTo>
                  <a:pt x="4688" y="0"/>
                </a:lnTo>
                <a:close/>
                <a:moveTo>
                  <a:pt x="4509" y="0"/>
                </a:moveTo>
                <a:lnTo>
                  <a:pt x="4419" y="0"/>
                </a:lnTo>
                <a:lnTo>
                  <a:pt x="4419" y="21600"/>
                </a:lnTo>
                <a:lnTo>
                  <a:pt x="4509" y="21600"/>
                </a:lnTo>
                <a:lnTo>
                  <a:pt x="4509" y="0"/>
                </a:lnTo>
                <a:close/>
                <a:moveTo>
                  <a:pt x="4330" y="0"/>
                </a:moveTo>
                <a:lnTo>
                  <a:pt x="4240" y="0"/>
                </a:lnTo>
                <a:lnTo>
                  <a:pt x="4240" y="21600"/>
                </a:lnTo>
                <a:lnTo>
                  <a:pt x="4330" y="21600"/>
                </a:lnTo>
                <a:lnTo>
                  <a:pt x="4330" y="0"/>
                </a:lnTo>
                <a:close/>
                <a:moveTo>
                  <a:pt x="4150" y="0"/>
                </a:moveTo>
                <a:lnTo>
                  <a:pt x="4061" y="0"/>
                </a:lnTo>
                <a:lnTo>
                  <a:pt x="4061" y="21600"/>
                </a:lnTo>
                <a:lnTo>
                  <a:pt x="4150" y="21600"/>
                </a:lnTo>
                <a:lnTo>
                  <a:pt x="4150" y="0"/>
                </a:lnTo>
                <a:close/>
                <a:moveTo>
                  <a:pt x="3974" y="0"/>
                </a:moveTo>
                <a:lnTo>
                  <a:pt x="3885" y="0"/>
                </a:lnTo>
                <a:lnTo>
                  <a:pt x="3885" y="21600"/>
                </a:lnTo>
                <a:lnTo>
                  <a:pt x="3974" y="21600"/>
                </a:lnTo>
                <a:lnTo>
                  <a:pt x="3974" y="0"/>
                </a:lnTo>
                <a:close/>
                <a:moveTo>
                  <a:pt x="3795" y="0"/>
                </a:moveTo>
                <a:lnTo>
                  <a:pt x="3706" y="0"/>
                </a:lnTo>
                <a:lnTo>
                  <a:pt x="3706" y="21600"/>
                </a:lnTo>
                <a:lnTo>
                  <a:pt x="3795" y="21600"/>
                </a:lnTo>
                <a:lnTo>
                  <a:pt x="3795" y="0"/>
                </a:lnTo>
                <a:close/>
                <a:moveTo>
                  <a:pt x="3616" y="0"/>
                </a:moveTo>
                <a:lnTo>
                  <a:pt x="3526" y="0"/>
                </a:lnTo>
                <a:lnTo>
                  <a:pt x="3526" y="21600"/>
                </a:lnTo>
                <a:lnTo>
                  <a:pt x="3616" y="21600"/>
                </a:lnTo>
                <a:lnTo>
                  <a:pt x="3616" y="0"/>
                </a:lnTo>
                <a:close/>
                <a:moveTo>
                  <a:pt x="3437" y="0"/>
                </a:moveTo>
                <a:lnTo>
                  <a:pt x="3347" y="0"/>
                </a:lnTo>
                <a:lnTo>
                  <a:pt x="3347" y="21600"/>
                </a:lnTo>
                <a:lnTo>
                  <a:pt x="3437" y="21600"/>
                </a:lnTo>
                <a:lnTo>
                  <a:pt x="3437" y="0"/>
                </a:lnTo>
                <a:close/>
                <a:moveTo>
                  <a:pt x="3258" y="0"/>
                </a:moveTo>
                <a:lnTo>
                  <a:pt x="3168" y="0"/>
                </a:lnTo>
                <a:lnTo>
                  <a:pt x="3168" y="21600"/>
                </a:lnTo>
                <a:lnTo>
                  <a:pt x="3258" y="21600"/>
                </a:lnTo>
                <a:lnTo>
                  <a:pt x="3258" y="0"/>
                </a:lnTo>
                <a:close/>
                <a:moveTo>
                  <a:pt x="3081" y="0"/>
                </a:moveTo>
                <a:lnTo>
                  <a:pt x="2992" y="0"/>
                </a:lnTo>
                <a:lnTo>
                  <a:pt x="2992" y="21600"/>
                </a:lnTo>
                <a:lnTo>
                  <a:pt x="3081" y="21600"/>
                </a:lnTo>
                <a:lnTo>
                  <a:pt x="3081" y="0"/>
                </a:lnTo>
                <a:close/>
                <a:moveTo>
                  <a:pt x="2902" y="0"/>
                </a:moveTo>
                <a:lnTo>
                  <a:pt x="2813" y="0"/>
                </a:lnTo>
                <a:lnTo>
                  <a:pt x="2813" y="21600"/>
                </a:lnTo>
                <a:lnTo>
                  <a:pt x="2902" y="21600"/>
                </a:lnTo>
                <a:lnTo>
                  <a:pt x="2902" y="0"/>
                </a:lnTo>
                <a:close/>
                <a:moveTo>
                  <a:pt x="2723" y="0"/>
                </a:moveTo>
                <a:lnTo>
                  <a:pt x="2634" y="0"/>
                </a:lnTo>
                <a:lnTo>
                  <a:pt x="2634" y="21600"/>
                </a:lnTo>
                <a:lnTo>
                  <a:pt x="2723" y="21600"/>
                </a:lnTo>
                <a:lnTo>
                  <a:pt x="2723" y="0"/>
                </a:lnTo>
                <a:close/>
                <a:moveTo>
                  <a:pt x="2544" y="0"/>
                </a:moveTo>
                <a:lnTo>
                  <a:pt x="2454" y="0"/>
                </a:lnTo>
                <a:lnTo>
                  <a:pt x="2454" y="21600"/>
                </a:lnTo>
                <a:lnTo>
                  <a:pt x="2544" y="21600"/>
                </a:lnTo>
                <a:lnTo>
                  <a:pt x="2544" y="0"/>
                </a:lnTo>
                <a:close/>
                <a:moveTo>
                  <a:pt x="2368" y="0"/>
                </a:moveTo>
                <a:lnTo>
                  <a:pt x="2278" y="0"/>
                </a:lnTo>
                <a:lnTo>
                  <a:pt x="2278" y="21600"/>
                </a:lnTo>
                <a:lnTo>
                  <a:pt x="2368" y="21600"/>
                </a:lnTo>
                <a:lnTo>
                  <a:pt x="2368" y="0"/>
                </a:lnTo>
                <a:close/>
                <a:moveTo>
                  <a:pt x="2189" y="0"/>
                </a:moveTo>
                <a:lnTo>
                  <a:pt x="2099" y="0"/>
                </a:lnTo>
                <a:lnTo>
                  <a:pt x="2099" y="21600"/>
                </a:lnTo>
                <a:lnTo>
                  <a:pt x="2189" y="21600"/>
                </a:lnTo>
                <a:lnTo>
                  <a:pt x="2189" y="0"/>
                </a:lnTo>
                <a:close/>
                <a:moveTo>
                  <a:pt x="2010" y="0"/>
                </a:moveTo>
                <a:lnTo>
                  <a:pt x="1920" y="0"/>
                </a:lnTo>
                <a:lnTo>
                  <a:pt x="1920" y="21600"/>
                </a:lnTo>
                <a:lnTo>
                  <a:pt x="2010" y="21600"/>
                </a:lnTo>
                <a:lnTo>
                  <a:pt x="2010" y="0"/>
                </a:lnTo>
                <a:close/>
                <a:moveTo>
                  <a:pt x="1830" y="0"/>
                </a:moveTo>
                <a:lnTo>
                  <a:pt x="1741" y="0"/>
                </a:lnTo>
                <a:lnTo>
                  <a:pt x="1741" y="21600"/>
                </a:lnTo>
                <a:lnTo>
                  <a:pt x="1830" y="21600"/>
                </a:lnTo>
                <a:lnTo>
                  <a:pt x="1830" y="0"/>
                </a:lnTo>
                <a:close/>
                <a:moveTo>
                  <a:pt x="1651" y="0"/>
                </a:moveTo>
                <a:lnTo>
                  <a:pt x="1562" y="0"/>
                </a:lnTo>
                <a:lnTo>
                  <a:pt x="1562" y="21600"/>
                </a:lnTo>
                <a:lnTo>
                  <a:pt x="1651" y="21600"/>
                </a:lnTo>
                <a:lnTo>
                  <a:pt x="1651" y="0"/>
                </a:lnTo>
                <a:close/>
                <a:moveTo>
                  <a:pt x="1475" y="0"/>
                </a:moveTo>
                <a:lnTo>
                  <a:pt x="1385" y="0"/>
                </a:lnTo>
                <a:lnTo>
                  <a:pt x="1385" y="21600"/>
                </a:lnTo>
                <a:lnTo>
                  <a:pt x="1475" y="21600"/>
                </a:lnTo>
                <a:lnTo>
                  <a:pt x="1475" y="0"/>
                </a:lnTo>
                <a:close/>
                <a:moveTo>
                  <a:pt x="1296" y="0"/>
                </a:moveTo>
                <a:lnTo>
                  <a:pt x="1206" y="0"/>
                </a:lnTo>
                <a:lnTo>
                  <a:pt x="1206" y="21600"/>
                </a:lnTo>
                <a:lnTo>
                  <a:pt x="1296" y="21600"/>
                </a:lnTo>
                <a:lnTo>
                  <a:pt x="1296" y="0"/>
                </a:lnTo>
                <a:close/>
                <a:moveTo>
                  <a:pt x="1117" y="0"/>
                </a:moveTo>
                <a:lnTo>
                  <a:pt x="1027" y="0"/>
                </a:lnTo>
                <a:lnTo>
                  <a:pt x="1027" y="21600"/>
                </a:lnTo>
                <a:lnTo>
                  <a:pt x="1117" y="21600"/>
                </a:lnTo>
                <a:lnTo>
                  <a:pt x="1117" y="0"/>
                </a:lnTo>
                <a:close/>
                <a:moveTo>
                  <a:pt x="938" y="0"/>
                </a:moveTo>
                <a:lnTo>
                  <a:pt x="848" y="0"/>
                </a:lnTo>
                <a:lnTo>
                  <a:pt x="848" y="21600"/>
                </a:lnTo>
                <a:lnTo>
                  <a:pt x="938" y="21600"/>
                </a:lnTo>
                <a:lnTo>
                  <a:pt x="938" y="0"/>
                </a:lnTo>
                <a:close/>
                <a:moveTo>
                  <a:pt x="761" y="0"/>
                </a:moveTo>
                <a:lnTo>
                  <a:pt x="672" y="0"/>
                </a:lnTo>
                <a:lnTo>
                  <a:pt x="672" y="21600"/>
                </a:lnTo>
                <a:lnTo>
                  <a:pt x="761" y="21600"/>
                </a:lnTo>
                <a:lnTo>
                  <a:pt x="761" y="0"/>
                </a:lnTo>
                <a:close/>
                <a:moveTo>
                  <a:pt x="582" y="0"/>
                </a:moveTo>
                <a:lnTo>
                  <a:pt x="493" y="0"/>
                </a:lnTo>
                <a:lnTo>
                  <a:pt x="493" y="21600"/>
                </a:lnTo>
                <a:lnTo>
                  <a:pt x="582" y="21600"/>
                </a:lnTo>
                <a:lnTo>
                  <a:pt x="582" y="0"/>
                </a:lnTo>
                <a:close/>
                <a:moveTo>
                  <a:pt x="403" y="0"/>
                </a:moveTo>
                <a:lnTo>
                  <a:pt x="314" y="0"/>
                </a:lnTo>
                <a:lnTo>
                  <a:pt x="314" y="21600"/>
                </a:lnTo>
                <a:lnTo>
                  <a:pt x="403" y="21600"/>
                </a:lnTo>
                <a:lnTo>
                  <a:pt x="403" y="0"/>
                </a:lnTo>
                <a:close/>
                <a:moveTo>
                  <a:pt x="224" y="0"/>
                </a:moveTo>
                <a:lnTo>
                  <a:pt x="134" y="0"/>
                </a:lnTo>
                <a:lnTo>
                  <a:pt x="134" y="21600"/>
                </a:lnTo>
                <a:lnTo>
                  <a:pt x="224" y="21600"/>
                </a:lnTo>
                <a:lnTo>
                  <a:pt x="224" y="0"/>
                </a:lnTo>
                <a:close/>
                <a:moveTo>
                  <a:pt x="21600" y="0"/>
                </a:moveTo>
                <a:lnTo>
                  <a:pt x="21555" y="0"/>
                </a:lnTo>
                <a:lnTo>
                  <a:pt x="21555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4" name="Graphic 13" descr="Blog with solid fill">
            <a:extLst>
              <a:ext uri="{FF2B5EF4-FFF2-40B4-BE49-F238E27FC236}">
                <a16:creationId xmlns:a16="http://schemas.microsoft.com/office/drawing/2014/main" id="{A290CC38-183A-4803-A5AC-FF12BAAA3F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70788" y="1262501"/>
            <a:ext cx="635317" cy="635317"/>
          </a:xfrm>
          <a:prstGeom prst="rect">
            <a:avLst/>
          </a:prstGeom>
        </p:spPr>
      </p:pic>
      <p:pic>
        <p:nvPicPr>
          <p:cNvPr id="15" name="Graphic 14" descr="Boardroom with solid fill">
            <a:extLst>
              <a:ext uri="{FF2B5EF4-FFF2-40B4-BE49-F238E27FC236}">
                <a16:creationId xmlns:a16="http://schemas.microsoft.com/office/drawing/2014/main" id="{88974340-CFA1-44E7-8228-A91E147E69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906583" y="670243"/>
            <a:ext cx="635317" cy="635317"/>
          </a:xfrm>
          <a:prstGeom prst="rect">
            <a:avLst/>
          </a:prstGeom>
        </p:spPr>
      </p:pic>
      <p:pic>
        <p:nvPicPr>
          <p:cNvPr id="16" name="Graphic 15" descr="Books with solid fill">
            <a:extLst>
              <a:ext uri="{FF2B5EF4-FFF2-40B4-BE49-F238E27FC236}">
                <a16:creationId xmlns:a16="http://schemas.microsoft.com/office/drawing/2014/main" id="{C68D31CF-094C-48A0-AE2E-26D6EAE75A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90033" y="5253042"/>
            <a:ext cx="635317" cy="635317"/>
          </a:xfrm>
          <a:prstGeom prst="rect">
            <a:avLst/>
          </a:prstGeom>
        </p:spPr>
      </p:pic>
      <p:pic>
        <p:nvPicPr>
          <p:cNvPr id="17" name="Graphic 16" descr="Briefcase with solid fill">
            <a:extLst>
              <a:ext uri="{FF2B5EF4-FFF2-40B4-BE49-F238E27FC236}">
                <a16:creationId xmlns:a16="http://schemas.microsoft.com/office/drawing/2014/main" id="{5F85C700-F8F4-4A07-937B-1A4C3AA4E2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86632" y="4266972"/>
            <a:ext cx="682019" cy="68201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8C06A67C-D77B-4488-A407-8A0B88A34B7B}"/>
              </a:ext>
            </a:extLst>
          </p:cNvPr>
          <p:cNvGrpSpPr/>
          <p:nvPr/>
        </p:nvGrpSpPr>
        <p:grpSpPr>
          <a:xfrm>
            <a:off x="7852877" y="5036072"/>
            <a:ext cx="994033" cy="1043932"/>
            <a:chOff x="332936" y="2781654"/>
            <a:chExt cx="2975111" cy="104393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15862BC-C833-4F33-AE75-69266DCB0C2F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0E0D5CB-D226-495A-AC82-62F3C5685FD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CF3D1E8-FC9B-4458-A700-FB06EEE03191}"/>
              </a:ext>
            </a:extLst>
          </p:cNvPr>
          <p:cNvGrpSpPr/>
          <p:nvPr/>
        </p:nvGrpSpPr>
        <p:grpSpPr>
          <a:xfrm>
            <a:off x="4298098" y="4096704"/>
            <a:ext cx="994033" cy="1043932"/>
            <a:chOff x="332936" y="2781654"/>
            <a:chExt cx="2975111" cy="104393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1EF4AA8-C55D-4705-97F2-DFD48B79EEC3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78D7D2C-A1AD-47B3-9F59-2CFCB44293C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5C51CB2-E9EF-4E53-969B-9772C50E00AB}"/>
              </a:ext>
            </a:extLst>
          </p:cNvPr>
          <p:cNvGrpSpPr/>
          <p:nvPr/>
        </p:nvGrpSpPr>
        <p:grpSpPr>
          <a:xfrm>
            <a:off x="9711407" y="744841"/>
            <a:ext cx="1494177" cy="1043932"/>
            <a:chOff x="332936" y="2781654"/>
            <a:chExt cx="2975111" cy="104393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C51E887-F3D0-464D-A3A9-6B6074AE3787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3A0E5F4-1EA4-4FAD-B9E1-406AE3DDBEA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170DAE5-1EBC-4680-965E-0D7B32128936}"/>
              </a:ext>
            </a:extLst>
          </p:cNvPr>
          <p:cNvGrpSpPr/>
          <p:nvPr/>
        </p:nvGrpSpPr>
        <p:grpSpPr>
          <a:xfrm>
            <a:off x="6066233" y="1301682"/>
            <a:ext cx="994033" cy="1043932"/>
            <a:chOff x="332936" y="2781654"/>
            <a:chExt cx="2975111" cy="104393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CA0AE75-AFC5-40BF-88DD-0117A98B741A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B342B6E-955B-43E6-A0DE-68E4E9A4C67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79D7A8B-4F35-4D59-9C46-FC9B9A438128}"/>
              </a:ext>
            </a:extLst>
          </p:cNvPr>
          <p:cNvGrpSpPr/>
          <p:nvPr/>
        </p:nvGrpSpPr>
        <p:grpSpPr>
          <a:xfrm>
            <a:off x="423736" y="2932434"/>
            <a:ext cx="994033" cy="1043932"/>
            <a:chOff x="332936" y="2781654"/>
            <a:chExt cx="2975111" cy="104393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4F28ACE-60B3-40B7-B93A-B917A0C022CC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126C9D0-8539-48AC-BBAA-0845C9EC9AD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A84F168-CCCC-4FD5-BC6F-C17AAB64882A}"/>
              </a:ext>
            </a:extLst>
          </p:cNvPr>
          <p:cNvGrpSpPr/>
          <p:nvPr/>
        </p:nvGrpSpPr>
        <p:grpSpPr>
          <a:xfrm>
            <a:off x="10357774" y="3564050"/>
            <a:ext cx="994033" cy="1043932"/>
            <a:chOff x="332936" y="2781654"/>
            <a:chExt cx="2975111" cy="104393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828C22C-90BA-4899-85A4-A6FF08A30E25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9B0D433-4C7A-4F00-B610-6004C070A4D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Funnel w/ 4 Steps – Slide Template</a:t>
            </a:r>
          </a:p>
        </p:txBody>
      </p:sp>
      <p:pic>
        <p:nvPicPr>
          <p:cNvPr id="14" name="Graphic 13" descr="Blog with solid fill">
            <a:extLst>
              <a:ext uri="{FF2B5EF4-FFF2-40B4-BE49-F238E27FC236}">
                <a16:creationId xmlns:a16="http://schemas.microsoft.com/office/drawing/2014/main" id="{A290CC38-183A-4803-A5AC-FF12BAAA3F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02824" y="1262501"/>
            <a:ext cx="635317" cy="635317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6AAB3DD6-E7B3-4237-A95D-FF5DA234BAD2}"/>
              </a:ext>
            </a:extLst>
          </p:cNvPr>
          <p:cNvGrpSpPr/>
          <p:nvPr/>
        </p:nvGrpSpPr>
        <p:grpSpPr>
          <a:xfrm rot="10800000">
            <a:off x="1502410" y="800100"/>
            <a:ext cx="9187180" cy="5257800"/>
            <a:chOff x="1502410" y="800100"/>
            <a:chExt cx="9187180" cy="525780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13EAB374-18C0-4211-B205-AF594C8A1168}"/>
                </a:ext>
              </a:extLst>
            </p:cNvPr>
            <p:cNvSpPr/>
            <p:nvPr/>
          </p:nvSpPr>
          <p:spPr>
            <a:xfrm>
              <a:off x="9566911" y="800100"/>
              <a:ext cx="12700" cy="525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35"/>
                  </a:moveTo>
                  <a:lnTo>
                    <a:pt x="0" y="391"/>
                  </a:lnTo>
                  <a:lnTo>
                    <a:pt x="21600" y="391"/>
                  </a:lnTo>
                  <a:lnTo>
                    <a:pt x="21600" y="235"/>
                  </a:lnTo>
                  <a:lnTo>
                    <a:pt x="0" y="235"/>
                  </a:lnTo>
                  <a:close/>
                  <a:moveTo>
                    <a:pt x="0" y="548"/>
                  </a:moveTo>
                  <a:lnTo>
                    <a:pt x="0" y="704"/>
                  </a:lnTo>
                  <a:lnTo>
                    <a:pt x="21600" y="704"/>
                  </a:lnTo>
                  <a:lnTo>
                    <a:pt x="21600" y="548"/>
                  </a:lnTo>
                  <a:lnTo>
                    <a:pt x="0" y="548"/>
                  </a:lnTo>
                  <a:close/>
                  <a:moveTo>
                    <a:pt x="0" y="861"/>
                  </a:moveTo>
                  <a:lnTo>
                    <a:pt x="0" y="1017"/>
                  </a:lnTo>
                  <a:lnTo>
                    <a:pt x="21600" y="1017"/>
                  </a:lnTo>
                  <a:lnTo>
                    <a:pt x="21600" y="861"/>
                  </a:lnTo>
                  <a:lnTo>
                    <a:pt x="0" y="861"/>
                  </a:lnTo>
                  <a:close/>
                  <a:moveTo>
                    <a:pt x="0" y="1169"/>
                  </a:moveTo>
                  <a:lnTo>
                    <a:pt x="0" y="1325"/>
                  </a:lnTo>
                  <a:lnTo>
                    <a:pt x="21600" y="1325"/>
                  </a:lnTo>
                  <a:lnTo>
                    <a:pt x="21600" y="1169"/>
                  </a:lnTo>
                  <a:lnTo>
                    <a:pt x="0" y="1169"/>
                  </a:lnTo>
                  <a:close/>
                  <a:moveTo>
                    <a:pt x="0" y="1482"/>
                  </a:moveTo>
                  <a:lnTo>
                    <a:pt x="0" y="1638"/>
                  </a:lnTo>
                  <a:lnTo>
                    <a:pt x="21600" y="1638"/>
                  </a:lnTo>
                  <a:lnTo>
                    <a:pt x="21600" y="1482"/>
                  </a:lnTo>
                  <a:lnTo>
                    <a:pt x="0" y="1482"/>
                  </a:lnTo>
                  <a:close/>
                  <a:moveTo>
                    <a:pt x="0" y="1795"/>
                  </a:moveTo>
                  <a:lnTo>
                    <a:pt x="0" y="1951"/>
                  </a:lnTo>
                  <a:lnTo>
                    <a:pt x="21600" y="1951"/>
                  </a:lnTo>
                  <a:lnTo>
                    <a:pt x="21600" y="1795"/>
                  </a:lnTo>
                  <a:lnTo>
                    <a:pt x="0" y="1795"/>
                  </a:lnTo>
                  <a:close/>
                  <a:moveTo>
                    <a:pt x="0" y="2108"/>
                  </a:moveTo>
                  <a:lnTo>
                    <a:pt x="0" y="2264"/>
                  </a:lnTo>
                  <a:lnTo>
                    <a:pt x="21600" y="2264"/>
                  </a:lnTo>
                  <a:lnTo>
                    <a:pt x="21600" y="2108"/>
                  </a:lnTo>
                  <a:lnTo>
                    <a:pt x="0" y="2108"/>
                  </a:lnTo>
                  <a:close/>
                  <a:moveTo>
                    <a:pt x="0" y="2416"/>
                  </a:moveTo>
                  <a:lnTo>
                    <a:pt x="0" y="2572"/>
                  </a:lnTo>
                  <a:lnTo>
                    <a:pt x="21600" y="2572"/>
                  </a:lnTo>
                  <a:lnTo>
                    <a:pt x="21600" y="2416"/>
                  </a:lnTo>
                  <a:lnTo>
                    <a:pt x="0" y="2416"/>
                  </a:lnTo>
                  <a:close/>
                  <a:moveTo>
                    <a:pt x="0" y="2729"/>
                  </a:moveTo>
                  <a:lnTo>
                    <a:pt x="0" y="2885"/>
                  </a:lnTo>
                  <a:lnTo>
                    <a:pt x="21600" y="2885"/>
                  </a:lnTo>
                  <a:lnTo>
                    <a:pt x="21600" y="2729"/>
                  </a:lnTo>
                  <a:lnTo>
                    <a:pt x="0" y="2729"/>
                  </a:lnTo>
                  <a:close/>
                  <a:moveTo>
                    <a:pt x="0" y="3042"/>
                  </a:moveTo>
                  <a:lnTo>
                    <a:pt x="0" y="3198"/>
                  </a:lnTo>
                  <a:lnTo>
                    <a:pt x="21600" y="3198"/>
                  </a:lnTo>
                  <a:lnTo>
                    <a:pt x="21600" y="3042"/>
                  </a:lnTo>
                  <a:lnTo>
                    <a:pt x="0" y="3042"/>
                  </a:lnTo>
                  <a:close/>
                  <a:moveTo>
                    <a:pt x="0" y="3355"/>
                  </a:moveTo>
                  <a:lnTo>
                    <a:pt x="0" y="3511"/>
                  </a:lnTo>
                  <a:lnTo>
                    <a:pt x="21600" y="3511"/>
                  </a:lnTo>
                  <a:lnTo>
                    <a:pt x="21600" y="3355"/>
                  </a:lnTo>
                  <a:lnTo>
                    <a:pt x="0" y="3355"/>
                  </a:lnTo>
                  <a:close/>
                  <a:moveTo>
                    <a:pt x="0" y="3668"/>
                  </a:moveTo>
                  <a:lnTo>
                    <a:pt x="0" y="3824"/>
                  </a:lnTo>
                  <a:lnTo>
                    <a:pt x="21600" y="3824"/>
                  </a:lnTo>
                  <a:lnTo>
                    <a:pt x="21600" y="3668"/>
                  </a:lnTo>
                  <a:lnTo>
                    <a:pt x="0" y="3668"/>
                  </a:lnTo>
                  <a:close/>
                  <a:moveTo>
                    <a:pt x="0" y="3976"/>
                  </a:moveTo>
                  <a:lnTo>
                    <a:pt x="0" y="4132"/>
                  </a:lnTo>
                  <a:lnTo>
                    <a:pt x="21600" y="4132"/>
                  </a:lnTo>
                  <a:lnTo>
                    <a:pt x="21600" y="3976"/>
                  </a:lnTo>
                  <a:lnTo>
                    <a:pt x="0" y="3976"/>
                  </a:lnTo>
                  <a:close/>
                  <a:moveTo>
                    <a:pt x="0" y="4289"/>
                  </a:moveTo>
                  <a:lnTo>
                    <a:pt x="0" y="4445"/>
                  </a:lnTo>
                  <a:lnTo>
                    <a:pt x="21600" y="4445"/>
                  </a:lnTo>
                  <a:lnTo>
                    <a:pt x="21600" y="4289"/>
                  </a:lnTo>
                  <a:lnTo>
                    <a:pt x="0" y="4289"/>
                  </a:lnTo>
                  <a:close/>
                  <a:moveTo>
                    <a:pt x="0" y="4602"/>
                  </a:moveTo>
                  <a:lnTo>
                    <a:pt x="0" y="4758"/>
                  </a:lnTo>
                  <a:lnTo>
                    <a:pt x="21600" y="4758"/>
                  </a:lnTo>
                  <a:lnTo>
                    <a:pt x="21600" y="4602"/>
                  </a:lnTo>
                  <a:lnTo>
                    <a:pt x="0" y="4602"/>
                  </a:lnTo>
                  <a:close/>
                  <a:moveTo>
                    <a:pt x="0" y="4915"/>
                  </a:moveTo>
                  <a:lnTo>
                    <a:pt x="0" y="5071"/>
                  </a:lnTo>
                  <a:lnTo>
                    <a:pt x="21600" y="5071"/>
                  </a:lnTo>
                  <a:lnTo>
                    <a:pt x="21600" y="4915"/>
                  </a:lnTo>
                  <a:lnTo>
                    <a:pt x="0" y="4915"/>
                  </a:lnTo>
                  <a:close/>
                  <a:moveTo>
                    <a:pt x="0" y="5223"/>
                  </a:moveTo>
                  <a:lnTo>
                    <a:pt x="0" y="5379"/>
                  </a:lnTo>
                  <a:lnTo>
                    <a:pt x="21600" y="5379"/>
                  </a:lnTo>
                  <a:lnTo>
                    <a:pt x="21600" y="5223"/>
                  </a:lnTo>
                  <a:lnTo>
                    <a:pt x="0" y="5223"/>
                  </a:lnTo>
                  <a:close/>
                  <a:moveTo>
                    <a:pt x="0" y="5536"/>
                  </a:moveTo>
                  <a:lnTo>
                    <a:pt x="0" y="5692"/>
                  </a:lnTo>
                  <a:lnTo>
                    <a:pt x="21600" y="5692"/>
                  </a:lnTo>
                  <a:lnTo>
                    <a:pt x="21600" y="5536"/>
                  </a:lnTo>
                  <a:lnTo>
                    <a:pt x="0" y="5536"/>
                  </a:lnTo>
                  <a:close/>
                  <a:moveTo>
                    <a:pt x="0" y="5849"/>
                  </a:moveTo>
                  <a:lnTo>
                    <a:pt x="0" y="6005"/>
                  </a:lnTo>
                  <a:lnTo>
                    <a:pt x="21600" y="6005"/>
                  </a:lnTo>
                  <a:lnTo>
                    <a:pt x="21600" y="5849"/>
                  </a:lnTo>
                  <a:lnTo>
                    <a:pt x="0" y="5849"/>
                  </a:lnTo>
                  <a:close/>
                  <a:moveTo>
                    <a:pt x="0" y="6162"/>
                  </a:moveTo>
                  <a:lnTo>
                    <a:pt x="0" y="6318"/>
                  </a:lnTo>
                  <a:lnTo>
                    <a:pt x="21600" y="6318"/>
                  </a:lnTo>
                  <a:lnTo>
                    <a:pt x="21600" y="6162"/>
                  </a:lnTo>
                  <a:lnTo>
                    <a:pt x="0" y="6162"/>
                  </a:lnTo>
                  <a:close/>
                  <a:moveTo>
                    <a:pt x="0" y="6475"/>
                  </a:moveTo>
                  <a:lnTo>
                    <a:pt x="0" y="6631"/>
                  </a:lnTo>
                  <a:lnTo>
                    <a:pt x="21600" y="6631"/>
                  </a:lnTo>
                  <a:lnTo>
                    <a:pt x="21600" y="6475"/>
                  </a:lnTo>
                  <a:lnTo>
                    <a:pt x="0" y="6475"/>
                  </a:lnTo>
                  <a:close/>
                  <a:moveTo>
                    <a:pt x="0" y="6783"/>
                  </a:moveTo>
                  <a:lnTo>
                    <a:pt x="0" y="6939"/>
                  </a:lnTo>
                  <a:lnTo>
                    <a:pt x="21600" y="6939"/>
                  </a:lnTo>
                  <a:lnTo>
                    <a:pt x="21600" y="6783"/>
                  </a:lnTo>
                  <a:lnTo>
                    <a:pt x="0" y="6783"/>
                  </a:lnTo>
                  <a:close/>
                  <a:moveTo>
                    <a:pt x="0" y="7096"/>
                  </a:moveTo>
                  <a:lnTo>
                    <a:pt x="0" y="7252"/>
                  </a:lnTo>
                  <a:lnTo>
                    <a:pt x="21600" y="7252"/>
                  </a:lnTo>
                  <a:lnTo>
                    <a:pt x="21600" y="7096"/>
                  </a:lnTo>
                  <a:lnTo>
                    <a:pt x="0" y="7096"/>
                  </a:lnTo>
                  <a:close/>
                  <a:moveTo>
                    <a:pt x="0" y="7409"/>
                  </a:moveTo>
                  <a:lnTo>
                    <a:pt x="0" y="7565"/>
                  </a:lnTo>
                  <a:lnTo>
                    <a:pt x="21600" y="7565"/>
                  </a:lnTo>
                  <a:lnTo>
                    <a:pt x="21600" y="7409"/>
                  </a:lnTo>
                  <a:lnTo>
                    <a:pt x="0" y="7409"/>
                  </a:lnTo>
                  <a:close/>
                  <a:moveTo>
                    <a:pt x="0" y="7722"/>
                  </a:moveTo>
                  <a:lnTo>
                    <a:pt x="0" y="7878"/>
                  </a:lnTo>
                  <a:lnTo>
                    <a:pt x="21600" y="7878"/>
                  </a:lnTo>
                  <a:lnTo>
                    <a:pt x="21600" y="7722"/>
                  </a:lnTo>
                  <a:lnTo>
                    <a:pt x="0" y="7722"/>
                  </a:lnTo>
                  <a:close/>
                  <a:moveTo>
                    <a:pt x="0" y="8035"/>
                  </a:moveTo>
                  <a:lnTo>
                    <a:pt x="0" y="8191"/>
                  </a:lnTo>
                  <a:lnTo>
                    <a:pt x="21600" y="8191"/>
                  </a:lnTo>
                  <a:lnTo>
                    <a:pt x="21600" y="8035"/>
                  </a:lnTo>
                  <a:lnTo>
                    <a:pt x="0" y="8035"/>
                  </a:lnTo>
                  <a:close/>
                  <a:moveTo>
                    <a:pt x="0" y="8343"/>
                  </a:moveTo>
                  <a:lnTo>
                    <a:pt x="0" y="8499"/>
                  </a:lnTo>
                  <a:lnTo>
                    <a:pt x="21600" y="8499"/>
                  </a:lnTo>
                  <a:lnTo>
                    <a:pt x="21600" y="8343"/>
                  </a:lnTo>
                  <a:lnTo>
                    <a:pt x="0" y="8343"/>
                  </a:lnTo>
                  <a:close/>
                  <a:moveTo>
                    <a:pt x="0" y="8656"/>
                  </a:moveTo>
                  <a:lnTo>
                    <a:pt x="0" y="8812"/>
                  </a:lnTo>
                  <a:lnTo>
                    <a:pt x="21600" y="8812"/>
                  </a:lnTo>
                  <a:lnTo>
                    <a:pt x="21600" y="8656"/>
                  </a:lnTo>
                  <a:lnTo>
                    <a:pt x="0" y="8656"/>
                  </a:lnTo>
                  <a:close/>
                  <a:moveTo>
                    <a:pt x="0" y="8969"/>
                  </a:moveTo>
                  <a:lnTo>
                    <a:pt x="0" y="9125"/>
                  </a:lnTo>
                  <a:lnTo>
                    <a:pt x="21600" y="9125"/>
                  </a:lnTo>
                  <a:lnTo>
                    <a:pt x="21600" y="8969"/>
                  </a:lnTo>
                  <a:lnTo>
                    <a:pt x="0" y="8969"/>
                  </a:lnTo>
                  <a:close/>
                  <a:moveTo>
                    <a:pt x="0" y="9282"/>
                  </a:moveTo>
                  <a:lnTo>
                    <a:pt x="0" y="9438"/>
                  </a:lnTo>
                  <a:lnTo>
                    <a:pt x="21600" y="9438"/>
                  </a:lnTo>
                  <a:lnTo>
                    <a:pt x="21600" y="9282"/>
                  </a:lnTo>
                  <a:lnTo>
                    <a:pt x="0" y="9282"/>
                  </a:lnTo>
                  <a:close/>
                  <a:moveTo>
                    <a:pt x="0" y="9590"/>
                  </a:moveTo>
                  <a:lnTo>
                    <a:pt x="0" y="9746"/>
                  </a:lnTo>
                  <a:lnTo>
                    <a:pt x="21600" y="9746"/>
                  </a:lnTo>
                  <a:lnTo>
                    <a:pt x="21600" y="9590"/>
                  </a:lnTo>
                  <a:lnTo>
                    <a:pt x="0" y="9590"/>
                  </a:lnTo>
                  <a:close/>
                  <a:moveTo>
                    <a:pt x="0" y="9903"/>
                  </a:moveTo>
                  <a:lnTo>
                    <a:pt x="0" y="10059"/>
                  </a:lnTo>
                  <a:lnTo>
                    <a:pt x="21600" y="10059"/>
                  </a:lnTo>
                  <a:lnTo>
                    <a:pt x="21600" y="9903"/>
                  </a:lnTo>
                  <a:lnTo>
                    <a:pt x="0" y="9903"/>
                  </a:lnTo>
                  <a:close/>
                  <a:moveTo>
                    <a:pt x="0" y="10216"/>
                  </a:moveTo>
                  <a:lnTo>
                    <a:pt x="0" y="10372"/>
                  </a:lnTo>
                  <a:lnTo>
                    <a:pt x="21600" y="10372"/>
                  </a:lnTo>
                  <a:lnTo>
                    <a:pt x="21600" y="10216"/>
                  </a:lnTo>
                  <a:lnTo>
                    <a:pt x="0" y="10216"/>
                  </a:lnTo>
                  <a:close/>
                  <a:moveTo>
                    <a:pt x="0" y="10529"/>
                  </a:moveTo>
                  <a:lnTo>
                    <a:pt x="0" y="10685"/>
                  </a:lnTo>
                  <a:lnTo>
                    <a:pt x="21600" y="10685"/>
                  </a:lnTo>
                  <a:lnTo>
                    <a:pt x="21600" y="10529"/>
                  </a:lnTo>
                  <a:lnTo>
                    <a:pt x="0" y="10529"/>
                  </a:lnTo>
                  <a:close/>
                  <a:moveTo>
                    <a:pt x="0" y="10842"/>
                  </a:moveTo>
                  <a:lnTo>
                    <a:pt x="0" y="10998"/>
                  </a:lnTo>
                  <a:lnTo>
                    <a:pt x="21600" y="10998"/>
                  </a:lnTo>
                  <a:lnTo>
                    <a:pt x="21600" y="10842"/>
                  </a:lnTo>
                  <a:lnTo>
                    <a:pt x="0" y="10842"/>
                  </a:lnTo>
                  <a:close/>
                  <a:moveTo>
                    <a:pt x="0" y="11150"/>
                  </a:moveTo>
                  <a:lnTo>
                    <a:pt x="0" y="11306"/>
                  </a:lnTo>
                  <a:lnTo>
                    <a:pt x="21600" y="11306"/>
                  </a:lnTo>
                  <a:lnTo>
                    <a:pt x="21600" y="11150"/>
                  </a:lnTo>
                  <a:lnTo>
                    <a:pt x="0" y="11150"/>
                  </a:lnTo>
                  <a:close/>
                  <a:moveTo>
                    <a:pt x="0" y="11463"/>
                  </a:moveTo>
                  <a:lnTo>
                    <a:pt x="0" y="11619"/>
                  </a:lnTo>
                  <a:lnTo>
                    <a:pt x="21600" y="11619"/>
                  </a:lnTo>
                  <a:lnTo>
                    <a:pt x="21600" y="11463"/>
                  </a:lnTo>
                  <a:lnTo>
                    <a:pt x="0" y="11463"/>
                  </a:lnTo>
                  <a:close/>
                  <a:moveTo>
                    <a:pt x="0" y="11776"/>
                  </a:moveTo>
                  <a:lnTo>
                    <a:pt x="0" y="11932"/>
                  </a:lnTo>
                  <a:lnTo>
                    <a:pt x="21600" y="11932"/>
                  </a:lnTo>
                  <a:lnTo>
                    <a:pt x="21600" y="11776"/>
                  </a:lnTo>
                  <a:lnTo>
                    <a:pt x="0" y="11776"/>
                  </a:lnTo>
                  <a:close/>
                  <a:moveTo>
                    <a:pt x="0" y="12089"/>
                  </a:moveTo>
                  <a:lnTo>
                    <a:pt x="0" y="12245"/>
                  </a:lnTo>
                  <a:lnTo>
                    <a:pt x="21600" y="12245"/>
                  </a:lnTo>
                  <a:lnTo>
                    <a:pt x="21600" y="12089"/>
                  </a:lnTo>
                  <a:lnTo>
                    <a:pt x="0" y="12089"/>
                  </a:lnTo>
                  <a:close/>
                  <a:moveTo>
                    <a:pt x="0" y="12397"/>
                  </a:moveTo>
                  <a:lnTo>
                    <a:pt x="0" y="12553"/>
                  </a:lnTo>
                  <a:lnTo>
                    <a:pt x="21600" y="12553"/>
                  </a:lnTo>
                  <a:lnTo>
                    <a:pt x="21600" y="12397"/>
                  </a:lnTo>
                  <a:lnTo>
                    <a:pt x="0" y="12397"/>
                  </a:lnTo>
                  <a:close/>
                  <a:moveTo>
                    <a:pt x="0" y="12710"/>
                  </a:moveTo>
                  <a:lnTo>
                    <a:pt x="0" y="12866"/>
                  </a:lnTo>
                  <a:lnTo>
                    <a:pt x="21600" y="12866"/>
                  </a:lnTo>
                  <a:lnTo>
                    <a:pt x="21600" y="12710"/>
                  </a:lnTo>
                  <a:lnTo>
                    <a:pt x="0" y="12710"/>
                  </a:lnTo>
                  <a:close/>
                  <a:moveTo>
                    <a:pt x="0" y="13023"/>
                  </a:moveTo>
                  <a:lnTo>
                    <a:pt x="0" y="13179"/>
                  </a:lnTo>
                  <a:lnTo>
                    <a:pt x="21600" y="13179"/>
                  </a:lnTo>
                  <a:lnTo>
                    <a:pt x="21600" y="13023"/>
                  </a:lnTo>
                  <a:lnTo>
                    <a:pt x="0" y="13023"/>
                  </a:lnTo>
                  <a:close/>
                  <a:moveTo>
                    <a:pt x="0" y="13336"/>
                  </a:moveTo>
                  <a:lnTo>
                    <a:pt x="0" y="13492"/>
                  </a:lnTo>
                  <a:lnTo>
                    <a:pt x="21600" y="13492"/>
                  </a:lnTo>
                  <a:lnTo>
                    <a:pt x="21600" y="13336"/>
                  </a:lnTo>
                  <a:lnTo>
                    <a:pt x="0" y="13336"/>
                  </a:lnTo>
                  <a:close/>
                  <a:moveTo>
                    <a:pt x="0" y="13649"/>
                  </a:moveTo>
                  <a:lnTo>
                    <a:pt x="0" y="13805"/>
                  </a:lnTo>
                  <a:lnTo>
                    <a:pt x="21600" y="13805"/>
                  </a:lnTo>
                  <a:lnTo>
                    <a:pt x="21600" y="13649"/>
                  </a:lnTo>
                  <a:lnTo>
                    <a:pt x="0" y="13649"/>
                  </a:lnTo>
                  <a:close/>
                  <a:moveTo>
                    <a:pt x="0" y="13957"/>
                  </a:moveTo>
                  <a:lnTo>
                    <a:pt x="0" y="14113"/>
                  </a:lnTo>
                  <a:lnTo>
                    <a:pt x="21600" y="14113"/>
                  </a:lnTo>
                  <a:lnTo>
                    <a:pt x="21600" y="13957"/>
                  </a:lnTo>
                  <a:lnTo>
                    <a:pt x="0" y="13957"/>
                  </a:lnTo>
                  <a:close/>
                  <a:moveTo>
                    <a:pt x="0" y="14270"/>
                  </a:moveTo>
                  <a:lnTo>
                    <a:pt x="0" y="14426"/>
                  </a:lnTo>
                  <a:lnTo>
                    <a:pt x="21600" y="14426"/>
                  </a:lnTo>
                  <a:lnTo>
                    <a:pt x="21600" y="14270"/>
                  </a:lnTo>
                  <a:lnTo>
                    <a:pt x="0" y="14270"/>
                  </a:lnTo>
                  <a:close/>
                  <a:moveTo>
                    <a:pt x="0" y="14583"/>
                  </a:moveTo>
                  <a:lnTo>
                    <a:pt x="0" y="14739"/>
                  </a:lnTo>
                  <a:lnTo>
                    <a:pt x="21600" y="14739"/>
                  </a:lnTo>
                  <a:lnTo>
                    <a:pt x="21600" y="14583"/>
                  </a:lnTo>
                  <a:lnTo>
                    <a:pt x="0" y="14583"/>
                  </a:lnTo>
                  <a:close/>
                  <a:moveTo>
                    <a:pt x="0" y="14896"/>
                  </a:moveTo>
                  <a:lnTo>
                    <a:pt x="0" y="15052"/>
                  </a:lnTo>
                  <a:lnTo>
                    <a:pt x="21600" y="15052"/>
                  </a:lnTo>
                  <a:lnTo>
                    <a:pt x="21600" y="14896"/>
                  </a:lnTo>
                  <a:lnTo>
                    <a:pt x="0" y="14896"/>
                  </a:lnTo>
                  <a:close/>
                  <a:moveTo>
                    <a:pt x="0" y="15209"/>
                  </a:moveTo>
                  <a:lnTo>
                    <a:pt x="0" y="15365"/>
                  </a:lnTo>
                  <a:lnTo>
                    <a:pt x="21600" y="15365"/>
                  </a:lnTo>
                  <a:lnTo>
                    <a:pt x="21600" y="15209"/>
                  </a:lnTo>
                  <a:lnTo>
                    <a:pt x="0" y="15209"/>
                  </a:lnTo>
                  <a:close/>
                  <a:moveTo>
                    <a:pt x="0" y="15517"/>
                  </a:moveTo>
                  <a:lnTo>
                    <a:pt x="0" y="15673"/>
                  </a:lnTo>
                  <a:lnTo>
                    <a:pt x="21600" y="15673"/>
                  </a:lnTo>
                  <a:lnTo>
                    <a:pt x="21600" y="15517"/>
                  </a:lnTo>
                  <a:lnTo>
                    <a:pt x="0" y="15517"/>
                  </a:lnTo>
                  <a:close/>
                  <a:moveTo>
                    <a:pt x="0" y="15830"/>
                  </a:moveTo>
                  <a:lnTo>
                    <a:pt x="0" y="15986"/>
                  </a:lnTo>
                  <a:lnTo>
                    <a:pt x="21600" y="15986"/>
                  </a:lnTo>
                  <a:lnTo>
                    <a:pt x="21600" y="15830"/>
                  </a:lnTo>
                  <a:lnTo>
                    <a:pt x="0" y="15830"/>
                  </a:lnTo>
                  <a:close/>
                  <a:moveTo>
                    <a:pt x="0" y="16143"/>
                  </a:moveTo>
                  <a:lnTo>
                    <a:pt x="0" y="16299"/>
                  </a:lnTo>
                  <a:lnTo>
                    <a:pt x="21600" y="16299"/>
                  </a:lnTo>
                  <a:lnTo>
                    <a:pt x="21600" y="16143"/>
                  </a:lnTo>
                  <a:lnTo>
                    <a:pt x="0" y="16143"/>
                  </a:lnTo>
                  <a:close/>
                  <a:moveTo>
                    <a:pt x="0" y="16456"/>
                  </a:moveTo>
                  <a:lnTo>
                    <a:pt x="0" y="16612"/>
                  </a:lnTo>
                  <a:lnTo>
                    <a:pt x="21600" y="16612"/>
                  </a:lnTo>
                  <a:lnTo>
                    <a:pt x="21600" y="16456"/>
                  </a:lnTo>
                  <a:lnTo>
                    <a:pt x="0" y="16456"/>
                  </a:lnTo>
                  <a:close/>
                  <a:moveTo>
                    <a:pt x="0" y="16763"/>
                  </a:moveTo>
                  <a:lnTo>
                    <a:pt x="0" y="16920"/>
                  </a:lnTo>
                  <a:lnTo>
                    <a:pt x="21600" y="16920"/>
                  </a:lnTo>
                  <a:lnTo>
                    <a:pt x="21600" y="16763"/>
                  </a:lnTo>
                  <a:lnTo>
                    <a:pt x="0" y="16763"/>
                  </a:lnTo>
                  <a:close/>
                  <a:moveTo>
                    <a:pt x="0" y="17077"/>
                  </a:moveTo>
                  <a:lnTo>
                    <a:pt x="0" y="17233"/>
                  </a:lnTo>
                  <a:lnTo>
                    <a:pt x="21600" y="17233"/>
                  </a:lnTo>
                  <a:lnTo>
                    <a:pt x="21600" y="17077"/>
                  </a:lnTo>
                  <a:lnTo>
                    <a:pt x="0" y="17077"/>
                  </a:lnTo>
                  <a:close/>
                  <a:moveTo>
                    <a:pt x="0" y="17390"/>
                  </a:moveTo>
                  <a:lnTo>
                    <a:pt x="0" y="17546"/>
                  </a:lnTo>
                  <a:lnTo>
                    <a:pt x="21600" y="17546"/>
                  </a:lnTo>
                  <a:lnTo>
                    <a:pt x="21600" y="17390"/>
                  </a:lnTo>
                  <a:lnTo>
                    <a:pt x="0" y="17390"/>
                  </a:lnTo>
                  <a:close/>
                  <a:moveTo>
                    <a:pt x="0" y="17703"/>
                  </a:moveTo>
                  <a:lnTo>
                    <a:pt x="0" y="17859"/>
                  </a:lnTo>
                  <a:lnTo>
                    <a:pt x="21600" y="17859"/>
                  </a:lnTo>
                  <a:lnTo>
                    <a:pt x="21600" y="17703"/>
                  </a:lnTo>
                  <a:lnTo>
                    <a:pt x="0" y="17703"/>
                  </a:lnTo>
                  <a:close/>
                  <a:moveTo>
                    <a:pt x="0" y="18016"/>
                  </a:moveTo>
                  <a:lnTo>
                    <a:pt x="0" y="18172"/>
                  </a:lnTo>
                  <a:lnTo>
                    <a:pt x="21600" y="18172"/>
                  </a:lnTo>
                  <a:lnTo>
                    <a:pt x="21600" y="18016"/>
                  </a:lnTo>
                  <a:lnTo>
                    <a:pt x="0" y="18016"/>
                  </a:lnTo>
                  <a:close/>
                  <a:moveTo>
                    <a:pt x="0" y="18323"/>
                  </a:moveTo>
                  <a:lnTo>
                    <a:pt x="0" y="18480"/>
                  </a:lnTo>
                  <a:lnTo>
                    <a:pt x="21600" y="18480"/>
                  </a:lnTo>
                  <a:lnTo>
                    <a:pt x="21600" y="18323"/>
                  </a:lnTo>
                  <a:lnTo>
                    <a:pt x="0" y="18323"/>
                  </a:lnTo>
                  <a:close/>
                  <a:moveTo>
                    <a:pt x="0" y="18637"/>
                  </a:moveTo>
                  <a:lnTo>
                    <a:pt x="0" y="18793"/>
                  </a:lnTo>
                  <a:lnTo>
                    <a:pt x="21600" y="18793"/>
                  </a:lnTo>
                  <a:lnTo>
                    <a:pt x="21600" y="18637"/>
                  </a:lnTo>
                  <a:lnTo>
                    <a:pt x="0" y="18637"/>
                  </a:lnTo>
                  <a:close/>
                  <a:moveTo>
                    <a:pt x="0" y="18950"/>
                  </a:moveTo>
                  <a:lnTo>
                    <a:pt x="0" y="19106"/>
                  </a:lnTo>
                  <a:lnTo>
                    <a:pt x="21600" y="19106"/>
                  </a:lnTo>
                  <a:lnTo>
                    <a:pt x="21600" y="18950"/>
                  </a:lnTo>
                  <a:lnTo>
                    <a:pt x="0" y="18950"/>
                  </a:lnTo>
                  <a:close/>
                  <a:moveTo>
                    <a:pt x="0" y="19263"/>
                  </a:moveTo>
                  <a:lnTo>
                    <a:pt x="0" y="19419"/>
                  </a:lnTo>
                  <a:lnTo>
                    <a:pt x="21600" y="19419"/>
                  </a:lnTo>
                  <a:lnTo>
                    <a:pt x="21600" y="19263"/>
                  </a:lnTo>
                  <a:lnTo>
                    <a:pt x="0" y="19263"/>
                  </a:lnTo>
                  <a:close/>
                  <a:moveTo>
                    <a:pt x="0" y="19570"/>
                  </a:moveTo>
                  <a:lnTo>
                    <a:pt x="0" y="19727"/>
                  </a:lnTo>
                  <a:lnTo>
                    <a:pt x="21600" y="19727"/>
                  </a:lnTo>
                  <a:lnTo>
                    <a:pt x="21600" y="19570"/>
                  </a:lnTo>
                  <a:lnTo>
                    <a:pt x="0" y="19570"/>
                  </a:lnTo>
                  <a:close/>
                  <a:moveTo>
                    <a:pt x="0" y="19883"/>
                  </a:moveTo>
                  <a:lnTo>
                    <a:pt x="0" y="20040"/>
                  </a:lnTo>
                  <a:lnTo>
                    <a:pt x="21600" y="20040"/>
                  </a:lnTo>
                  <a:lnTo>
                    <a:pt x="21600" y="19883"/>
                  </a:lnTo>
                  <a:lnTo>
                    <a:pt x="0" y="19883"/>
                  </a:lnTo>
                  <a:close/>
                  <a:moveTo>
                    <a:pt x="0" y="20197"/>
                  </a:moveTo>
                  <a:lnTo>
                    <a:pt x="0" y="20353"/>
                  </a:lnTo>
                  <a:lnTo>
                    <a:pt x="21600" y="20353"/>
                  </a:lnTo>
                  <a:lnTo>
                    <a:pt x="21600" y="20197"/>
                  </a:lnTo>
                  <a:lnTo>
                    <a:pt x="0" y="20197"/>
                  </a:lnTo>
                  <a:close/>
                  <a:moveTo>
                    <a:pt x="0" y="20510"/>
                  </a:moveTo>
                  <a:lnTo>
                    <a:pt x="0" y="20666"/>
                  </a:lnTo>
                  <a:lnTo>
                    <a:pt x="21600" y="20666"/>
                  </a:lnTo>
                  <a:lnTo>
                    <a:pt x="21600" y="20510"/>
                  </a:lnTo>
                  <a:lnTo>
                    <a:pt x="0" y="20510"/>
                  </a:lnTo>
                  <a:close/>
                  <a:moveTo>
                    <a:pt x="0" y="20823"/>
                  </a:moveTo>
                  <a:lnTo>
                    <a:pt x="0" y="20979"/>
                  </a:lnTo>
                  <a:lnTo>
                    <a:pt x="21600" y="20979"/>
                  </a:lnTo>
                  <a:lnTo>
                    <a:pt x="21600" y="20823"/>
                  </a:lnTo>
                  <a:lnTo>
                    <a:pt x="0" y="20823"/>
                  </a:lnTo>
                  <a:close/>
                  <a:moveTo>
                    <a:pt x="0" y="21130"/>
                  </a:moveTo>
                  <a:lnTo>
                    <a:pt x="0" y="21287"/>
                  </a:lnTo>
                  <a:lnTo>
                    <a:pt x="21600" y="21287"/>
                  </a:lnTo>
                  <a:lnTo>
                    <a:pt x="21600" y="21130"/>
                  </a:lnTo>
                  <a:lnTo>
                    <a:pt x="0" y="21130"/>
                  </a:lnTo>
                  <a:close/>
                  <a:moveTo>
                    <a:pt x="0" y="21443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21443"/>
                  </a:lnTo>
                  <a:lnTo>
                    <a:pt x="0" y="21443"/>
                  </a:lnTo>
                  <a:close/>
                  <a:moveTo>
                    <a:pt x="0" y="0"/>
                  </a:moveTo>
                  <a:lnTo>
                    <a:pt x="0" y="78"/>
                  </a:lnTo>
                  <a:lnTo>
                    <a:pt x="21600" y="78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3E33200-8A9A-47CD-BB3E-4C48E0D7406F}"/>
                </a:ext>
              </a:extLst>
            </p:cNvPr>
            <p:cNvSpPr/>
            <p:nvPr/>
          </p:nvSpPr>
          <p:spPr>
            <a:xfrm>
              <a:off x="7763511" y="800100"/>
              <a:ext cx="12700" cy="525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35"/>
                  </a:moveTo>
                  <a:lnTo>
                    <a:pt x="0" y="391"/>
                  </a:lnTo>
                  <a:lnTo>
                    <a:pt x="21600" y="391"/>
                  </a:lnTo>
                  <a:lnTo>
                    <a:pt x="21600" y="235"/>
                  </a:lnTo>
                  <a:lnTo>
                    <a:pt x="0" y="235"/>
                  </a:lnTo>
                  <a:close/>
                  <a:moveTo>
                    <a:pt x="0" y="548"/>
                  </a:moveTo>
                  <a:lnTo>
                    <a:pt x="0" y="704"/>
                  </a:lnTo>
                  <a:lnTo>
                    <a:pt x="21600" y="704"/>
                  </a:lnTo>
                  <a:lnTo>
                    <a:pt x="21600" y="548"/>
                  </a:lnTo>
                  <a:lnTo>
                    <a:pt x="0" y="548"/>
                  </a:lnTo>
                  <a:close/>
                  <a:moveTo>
                    <a:pt x="0" y="861"/>
                  </a:moveTo>
                  <a:lnTo>
                    <a:pt x="0" y="1017"/>
                  </a:lnTo>
                  <a:lnTo>
                    <a:pt x="21600" y="1017"/>
                  </a:lnTo>
                  <a:lnTo>
                    <a:pt x="21600" y="861"/>
                  </a:lnTo>
                  <a:lnTo>
                    <a:pt x="0" y="861"/>
                  </a:lnTo>
                  <a:close/>
                  <a:moveTo>
                    <a:pt x="0" y="1169"/>
                  </a:moveTo>
                  <a:lnTo>
                    <a:pt x="0" y="1325"/>
                  </a:lnTo>
                  <a:lnTo>
                    <a:pt x="21600" y="1325"/>
                  </a:lnTo>
                  <a:lnTo>
                    <a:pt x="21600" y="1169"/>
                  </a:lnTo>
                  <a:lnTo>
                    <a:pt x="0" y="1169"/>
                  </a:lnTo>
                  <a:close/>
                  <a:moveTo>
                    <a:pt x="0" y="1482"/>
                  </a:moveTo>
                  <a:lnTo>
                    <a:pt x="0" y="1638"/>
                  </a:lnTo>
                  <a:lnTo>
                    <a:pt x="21600" y="1638"/>
                  </a:lnTo>
                  <a:lnTo>
                    <a:pt x="21600" y="1482"/>
                  </a:lnTo>
                  <a:lnTo>
                    <a:pt x="0" y="1482"/>
                  </a:lnTo>
                  <a:close/>
                  <a:moveTo>
                    <a:pt x="0" y="1795"/>
                  </a:moveTo>
                  <a:lnTo>
                    <a:pt x="0" y="1951"/>
                  </a:lnTo>
                  <a:lnTo>
                    <a:pt x="21600" y="1951"/>
                  </a:lnTo>
                  <a:lnTo>
                    <a:pt x="21600" y="1795"/>
                  </a:lnTo>
                  <a:lnTo>
                    <a:pt x="0" y="1795"/>
                  </a:lnTo>
                  <a:close/>
                  <a:moveTo>
                    <a:pt x="0" y="2108"/>
                  </a:moveTo>
                  <a:lnTo>
                    <a:pt x="0" y="2264"/>
                  </a:lnTo>
                  <a:lnTo>
                    <a:pt x="21600" y="2264"/>
                  </a:lnTo>
                  <a:lnTo>
                    <a:pt x="21600" y="2108"/>
                  </a:lnTo>
                  <a:lnTo>
                    <a:pt x="0" y="2108"/>
                  </a:lnTo>
                  <a:close/>
                  <a:moveTo>
                    <a:pt x="0" y="2416"/>
                  </a:moveTo>
                  <a:lnTo>
                    <a:pt x="0" y="2572"/>
                  </a:lnTo>
                  <a:lnTo>
                    <a:pt x="21600" y="2572"/>
                  </a:lnTo>
                  <a:lnTo>
                    <a:pt x="21600" y="2416"/>
                  </a:lnTo>
                  <a:lnTo>
                    <a:pt x="0" y="2416"/>
                  </a:lnTo>
                  <a:close/>
                  <a:moveTo>
                    <a:pt x="0" y="2729"/>
                  </a:moveTo>
                  <a:lnTo>
                    <a:pt x="0" y="2885"/>
                  </a:lnTo>
                  <a:lnTo>
                    <a:pt x="21600" y="2885"/>
                  </a:lnTo>
                  <a:lnTo>
                    <a:pt x="21600" y="2729"/>
                  </a:lnTo>
                  <a:lnTo>
                    <a:pt x="0" y="2729"/>
                  </a:lnTo>
                  <a:close/>
                  <a:moveTo>
                    <a:pt x="0" y="3042"/>
                  </a:moveTo>
                  <a:lnTo>
                    <a:pt x="0" y="3198"/>
                  </a:lnTo>
                  <a:lnTo>
                    <a:pt x="21600" y="3198"/>
                  </a:lnTo>
                  <a:lnTo>
                    <a:pt x="21600" y="3042"/>
                  </a:lnTo>
                  <a:lnTo>
                    <a:pt x="0" y="3042"/>
                  </a:lnTo>
                  <a:close/>
                  <a:moveTo>
                    <a:pt x="0" y="3355"/>
                  </a:moveTo>
                  <a:lnTo>
                    <a:pt x="0" y="3511"/>
                  </a:lnTo>
                  <a:lnTo>
                    <a:pt x="21600" y="3511"/>
                  </a:lnTo>
                  <a:lnTo>
                    <a:pt x="21600" y="3355"/>
                  </a:lnTo>
                  <a:lnTo>
                    <a:pt x="0" y="3355"/>
                  </a:lnTo>
                  <a:close/>
                  <a:moveTo>
                    <a:pt x="0" y="3668"/>
                  </a:moveTo>
                  <a:lnTo>
                    <a:pt x="0" y="3824"/>
                  </a:lnTo>
                  <a:lnTo>
                    <a:pt x="21600" y="3824"/>
                  </a:lnTo>
                  <a:lnTo>
                    <a:pt x="21600" y="3668"/>
                  </a:lnTo>
                  <a:lnTo>
                    <a:pt x="0" y="3668"/>
                  </a:lnTo>
                  <a:close/>
                  <a:moveTo>
                    <a:pt x="0" y="3976"/>
                  </a:moveTo>
                  <a:lnTo>
                    <a:pt x="0" y="4132"/>
                  </a:lnTo>
                  <a:lnTo>
                    <a:pt x="21600" y="4132"/>
                  </a:lnTo>
                  <a:lnTo>
                    <a:pt x="21600" y="3976"/>
                  </a:lnTo>
                  <a:lnTo>
                    <a:pt x="0" y="3976"/>
                  </a:lnTo>
                  <a:close/>
                  <a:moveTo>
                    <a:pt x="0" y="4289"/>
                  </a:moveTo>
                  <a:lnTo>
                    <a:pt x="0" y="4445"/>
                  </a:lnTo>
                  <a:lnTo>
                    <a:pt x="21600" y="4445"/>
                  </a:lnTo>
                  <a:lnTo>
                    <a:pt x="21600" y="4289"/>
                  </a:lnTo>
                  <a:lnTo>
                    <a:pt x="0" y="4289"/>
                  </a:lnTo>
                  <a:close/>
                  <a:moveTo>
                    <a:pt x="0" y="4602"/>
                  </a:moveTo>
                  <a:lnTo>
                    <a:pt x="0" y="4758"/>
                  </a:lnTo>
                  <a:lnTo>
                    <a:pt x="21600" y="4758"/>
                  </a:lnTo>
                  <a:lnTo>
                    <a:pt x="21600" y="4602"/>
                  </a:lnTo>
                  <a:lnTo>
                    <a:pt x="0" y="4602"/>
                  </a:lnTo>
                  <a:close/>
                  <a:moveTo>
                    <a:pt x="0" y="4915"/>
                  </a:moveTo>
                  <a:lnTo>
                    <a:pt x="0" y="5071"/>
                  </a:lnTo>
                  <a:lnTo>
                    <a:pt x="21600" y="5071"/>
                  </a:lnTo>
                  <a:lnTo>
                    <a:pt x="21600" y="4915"/>
                  </a:lnTo>
                  <a:lnTo>
                    <a:pt x="0" y="4915"/>
                  </a:lnTo>
                  <a:close/>
                  <a:moveTo>
                    <a:pt x="0" y="5223"/>
                  </a:moveTo>
                  <a:lnTo>
                    <a:pt x="0" y="5379"/>
                  </a:lnTo>
                  <a:lnTo>
                    <a:pt x="21600" y="5379"/>
                  </a:lnTo>
                  <a:lnTo>
                    <a:pt x="21600" y="5223"/>
                  </a:lnTo>
                  <a:lnTo>
                    <a:pt x="0" y="5223"/>
                  </a:lnTo>
                  <a:close/>
                  <a:moveTo>
                    <a:pt x="0" y="5536"/>
                  </a:moveTo>
                  <a:lnTo>
                    <a:pt x="0" y="5692"/>
                  </a:lnTo>
                  <a:lnTo>
                    <a:pt x="21600" y="5692"/>
                  </a:lnTo>
                  <a:lnTo>
                    <a:pt x="21600" y="5536"/>
                  </a:lnTo>
                  <a:lnTo>
                    <a:pt x="0" y="5536"/>
                  </a:lnTo>
                  <a:close/>
                  <a:moveTo>
                    <a:pt x="0" y="5849"/>
                  </a:moveTo>
                  <a:lnTo>
                    <a:pt x="0" y="6005"/>
                  </a:lnTo>
                  <a:lnTo>
                    <a:pt x="21600" y="6005"/>
                  </a:lnTo>
                  <a:lnTo>
                    <a:pt x="21600" y="5849"/>
                  </a:lnTo>
                  <a:lnTo>
                    <a:pt x="0" y="5849"/>
                  </a:lnTo>
                  <a:close/>
                  <a:moveTo>
                    <a:pt x="0" y="6162"/>
                  </a:moveTo>
                  <a:lnTo>
                    <a:pt x="0" y="6318"/>
                  </a:lnTo>
                  <a:lnTo>
                    <a:pt x="21600" y="6318"/>
                  </a:lnTo>
                  <a:lnTo>
                    <a:pt x="21600" y="6162"/>
                  </a:lnTo>
                  <a:lnTo>
                    <a:pt x="0" y="6162"/>
                  </a:lnTo>
                  <a:close/>
                  <a:moveTo>
                    <a:pt x="0" y="6475"/>
                  </a:moveTo>
                  <a:lnTo>
                    <a:pt x="0" y="6631"/>
                  </a:lnTo>
                  <a:lnTo>
                    <a:pt x="21600" y="6631"/>
                  </a:lnTo>
                  <a:lnTo>
                    <a:pt x="21600" y="6475"/>
                  </a:lnTo>
                  <a:lnTo>
                    <a:pt x="0" y="6475"/>
                  </a:lnTo>
                  <a:close/>
                  <a:moveTo>
                    <a:pt x="0" y="6783"/>
                  </a:moveTo>
                  <a:lnTo>
                    <a:pt x="0" y="6939"/>
                  </a:lnTo>
                  <a:lnTo>
                    <a:pt x="21600" y="6939"/>
                  </a:lnTo>
                  <a:lnTo>
                    <a:pt x="21600" y="6783"/>
                  </a:lnTo>
                  <a:lnTo>
                    <a:pt x="0" y="6783"/>
                  </a:lnTo>
                  <a:close/>
                  <a:moveTo>
                    <a:pt x="0" y="7096"/>
                  </a:moveTo>
                  <a:lnTo>
                    <a:pt x="0" y="7252"/>
                  </a:lnTo>
                  <a:lnTo>
                    <a:pt x="21600" y="7252"/>
                  </a:lnTo>
                  <a:lnTo>
                    <a:pt x="21600" y="7096"/>
                  </a:lnTo>
                  <a:lnTo>
                    <a:pt x="0" y="7096"/>
                  </a:lnTo>
                  <a:close/>
                  <a:moveTo>
                    <a:pt x="0" y="7409"/>
                  </a:moveTo>
                  <a:lnTo>
                    <a:pt x="0" y="7565"/>
                  </a:lnTo>
                  <a:lnTo>
                    <a:pt x="21600" y="7565"/>
                  </a:lnTo>
                  <a:lnTo>
                    <a:pt x="21600" y="7409"/>
                  </a:lnTo>
                  <a:lnTo>
                    <a:pt x="0" y="7409"/>
                  </a:lnTo>
                  <a:close/>
                  <a:moveTo>
                    <a:pt x="0" y="7722"/>
                  </a:moveTo>
                  <a:lnTo>
                    <a:pt x="0" y="7878"/>
                  </a:lnTo>
                  <a:lnTo>
                    <a:pt x="21600" y="7878"/>
                  </a:lnTo>
                  <a:lnTo>
                    <a:pt x="21600" y="7722"/>
                  </a:lnTo>
                  <a:lnTo>
                    <a:pt x="0" y="7722"/>
                  </a:lnTo>
                  <a:close/>
                  <a:moveTo>
                    <a:pt x="0" y="8035"/>
                  </a:moveTo>
                  <a:lnTo>
                    <a:pt x="0" y="8191"/>
                  </a:lnTo>
                  <a:lnTo>
                    <a:pt x="21600" y="8191"/>
                  </a:lnTo>
                  <a:lnTo>
                    <a:pt x="21600" y="8035"/>
                  </a:lnTo>
                  <a:lnTo>
                    <a:pt x="0" y="8035"/>
                  </a:lnTo>
                  <a:close/>
                  <a:moveTo>
                    <a:pt x="0" y="8343"/>
                  </a:moveTo>
                  <a:lnTo>
                    <a:pt x="0" y="8499"/>
                  </a:lnTo>
                  <a:lnTo>
                    <a:pt x="21600" y="8499"/>
                  </a:lnTo>
                  <a:lnTo>
                    <a:pt x="21600" y="8343"/>
                  </a:lnTo>
                  <a:lnTo>
                    <a:pt x="0" y="8343"/>
                  </a:lnTo>
                  <a:close/>
                  <a:moveTo>
                    <a:pt x="0" y="8656"/>
                  </a:moveTo>
                  <a:lnTo>
                    <a:pt x="0" y="8812"/>
                  </a:lnTo>
                  <a:lnTo>
                    <a:pt x="21600" y="8812"/>
                  </a:lnTo>
                  <a:lnTo>
                    <a:pt x="21600" y="8656"/>
                  </a:lnTo>
                  <a:lnTo>
                    <a:pt x="0" y="8656"/>
                  </a:lnTo>
                  <a:close/>
                  <a:moveTo>
                    <a:pt x="0" y="8969"/>
                  </a:moveTo>
                  <a:lnTo>
                    <a:pt x="0" y="9125"/>
                  </a:lnTo>
                  <a:lnTo>
                    <a:pt x="21600" y="9125"/>
                  </a:lnTo>
                  <a:lnTo>
                    <a:pt x="21600" y="8969"/>
                  </a:lnTo>
                  <a:lnTo>
                    <a:pt x="0" y="8969"/>
                  </a:lnTo>
                  <a:close/>
                  <a:moveTo>
                    <a:pt x="0" y="9282"/>
                  </a:moveTo>
                  <a:lnTo>
                    <a:pt x="0" y="9438"/>
                  </a:lnTo>
                  <a:lnTo>
                    <a:pt x="21600" y="9438"/>
                  </a:lnTo>
                  <a:lnTo>
                    <a:pt x="21600" y="9282"/>
                  </a:lnTo>
                  <a:lnTo>
                    <a:pt x="0" y="9282"/>
                  </a:lnTo>
                  <a:close/>
                  <a:moveTo>
                    <a:pt x="0" y="9590"/>
                  </a:moveTo>
                  <a:lnTo>
                    <a:pt x="0" y="9746"/>
                  </a:lnTo>
                  <a:lnTo>
                    <a:pt x="21600" y="9746"/>
                  </a:lnTo>
                  <a:lnTo>
                    <a:pt x="21600" y="9590"/>
                  </a:lnTo>
                  <a:lnTo>
                    <a:pt x="0" y="9590"/>
                  </a:lnTo>
                  <a:close/>
                  <a:moveTo>
                    <a:pt x="0" y="9903"/>
                  </a:moveTo>
                  <a:lnTo>
                    <a:pt x="0" y="10059"/>
                  </a:lnTo>
                  <a:lnTo>
                    <a:pt x="21600" y="10059"/>
                  </a:lnTo>
                  <a:lnTo>
                    <a:pt x="21600" y="9903"/>
                  </a:lnTo>
                  <a:lnTo>
                    <a:pt x="0" y="9903"/>
                  </a:lnTo>
                  <a:close/>
                  <a:moveTo>
                    <a:pt x="0" y="10216"/>
                  </a:moveTo>
                  <a:lnTo>
                    <a:pt x="0" y="10372"/>
                  </a:lnTo>
                  <a:lnTo>
                    <a:pt x="21600" y="10372"/>
                  </a:lnTo>
                  <a:lnTo>
                    <a:pt x="21600" y="10216"/>
                  </a:lnTo>
                  <a:lnTo>
                    <a:pt x="0" y="10216"/>
                  </a:lnTo>
                  <a:close/>
                  <a:moveTo>
                    <a:pt x="0" y="10529"/>
                  </a:moveTo>
                  <a:lnTo>
                    <a:pt x="0" y="10685"/>
                  </a:lnTo>
                  <a:lnTo>
                    <a:pt x="21600" y="10685"/>
                  </a:lnTo>
                  <a:lnTo>
                    <a:pt x="21600" y="10529"/>
                  </a:lnTo>
                  <a:lnTo>
                    <a:pt x="0" y="10529"/>
                  </a:lnTo>
                  <a:close/>
                  <a:moveTo>
                    <a:pt x="0" y="10842"/>
                  </a:moveTo>
                  <a:lnTo>
                    <a:pt x="0" y="10998"/>
                  </a:lnTo>
                  <a:lnTo>
                    <a:pt x="21600" y="10998"/>
                  </a:lnTo>
                  <a:lnTo>
                    <a:pt x="21600" y="10842"/>
                  </a:lnTo>
                  <a:lnTo>
                    <a:pt x="0" y="10842"/>
                  </a:lnTo>
                  <a:close/>
                  <a:moveTo>
                    <a:pt x="0" y="11150"/>
                  </a:moveTo>
                  <a:lnTo>
                    <a:pt x="0" y="11306"/>
                  </a:lnTo>
                  <a:lnTo>
                    <a:pt x="21600" y="11306"/>
                  </a:lnTo>
                  <a:lnTo>
                    <a:pt x="21600" y="11150"/>
                  </a:lnTo>
                  <a:lnTo>
                    <a:pt x="0" y="11150"/>
                  </a:lnTo>
                  <a:close/>
                  <a:moveTo>
                    <a:pt x="0" y="11463"/>
                  </a:moveTo>
                  <a:lnTo>
                    <a:pt x="0" y="11619"/>
                  </a:lnTo>
                  <a:lnTo>
                    <a:pt x="21600" y="11619"/>
                  </a:lnTo>
                  <a:lnTo>
                    <a:pt x="21600" y="11463"/>
                  </a:lnTo>
                  <a:lnTo>
                    <a:pt x="0" y="11463"/>
                  </a:lnTo>
                  <a:close/>
                  <a:moveTo>
                    <a:pt x="0" y="11776"/>
                  </a:moveTo>
                  <a:lnTo>
                    <a:pt x="0" y="11932"/>
                  </a:lnTo>
                  <a:lnTo>
                    <a:pt x="21600" y="11932"/>
                  </a:lnTo>
                  <a:lnTo>
                    <a:pt x="21600" y="11776"/>
                  </a:lnTo>
                  <a:lnTo>
                    <a:pt x="0" y="11776"/>
                  </a:lnTo>
                  <a:close/>
                  <a:moveTo>
                    <a:pt x="0" y="12089"/>
                  </a:moveTo>
                  <a:lnTo>
                    <a:pt x="0" y="12245"/>
                  </a:lnTo>
                  <a:lnTo>
                    <a:pt x="21600" y="12245"/>
                  </a:lnTo>
                  <a:lnTo>
                    <a:pt x="21600" y="12089"/>
                  </a:lnTo>
                  <a:lnTo>
                    <a:pt x="0" y="12089"/>
                  </a:lnTo>
                  <a:close/>
                  <a:moveTo>
                    <a:pt x="0" y="12397"/>
                  </a:moveTo>
                  <a:lnTo>
                    <a:pt x="0" y="12553"/>
                  </a:lnTo>
                  <a:lnTo>
                    <a:pt x="21600" y="12553"/>
                  </a:lnTo>
                  <a:lnTo>
                    <a:pt x="21600" y="12397"/>
                  </a:lnTo>
                  <a:lnTo>
                    <a:pt x="0" y="12397"/>
                  </a:lnTo>
                  <a:close/>
                  <a:moveTo>
                    <a:pt x="0" y="12710"/>
                  </a:moveTo>
                  <a:lnTo>
                    <a:pt x="0" y="12866"/>
                  </a:lnTo>
                  <a:lnTo>
                    <a:pt x="21600" y="12866"/>
                  </a:lnTo>
                  <a:lnTo>
                    <a:pt x="21600" y="12710"/>
                  </a:lnTo>
                  <a:lnTo>
                    <a:pt x="0" y="12710"/>
                  </a:lnTo>
                  <a:close/>
                  <a:moveTo>
                    <a:pt x="0" y="13023"/>
                  </a:moveTo>
                  <a:lnTo>
                    <a:pt x="0" y="13179"/>
                  </a:lnTo>
                  <a:lnTo>
                    <a:pt x="21600" y="13179"/>
                  </a:lnTo>
                  <a:lnTo>
                    <a:pt x="21600" y="13023"/>
                  </a:lnTo>
                  <a:lnTo>
                    <a:pt x="0" y="13023"/>
                  </a:lnTo>
                  <a:close/>
                  <a:moveTo>
                    <a:pt x="0" y="13336"/>
                  </a:moveTo>
                  <a:lnTo>
                    <a:pt x="0" y="13492"/>
                  </a:lnTo>
                  <a:lnTo>
                    <a:pt x="21600" y="13492"/>
                  </a:lnTo>
                  <a:lnTo>
                    <a:pt x="21600" y="13336"/>
                  </a:lnTo>
                  <a:lnTo>
                    <a:pt x="0" y="13336"/>
                  </a:lnTo>
                  <a:close/>
                  <a:moveTo>
                    <a:pt x="0" y="13649"/>
                  </a:moveTo>
                  <a:lnTo>
                    <a:pt x="0" y="13805"/>
                  </a:lnTo>
                  <a:lnTo>
                    <a:pt x="21600" y="13805"/>
                  </a:lnTo>
                  <a:lnTo>
                    <a:pt x="21600" y="13649"/>
                  </a:lnTo>
                  <a:lnTo>
                    <a:pt x="0" y="13649"/>
                  </a:lnTo>
                  <a:close/>
                  <a:moveTo>
                    <a:pt x="0" y="13957"/>
                  </a:moveTo>
                  <a:lnTo>
                    <a:pt x="0" y="14113"/>
                  </a:lnTo>
                  <a:lnTo>
                    <a:pt x="21600" y="14113"/>
                  </a:lnTo>
                  <a:lnTo>
                    <a:pt x="21600" y="13957"/>
                  </a:lnTo>
                  <a:lnTo>
                    <a:pt x="0" y="13957"/>
                  </a:lnTo>
                  <a:close/>
                  <a:moveTo>
                    <a:pt x="0" y="14270"/>
                  </a:moveTo>
                  <a:lnTo>
                    <a:pt x="0" y="14426"/>
                  </a:lnTo>
                  <a:lnTo>
                    <a:pt x="21600" y="14426"/>
                  </a:lnTo>
                  <a:lnTo>
                    <a:pt x="21600" y="14270"/>
                  </a:lnTo>
                  <a:lnTo>
                    <a:pt x="0" y="14270"/>
                  </a:lnTo>
                  <a:close/>
                  <a:moveTo>
                    <a:pt x="0" y="14583"/>
                  </a:moveTo>
                  <a:lnTo>
                    <a:pt x="0" y="14739"/>
                  </a:lnTo>
                  <a:lnTo>
                    <a:pt x="21600" y="14739"/>
                  </a:lnTo>
                  <a:lnTo>
                    <a:pt x="21600" y="14583"/>
                  </a:lnTo>
                  <a:lnTo>
                    <a:pt x="0" y="14583"/>
                  </a:lnTo>
                  <a:close/>
                  <a:moveTo>
                    <a:pt x="0" y="14896"/>
                  </a:moveTo>
                  <a:lnTo>
                    <a:pt x="0" y="15052"/>
                  </a:lnTo>
                  <a:lnTo>
                    <a:pt x="21600" y="15052"/>
                  </a:lnTo>
                  <a:lnTo>
                    <a:pt x="21600" y="14896"/>
                  </a:lnTo>
                  <a:lnTo>
                    <a:pt x="0" y="14896"/>
                  </a:lnTo>
                  <a:close/>
                  <a:moveTo>
                    <a:pt x="0" y="15209"/>
                  </a:moveTo>
                  <a:lnTo>
                    <a:pt x="0" y="15365"/>
                  </a:lnTo>
                  <a:lnTo>
                    <a:pt x="21600" y="15365"/>
                  </a:lnTo>
                  <a:lnTo>
                    <a:pt x="21600" y="15209"/>
                  </a:lnTo>
                  <a:lnTo>
                    <a:pt x="0" y="15209"/>
                  </a:lnTo>
                  <a:close/>
                  <a:moveTo>
                    <a:pt x="0" y="15517"/>
                  </a:moveTo>
                  <a:lnTo>
                    <a:pt x="0" y="15673"/>
                  </a:lnTo>
                  <a:lnTo>
                    <a:pt x="21600" y="15673"/>
                  </a:lnTo>
                  <a:lnTo>
                    <a:pt x="21600" y="15517"/>
                  </a:lnTo>
                  <a:lnTo>
                    <a:pt x="0" y="15517"/>
                  </a:lnTo>
                  <a:close/>
                  <a:moveTo>
                    <a:pt x="0" y="15830"/>
                  </a:moveTo>
                  <a:lnTo>
                    <a:pt x="0" y="15986"/>
                  </a:lnTo>
                  <a:lnTo>
                    <a:pt x="21600" y="15986"/>
                  </a:lnTo>
                  <a:lnTo>
                    <a:pt x="21600" y="15830"/>
                  </a:lnTo>
                  <a:lnTo>
                    <a:pt x="0" y="15830"/>
                  </a:lnTo>
                  <a:close/>
                  <a:moveTo>
                    <a:pt x="0" y="16143"/>
                  </a:moveTo>
                  <a:lnTo>
                    <a:pt x="0" y="16299"/>
                  </a:lnTo>
                  <a:lnTo>
                    <a:pt x="21600" y="16299"/>
                  </a:lnTo>
                  <a:lnTo>
                    <a:pt x="21600" y="16143"/>
                  </a:lnTo>
                  <a:lnTo>
                    <a:pt x="0" y="16143"/>
                  </a:lnTo>
                  <a:close/>
                  <a:moveTo>
                    <a:pt x="0" y="16456"/>
                  </a:moveTo>
                  <a:lnTo>
                    <a:pt x="0" y="16612"/>
                  </a:lnTo>
                  <a:lnTo>
                    <a:pt x="21600" y="16612"/>
                  </a:lnTo>
                  <a:lnTo>
                    <a:pt x="21600" y="16456"/>
                  </a:lnTo>
                  <a:lnTo>
                    <a:pt x="0" y="16456"/>
                  </a:lnTo>
                  <a:close/>
                  <a:moveTo>
                    <a:pt x="0" y="16763"/>
                  </a:moveTo>
                  <a:lnTo>
                    <a:pt x="0" y="16920"/>
                  </a:lnTo>
                  <a:lnTo>
                    <a:pt x="21600" y="16920"/>
                  </a:lnTo>
                  <a:lnTo>
                    <a:pt x="21600" y="16763"/>
                  </a:lnTo>
                  <a:lnTo>
                    <a:pt x="0" y="16763"/>
                  </a:lnTo>
                  <a:close/>
                  <a:moveTo>
                    <a:pt x="0" y="17077"/>
                  </a:moveTo>
                  <a:lnTo>
                    <a:pt x="0" y="17233"/>
                  </a:lnTo>
                  <a:lnTo>
                    <a:pt x="21600" y="17233"/>
                  </a:lnTo>
                  <a:lnTo>
                    <a:pt x="21600" y="17077"/>
                  </a:lnTo>
                  <a:lnTo>
                    <a:pt x="0" y="17077"/>
                  </a:lnTo>
                  <a:close/>
                  <a:moveTo>
                    <a:pt x="0" y="17390"/>
                  </a:moveTo>
                  <a:lnTo>
                    <a:pt x="0" y="17546"/>
                  </a:lnTo>
                  <a:lnTo>
                    <a:pt x="21600" y="17546"/>
                  </a:lnTo>
                  <a:lnTo>
                    <a:pt x="21600" y="17390"/>
                  </a:lnTo>
                  <a:lnTo>
                    <a:pt x="0" y="17390"/>
                  </a:lnTo>
                  <a:close/>
                  <a:moveTo>
                    <a:pt x="0" y="17703"/>
                  </a:moveTo>
                  <a:lnTo>
                    <a:pt x="0" y="17859"/>
                  </a:lnTo>
                  <a:lnTo>
                    <a:pt x="21600" y="17859"/>
                  </a:lnTo>
                  <a:lnTo>
                    <a:pt x="21600" y="17703"/>
                  </a:lnTo>
                  <a:lnTo>
                    <a:pt x="0" y="17703"/>
                  </a:lnTo>
                  <a:close/>
                  <a:moveTo>
                    <a:pt x="0" y="18016"/>
                  </a:moveTo>
                  <a:lnTo>
                    <a:pt x="0" y="18172"/>
                  </a:lnTo>
                  <a:lnTo>
                    <a:pt x="21600" y="18172"/>
                  </a:lnTo>
                  <a:lnTo>
                    <a:pt x="21600" y="18016"/>
                  </a:lnTo>
                  <a:lnTo>
                    <a:pt x="0" y="18016"/>
                  </a:lnTo>
                  <a:close/>
                  <a:moveTo>
                    <a:pt x="0" y="18323"/>
                  </a:moveTo>
                  <a:lnTo>
                    <a:pt x="0" y="18480"/>
                  </a:lnTo>
                  <a:lnTo>
                    <a:pt x="21600" y="18480"/>
                  </a:lnTo>
                  <a:lnTo>
                    <a:pt x="21600" y="18323"/>
                  </a:lnTo>
                  <a:lnTo>
                    <a:pt x="0" y="18323"/>
                  </a:lnTo>
                  <a:close/>
                  <a:moveTo>
                    <a:pt x="0" y="18637"/>
                  </a:moveTo>
                  <a:lnTo>
                    <a:pt x="0" y="18793"/>
                  </a:lnTo>
                  <a:lnTo>
                    <a:pt x="21600" y="18793"/>
                  </a:lnTo>
                  <a:lnTo>
                    <a:pt x="21600" y="18637"/>
                  </a:lnTo>
                  <a:lnTo>
                    <a:pt x="0" y="18637"/>
                  </a:lnTo>
                  <a:close/>
                  <a:moveTo>
                    <a:pt x="0" y="18950"/>
                  </a:moveTo>
                  <a:lnTo>
                    <a:pt x="0" y="19106"/>
                  </a:lnTo>
                  <a:lnTo>
                    <a:pt x="21600" y="19106"/>
                  </a:lnTo>
                  <a:lnTo>
                    <a:pt x="21600" y="18950"/>
                  </a:lnTo>
                  <a:lnTo>
                    <a:pt x="0" y="18950"/>
                  </a:lnTo>
                  <a:close/>
                  <a:moveTo>
                    <a:pt x="0" y="19263"/>
                  </a:moveTo>
                  <a:lnTo>
                    <a:pt x="0" y="19419"/>
                  </a:lnTo>
                  <a:lnTo>
                    <a:pt x="21600" y="19419"/>
                  </a:lnTo>
                  <a:lnTo>
                    <a:pt x="21600" y="19263"/>
                  </a:lnTo>
                  <a:lnTo>
                    <a:pt x="0" y="19263"/>
                  </a:lnTo>
                  <a:close/>
                  <a:moveTo>
                    <a:pt x="0" y="19570"/>
                  </a:moveTo>
                  <a:lnTo>
                    <a:pt x="0" y="19727"/>
                  </a:lnTo>
                  <a:lnTo>
                    <a:pt x="21600" y="19727"/>
                  </a:lnTo>
                  <a:lnTo>
                    <a:pt x="21600" y="19570"/>
                  </a:lnTo>
                  <a:lnTo>
                    <a:pt x="0" y="19570"/>
                  </a:lnTo>
                  <a:close/>
                  <a:moveTo>
                    <a:pt x="0" y="19883"/>
                  </a:moveTo>
                  <a:lnTo>
                    <a:pt x="0" y="20040"/>
                  </a:lnTo>
                  <a:lnTo>
                    <a:pt x="21600" y="20040"/>
                  </a:lnTo>
                  <a:lnTo>
                    <a:pt x="21600" y="19883"/>
                  </a:lnTo>
                  <a:lnTo>
                    <a:pt x="0" y="19883"/>
                  </a:lnTo>
                  <a:close/>
                  <a:moveTo>
                    <a:pt x="0" y="20197"/>
                  </a:moveTo>
                  <a:lnTo>
                    <a:pt x="0" y="20353"/>
                  </a:lnTo>
                  <a:lnTo>
                    <a:pt x="21600" y="20353"/>
                  </a:lnTo>
                  <a:lnTo>
                    <a:pt x="21600" y="20197"/>
                  </a:lnTo>
                  <a:lnTo>
                    <a:pt x="0" y="20197"/>
                  </a:lnTo>
                  <a:close/>
                  <a:moveTo>
                    <a:pt x="0" y="20510"/>
                  </a:moveTo>
                  <a:lnTo>
                    <a:pt x="0" y="20666"/>
                  </a:lnTo>
                  <a:lnTo>
                    <a:pt x="21600" y="20666"/>
                  </a:lnTo>
                  <a:lnTo>
                    <a:pt x="21600" y="20510"/>
                  </a:lnTo>
                  <a:lnTo>
                    <a:pt x="0" y="20510"/>
                  </a:lnTo>
                  <a:close/>
                  <a:moveTo>
                    <a:pt x="0" y="20823"/>
                  </a:moveTo>
                  <a:lnTo>
                    <a:pt x="0" y="20979"/>
                  </a:lnTo>
                  <a:lnTo>
                    <a:pt x="21600" y="20979"/>
                  </a:lnTo>
                  <a:lnTo>
                    <a:pt x="21600" y="20823"/>
                  </a:lnTo>
                  <a:lnTo>
                    <a:pt x="0" y="20823"/>
                  </a:lnTo>
                  <a:close/>
                  <a:moveTo>
                    <a:pt x="0" y="21130"/>
                  </a:moveTo>
                  <a:lnTo>
                    <a:pt x="0" y="21287"/>
                  </a:lnTo>
                  <a:lnTo>
                    <a:pt x="21600" y="21287"/>
                  </a:lnTo>
                  <a:lnTo>
                    <a:pt x="21600" y="21130"/>
                  </a:lnTo>
                  <a:lnTo>
                    <a:pt x="0" y="21130"/>
                  </a:lnTo>
                  <a:close/>
                  <a:moveTo>
                    <a:pt x="0" y="21443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21443"/>
                  </a:lnTo>
                  <a:lnTo>
                    <a:pt x="0" y="21443"/>
                  </a:lnTo>
                  <a:close/>
                  <a:moveTo>
                    <a:pt x="0" y="0"/>
                  </a:moveTo>
                  <a:lnTo>
                    <a:pt x="0" y="78"/>
                  </a:lnTo>
                  <a:lnTo>
                    <a:pt x="21600" y="78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551CB7E-0DAC-4769-B01E-EC20CA908626}"/>
                </a:ext>
              </a:extLst>
            </p:cNvPr>
            <p:cNvSpPr/>
            <p:nvPr/>
          </p:nvSpPr>
          <p:spPr>
            <a:xfrm>
              <a:off x="5960111" y="800100"/>
              <a:ext cx="12700" cy="525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35"/>
                  </a:moveTo>
                  <a:lnTo>
                    <a:pt x="0" y="391"/>
                  </a:lnTo>
                  <a:lnTo>
                    <a:pt x="21600" y="391"/>
                  </a:lnTo>
                  <a:lnTo>
                    <a:pt x="21600" y="235"/>
                  </a:lnTo>
                  <a:lnTo>
                    <a:pt x="0" y="235"/>
                  </a:lnTo>
                  <a:close/>
                  <a:moveTo>
                    <a:pt x="0" y="548"/>
                  </a:moveTo>
                  <a:lnTo>
                    <a:pt x="0" y="704"/>
                  </a:lnTo>
                  <a:lnTo>
                    <a:pt x="21600" y="704"/>
                  </a:lnTo>
                  <a:lnTo>
                    <a:pt x="21600" y="548"/>
                  </a:lnTo>
                  <a:lnTo>
                    <a:pt x="0" y="548"/>
                  </a:lnTo>
                  <a:close/>
                  <a:moveTo>
                    <a:pt x="0" y="861"/>
                  </a:moveTo>
                  <a:lnTo>
                    <a:pt x="0" y="1017"/>
                  </a:lnTo>
                  <a:lnTo>
                    <a:pt x="21600" y="1017"/>
                  </a:lnTo>
                  <a:lnTo>
                    <a:pt x="21600" y="861"/>
                  </a:lnTo>
                  <a:lnTo>
                    <a:pt x="0" y="861"/>
                  </a:lnTo>
                  <a:close/>
                  <a:moveTo>
                    <a:pt x="0" y="1169"/>
                  </a:moveTo>
                  <a:lnTo>
                    <a:pt x="0" y="1325"/>
                  </a:lnTo>
                  <a:lnTo>
                    <a:pt x="21600" y="1325"/>
                  </a:lnTo>
                  <a:lnTo>
                    <a:pt x="21600" y="1169"/>
                  </a:lnTo>
                  <a:lnTo>
                    <a:pt x="0" y="1169"/>
                  </a:lnTo>
                  <a:close/>
                  <a:moveTo>
                    <a:pt x="0" y="1482"/>
                  </a:moveTo>
                  <a:lnTo>
                    <a:pt x="0" y="1638"/>
                  </a:lnTo>
                  <a:lnTo>
                    <a:pt x="21600" y="1638"/>
                  </a:lnTo>
                  <a:lnTo>
                    <a:pt x="21600" y="1482"/>
                  </a:lnTo>
                  <a:lnTo>
                    <a:pt x="0" y="1482"/>
                  </a:lnTo>
                  <a:close/>
                  <a:moveTo>
                    <a:pt x="0" y="1795"/>
                  </a:moveTo>
                  <a:lnTo>
                    <a:pt x="0" y="1951"/>
                  </a:lnTo>
                  <a:lnTo>
                    <a:pt x="21600" y="1951"/>
                  </a:lnTo>
                  <a:lnTo>
                    <a:pt x="21600" y="1795"/>
                  </a:lnTo>
                  <a:lnTo>
                    <a:pt x="0" y="1795"/>
                  </a:lnTo>
                  <a:close/>
                  <a:moveTo>
                    <a:pt x="0" y="2108"/>
                  </a:moveTo>
                  <a:lnTo>
                    <a:pt x="0" y="2264"/>
                  </a:lnTo>
                  <a:lnTo>
                    <a:pt x="21600" y="2264"/>
                  </a:lnTo>
                  <a:lnTo>
                    <a:pt x="21600" y="2108"/>
                  </a:lnTo>
                  <a:lnTo>
                    <a:pt x="0" y="2108"/>
                  </a:lnTo>
                  <a:close/>
                  <a:moveTo>
                    <a:pt x="0" y="2416"/>
                  </a:moveTo>
                  <a:lnTo>
                    <a:pt x="0" y="2572"/>
                  </a:lnTo>
                  <a:lnTo>
                    <a:pt x="21600" y="2572"/>
                  </a:lnTo>
                  <a:lnTo>
                    <a:pt x="21600" y="2416"/>
                  </a:lnTo>
                  <a:lnTo>
                    <a:pt x="0" y="2416"/>
                  </a:lnTo>
                  <a:close/>
                  <a:moveTo>
                    <a:pt x="0" y="2729"/>
                  </a:moveTo>
                  <a:lnTo>
                    <a:pt x="0" y="2885"/>
                  </a:lnTo>
                  <a:lnTo>
                    <a:pt x="21600" y="2885"/>
                  </a:lnTo>
                  <a:lnTo>
                    <a:pt x="21600" y="2729"/>
                  </a:lnTo>
                  <a:lnTo>
                    <a:pt x="0" y="2729"/>
                  </a:lnTo>
                  <a:close/>
                  <a:moveTo>
                    <a:pt x="0" y="3042"/>
                  </a:moveTo>
                  <a:lnTo>
                    <a:pt x="0" y="3198"/>
                  </a:lnTo>
                  <a:lnTo>
                    <a:pt x="21600" y="3198"/>
                  </a:lnTo>
                  <a:lnTo>
                    <a:pt x="21600" y="3042"/>
                  </a:lnTo>
                  <a:lnTo>
                    <a:pt x="0" y="3042"/>
                  </a:lnTo>
                  <a:close/>
                  <a:moveTo>
                    <a:pt x="0" y="3355"/>
                  </a:moveTo>
                  <a:lnTo>
                    <a:pt x="0" y="3511"/>
                  </a:lnTo>
                  <a:lnTo>
                    <a:pt x="21600" y="3511"/>
                  </a:lnTo>
                  <a:lnTo>
                    <a:pt x="21600" y="3355"/>
                  </a:lnTo>
                  <a:lnTo>
                    <a:pt x="0" y="3355"/>
                  </a:lnTo>
                  <a:close/>
                  <a:moveTo>
                    <a:pt x="0" y="3668"/>
                  </a:moveTo>
                  <a:lnTo>
                    <a:pt x="0" y="3824"/>
                  </a:lnTo>
                  <a:lnTo>
                    <a:pt x="21600" y="3824"/>
                  </a:lnTo>
                  <a:lnTo>
                    <a:pt x="21600" y="3668"/>
                  </a:lnTo>
                  <a:lnTo>
                    <a:pt x="0" y="3668"/>
                  </a:lnTo>
                  <a:close/>
                  <a:moveTo>
                    <a:pt x="0" y="3976"/>
                  </a:moveTo>
                  <a:lnTo>
                    <a:pt x="0" y="4132"/>
                  </a:lnTo>
                  <a:lnTo>
                    <a:pt x="21600" y="4132"/>
                  </a:lnTo>
                  <a:lnTo>
                    <a:pt x="21600" y="3976"/>
                  </a:lnTo>
                  <a:lnTo>
                    <a:pt x="0" y="3976"/>
                  </a:lnTo>
                  <a:close/>
                  <a:moveTo>
                    <a:pt x="0" y="4289"/>
                  </a:moveTo>
                  <a:lnTo>
                    <a:pt x="0" y="4445"/>
                  </a:lnTo>
                  <a:lnTo>
                    <a:pt x="21600" y="4445"/>
                  </a:lnTo>
                  <a:lnTo>
                    <a:pt x="21600" y="4289"/>
                  </a:lnTo>
                  <a:lnTo>
                    <a:pt x="0" y="4289"/>
                  </a:lnTo>
                  <a:close/>
                  <a:moveTo>
                    <a:pt x="0" y="4602"/>
                  </a:moveTo>
                  <a:lnTo>
                    <a:pt x="0" y="4758"/>
                  </a:lnTo>
                  <a:lnTo>
                    <a:pt x="21600" y="4758"/>
                  </a:lnTo>
                  <a:lnTo>
                    <a:pt x="21600" y="4602"/>
                  </a:lnTo>
                  <a:lnTo>
                    <a:pt x="0" y="4602"/>
                  </a:lnTo>
                  <a:close/>
                  <a:moveTo>
                    <a:pt x="0" y="4915"/>
                  </a:moveTo>
                  <a:lnTo>
                    <a:pt x="0" y="5071"/>
                  </a:lnTo>
                  <a:lnTo>
                    <a:pt x="21600" y="5071"/>
                  </a:lnTo>
                  <a:lnTo>
                    <a:pt x="21600" y="4915"/>
                  </a:lnTo>
                  <a:lnTo>
                    <a:pt x="0" y="4915"/>
                  </a:lnTo>
                  <a:close/>
                  <a:moveTo>
                    <a:pt x="0" y="5223"/>
                  </a:moveTo>
                  <a:lnTo>
                    <a:pt x="0" y="5379"/>
                  </a:lnTo>
                  <a:lnTo>
                    <a:pt x="21600" y="5379"/>
                  </a:lnTo>
                  <a:lnTo>
                    <a:pt x="21600" y="5223"/>
                  </a:lnTo>
                  <a:lnTo>
                    <a:pt x="0" y="5223"/>
                  </a:lnTo>
                  <a:close/>
                  <a:moveTo>
                    <a:pt x="0" y="5536"/>
                  </a:moveTo>
                  <a:lnTo>
                    <a:pt x="0" y="5692"/>
                  </a:lnTo>
                  <a:lnTo>
                    <a:pt x="21600" y="5692"/>
                  </a:lnTo>
                  <a:lnTo>
                    <a:pt x="21600" y="5536"/>
                  </a:lnTo>
                  <a:lnTo>
                    <a:pt x="0" y="5536"/>
                  </a:lnTo>
                  <a:close/>
                  <a:moveTo>
                    <a:pt x="0" y="5849"/>
                  </a:moveTo>
                  <a:lnTo>
                    <a:pt x="0" y="6005"/>
                  </a:lnTo>
                  <a:lnTo>
                    <a:pt x="21600" y="6005"/>
                  </a:lnTo>
                  <a:lnTo>
                    <a:pt x="21600" y="5849"/>
                  </a:lnTo>
                  <a:lnTo>
                    <a:pt x="0" y="5849"/>
                  </a:lnTo>
                  <a:close/>
                  <a:moveTo>
                    <a:pt x="0" y="6162"/>
                  </a:moveTo>
                  <a:lnTo>
                    <a:pt x="0" y="6318"/>
                  </a:lnTo>
                  <a:lnTo>
                    <a:pt x="21600" y="6318"/>
                  </a:lnTo>
                  <a:lnTo>
                    <a:pt x="21600" y="6162"/>
                  </a:lnTo>
                  <a:lnTo>
                    <a:pt x="0" y="6162"/>
                  </a:lnTo>
                  <a:close/>
                  <a:moveTo>
                    <a:pt x="0" y="6475"/>
                  </a:moveTo>
                  <a:lnTo>
                    <a:pt x="0" y="6631"/>
                  </a:lnTo>
                  <a:lnTo>
                    <a:pt x="21600" y="6631"/>
                  </a:lnTo>
                  <a:lnTo>
                    <a:pt x="21600" y="6475"/>
                  </a:lnTo>
                  <a:lnTo>
                    <a:pt x="0" y="6475"/>
                  </a:lnTo>
                  <a:close/>
                  <a:moveTo>
                    <a:pt x="0" y="6783"/>
                  </a:moveTo>
                  <a:lnTo>
                    <a:pt x="0" y="6939"/>
                  </a:lnTo>
                  <a:lnTo>
                    <a:pt x="21600" y="6939"/>
                  </a:lnTo>
                  <a:lnTo>
                    <a:pt x="21600" y="6783"/>
                  </a:lnTo>
                  <a:lnTo>
                    <a:pt x="0" y="6783"/>
                  </a:lnTo>
                  <a:close/>
                  <a:moveTo>
                    <a:pt x="0" y="7096"/>
                  </a:moveTo>
                  <a:lnTo>
                    <a:pt x="0" y="7252"/>
                  </a:lnTo>
                  <a:lnTo>
                    <a:pt x="21600" y="7252"/>
                  </a:lnTo>
                  <a:lnTo>
                    <a:pt x="21600" y="7096"/>
                  </a:lnTo>
                  <a:lnTo>
                    <a:pt x="0" y="7096"/>
                  </a:lnTo>
                  <a:close/>
                  <a:moveTo>
                    <a:pt x="0" y="7409"/>
                  </a:moveTo>
                  <a:lnTo>
                    <a:pt x="0" y="7565"/>
                  </a:lnTo>
                  <a:lnTo>
                    <a:pt x="21600" y="7565"/>
                  </a:lnTo>
                  <a:lnTo>
                    <a:pt x="21600" y="7409"/>
                  </a:lnTo>
                  <a:lnTo>
                    <a:pt x="0" y="7409"/>
                  </a:lnTo>
                  <a:close/>
                  <a:moveTo>
                    <a:pt x="0" y="7722"/>
                  </a:moveTo>
                  <a:lnTo>
                    <a:pt x="0" y="7878"/>
                  </a:lnTo>
                  <a:lnTo>
                    <a:pt x="21600" y="7878"/>
                  </a:lnTo>
                  <a:lnTo>
                    <a:pt x="21600" y="7722"/>
                  </a:lnTo>
                  <a:lnTo>
                    <a:pt x="0" y="7722"/>
                  </a:lnTo>
                  <a:close/>
                  <a:moveTo>
                    <a:pt x="0" y="8035"/>
                  </a:moveTo>
                  <a:lnTo>
                    <a:pt x="0" y="8191"/>
                  </a:lnTo>
                  <a:lnTo>
                    <a:pt x="21600" y="8191"/>
                  </a:lnTo>
                  <a:lnTo>
                    <a:pt x="21600" y="8035"/>
                  </a:lnTo>
                  <a:lnTo>
                    <a:pt x="0" y="8035"/>
                  </a:lnTo>
                  <a:close/>
                  <a:moveTo>
                    <a:pt x="0" y="8343"/>
                  </a:moveTo>
                  <a:lnTo>
                    <a:pt x="0" y="8499"/>
                  </a:lnTo>
                  <a:lnTo>
                    <a:pt x="21600" y="8499"/>
                  </a:lnTo>
                  <a:lnTo>
                    <a:pt x="21600" y="8343"/>
                  </a:lnTo>
                  <a:lnTo>
                    <a:pt x="0" y="8343"/>
                  </a:lnTo>
                  <a:close/>
                  <a:moveTo>
                    <a:pt x="0" y="8656"/>
                  </a:moveTo>
                  <a:lnTo>
                    <a:pt x="0" y="8812"/>
                  </a:lnTo>
                  <a:lnTo>
                    <a:pt x="21600" y="8812"/>
                  </a:lnTo>
                  <a:lnTo>
                    <a:pt x="21600" y="8656"/>
                  </a:lnTo>
                  <a:lnTo>
                    <a:pt x="0" y="8656"/>
                  </a:lnTo>
                  <a:close/>
                  <a:moveTo>
                    <a:pt x="0" y="8969"/>
                  </a:moveTo>
                  <a:lnTo>
                    <a:pt x="0" y="9125"/>
                  </a:lnTo>
                  <a:lnTo>
                    <a:pt x="21600" y="9125"/>
                  </a:lnTo>
                  <a:lnTo>
                    <a:pt x="21600" y="8969"/>
                  </a:lnTo>
                  <a:lnTo>
                    <a:pt x="0" y="8969"/>
                  </a:lnTo>
                  <a:close/>
                  <a:moveTo>
                    <a:pt x="0" y="9282"/>
                  </a:moveTo>
                  <a:lnTo>
                    <a:pt x="0" y="9438"/>
                  </a:lnTo>
                  <a:lnTo>
                    <a:pt x="21600" y="9438"/>
                  </a:lnTo>
                  <a:lnTo>
                    <a:pt x="21600" y="9282"/>
                  </a:lnTo>
                  <a:lnTo>
                    <a:pt x="0" y="9282"/>
                  </a:lnTo>
                  <a:close/>
                  <a:moveTo>
                    <a:pt x="0" y="9590"/>
                  </a:moveTo>
                  <a:lnTo>
                    <a:pt x="0" y="9746"/>
                  </a:lnTo>
                  <a:lnTo>
                    <a:pt x="21600" y="9746"/>
                  </a:lnTo>
                  <a:lnTo>
                    <a:pt x="21600" y="9590"/>
                  </a:lnTo>
                  <a:lnTo>
                    <a:pt x="0" y="9590"/>
                  </a:lnTo>
                  <a:close/>
                  <a:moveTo>
                    <a:pt x="0" y="9903"/>
                  </a:moveTo>
                  <a:lnTo>
                    <a:pt x="0" y="10059"/>
                  </a:lnTo>
                  <a:lnTo>
                    <a:pt x="21600" y="10059"/>
                  </a:lnTo>
                  <a:lnTo>
                    <a:pt x="21600" y="9903"/>
                  </a:lnTo>
                  <a:lnTo>
                    <a:pt x="0" y="9903"/>
                  </a:lnTo>
                  <a:close/>
                  <a:moveTo>
                    <a:pt x="0" y="10216"/>
                  </a:moveTo>
                  <a:lnTo>
                    <a:pt x="0" y="10372"/>
                  </a:lnTo>
                  <a:lnTo>
                    <a:pt x="21600" y="10372"/>
                  </a:lnTo>
                  <a:lnTo>
                    <a:pt x="21600" y="10216"/>
                  </a:lnTo>
                  <a:lnTo>
                    <a:pt x="0" y="10216"/>
                  </a:lnTo>
                  <a:close/>
                  <a:moveTo>
                    <a:pt x="0" y="10529"/>
                  </a:moveTo>
                  <a:lnTo>
                    <a:pt x="0" y="10685"/>
                  </a:lnTo>
                  <a:lnTo>
                    <a:pt x="21600" y="10685"/>
                  </a:lnTo>
                  <a:lnTo>
                    <a:pt x="21600" y="10529"/>
                  </a:lnTo>
                  <a:lnTo>
                    <a:pt x="0" y="10529"/>
                  </a:lnTo>
                  <a:close/>
                  <a:moveTo>
                    <a:pt x="0" y="10842"/>
                  </a:moveTo>
                  <a:lnTo>
                    <a:pt x="0" y="10998"/>
                  </a:lnTo>
                  <a:lnTo>
                    <a:pt x="21600" y="10998"/>
                  </a:lnTo>
                  <a:lnTo>
                    <a:pt x="21600" y="10842"/>
                  </a:lnTo>
                  <a:lnTo>
                    <a:pt x="0" y="10842"/>
                  </a:lnTo>
                  <a:close/>
                  <a:moveTo>
                    <a:pt x="0" y="11150"/>
                  </a:moveTo>
                  <a:lnTo>
                    <a:pt x="0" y="11306"/>
                  </a:lnTo>
                  <a:lnTo>
                    <a:pt x="21600" y="11306"/>
                  </a:lnTo>
                  <a:lnTo>
                    <a:pt x="21600" y="11150"/>
                  </a:lnTo>
                  <a:lnTo>
                    <a:pt x="0" y="11150"/>
                  </a:lnTo>
                  <a:close/>
                  <a:moveTo>
                    <a:pt x="0" y="11463"/>
                  </a:moveTo>
                  <a:lnTo>
                    <a:pt x="0" y="11619"/>
                  </a:lnTo>
                  <a:lnTo>
                    <a:pt x="21600" y="11619"/>
                  </a:lnTo>
                  <a:lnTo>
                    <a:pt x="21600" y="11463"/>
                  </a:lnTo>
                  <a:lnTo>
                    <a:pt x="0" y="11463"/>
                  </a:lnTo>
                  <a:close/>
                  <a:moveTo>
                    <a:pt x="0" y="11776"/>
                  </a:moveTo>
                  <a:lnTo>
                    <a:pt x="0" y="11932"/>
                  </a:lnTo>
                  <a:lnTo>
                    <a:pt x="21600" y="11932"/>
                  </a:lnTo>
                  <a:lnTo>
                    <a:pt x="21600" y="11776"/>
                  </a:lnTo>
                  <a:lnTo>
                    <a:pt x="0" y="11776"/>
                  </a:lnTo>
                  <a:close/>
                  <a:moveTo>
                    <a:pt x="0" y="12089"/>
                  </a:moveTo>
                  <a:lnTo>
                    <a:pt x="0" y="12245"/>
                  </a:lnTo>
                  <a:lnTo>
                    <a:pt x="21600" y="12245"/>
                  </a:lnTo>
                  <a:lnTo>
                    <a:pt x="21600" y="12089"/>
                  </a:lnTo>
                  <a:lnTo>
                    <a:pt x="0" y="12089"/>
                  </a:lnTo>
                  <a:close/>
                  <a:moveTo>
                    <a:pt x="0" y="12397"/>
                  </a:moveTo>
                  <a:lnTo>
                    <a:pt x="0" y="12553"/>
                  </a:lnTo>
                  <a:lnTo>
                    <a:pt x="21600" y="12553"/>
                  </a:lnTo>
                  <a:lnTo>
                    <a:pt x="21600" y="12397"/>
                  </a:lnTo>
                  <a:lnTo>
                    <a:pt x="0" y="12397"/>
                  </a:lnTo>
                  <a:close/>
                  <a:moveTo>
                    <a:pt x="0" y="12710"/>
                  </a:moveTo>
                  <a:lnTo>
                    <a:pt x="0" y="12866"/>
                  </a:lnTo>
                  <a:lnTo>
                    <a:pt x="21600" y="12866"/>
                  </a:lnTo>
                  <a:lnTo>
                    <a:pt x="21600" y="12710"/>
                  </a:lnTo>
                  <a:lnTo>
                    <a:pt x="0" y="12710"/>
                  </a:lnTo>
                  <a:close/>
                  <a:moveTo>
                    <a:pt x="0" y="13023"/>
                  </a:moveTo>
                  <a:lnTo>
                    <a:pt x="0" y="13179"/>
                  </a:lnTo>
                  <a:lnTo>
                    <a:pt x="21600" y="13179"/>
                  </a:lnTo>
                  <a:lnTo>
                    <a:pt x="21600" y="13023"/>
                  </a:lnTo>
                  <a:lnTo>
                    <a:pt x="0" y="13023"/>
                  </a:lnTo>
                  <a:close/>
                  <a:moveTo>
                    <a:pt x="0" y="13336"/>
                  </a:moveTo>
                  <a:lnTo>
                    <a:pt x="0" y="13492"/>
                  </a:lnTo>
                  <a:lnTo>
                    <a:pt x="21600" y="13492"/>
                  </a:lnTo>
                  <a:lnTo>
                    <a:pt x="21600" y="13336"/>
                  </a:lnTo>
                  <a:lnTo>
                    <a:pt x="0" y="13336"/>
                  </a:lnTo>
                  <a:close/>
                  <a:moveTo>
                    <a:pt x="0" y="13649"/>
                  </a:moveTo>
                  <a:lnTo>
                    <a:pt x="0" y="13805"/>
                  </a:lnTo>
                  <a:lnTo>
                    <a:pt x="21600" y="13805"/>
                  </a:lnTo>
                  <a:lnTo>
                    <a:pt x="21600" y="13649"/>
                  </a:lnTo>
                  <a:lnTo>
                    <a:pt x="0" y="13649"/>
                  </a:lnTo>
                  <a:close/>
                  <a:moveTo>
                    <a:pt x="0" y="13957"/>
                  </a:moveTo>
                  <a:lnTo>
                    <a:pt x="0" y="14113"/>
                  </a:lnTo>
                  <a:lnTo>
                    <a:pt x="21600" y="14113"/>
                  </a:lnTo>
                  <a:lnTo>
                    <a:pt x="21600" y="13957"/>
                  </a:lnTo>
                  <a:lnTo>
                    <a:pt x="0" y="13957"/>
                  </a:lnTo>
                  <a:close/>
                  <a:moveTo>
                    <a:pt x="0" y="14270"/>
                  </a:moveTo>
                  <a:lnTo>
                    <a:pt x="0" y="14426"/>
                  </a:lnTo>
                  <a:lnTo>
                    <a:pt x="21600" y="14426"/>
                  </a:lnTo>
                  <a:lnTo>
                    <a:pt x="21600" y="14270"/>
                  </a:lnTo>
                  <a:lnTo>
                    <a:pt x="0" y="14270"/>
                  </a:lnTo>
                  <a:close/>
                  <a:moveTo>
                    <a:pt x="0" y="14583"/>
                  </a:moveTo>
                  <a:lnTo>
                    <a:pt x="0" y="14739"/>
                  </a:lnTo>
                  <a:lnTo>
                    <a:pt x="21600" y="14739"/>
                  </a:lnTo>
                  <a:lnTo>
                    <a:pt x="21600" y="14583"/>
                  </a:lnTo>
                  <a:lnTo>
                    <a:pt x="0" y="14583"/>
                  </a:lnTo>
                  <a:close/>
                  <a:moveTo>
                    <a:pt x="0" y="14896"/>
                  </a:moveTo>
                  <a:lnTo>
                    <a:pt x="0" y="15052"/>
                  </a:lnTo>
                  <a:lnTo>
                    <a:pt x="21600" y="15052"/>
                  </a:lnTo>
                  <a:lnTo>
                    <a:pt x="21600" y="14896"/>
                  </a:lnTo>
                  <a:lnTo>
                    <a:pt x="0" y="14896"/>
                  </a:lnTo>
                  <a:close/>
                  <a:moveTo>
                    <a:pt x="0" y="15209"/>
                  </a:moveTo>
                  <a:lnTo>
                    <a:pt x="0" y="15365"/>
                  </a:lnTo>
                  <a:lnTo>
                    <a:pt x="21600" y="15365"/>
                  </a:lnTo>
                  <a:lnTo>
                    <a:pt x="21600" y="15209"/>
                  </a:lnTo>
                  <a:lnTo>
                    <a:pt x="0" y="15209"/>
                  </a:lnTo>
                  <a:close/>
                  <a:moveTo>
                    <a:pt x="0" y="15517"/>
                  </a:moveTo>
                  <a:lnTo>
                    <a:pt x="0" y="15673"/>
                  </a:lnTo>
                  <a:lnTo>
                    <a:pt x="21600" y="15673"/>
                  </a:lnTo>
                  <a:lnTo>
                    <a:pt x="21600" y="15517"/>
                  </a:lnTo>
                  <a:lnTo>
                    <a:pt x="0" y="15517"/>
                  </a:lnTo>
                  <a:close/>
                  <a:moveTo>
                    <a:pt x="0" y="15830"/>
                  </a:moveTo>
                  <a:lnTo>
                    <a:pt x="0" y="15986"/>
                  </a:lnTo>
                  <a:lnTo>
                    <a:pt x="21600" y="15986"/>
                  </a:lnTo>
                  <a:lnTo>
                    <a:pt x="21600" y="15830"/>
                  </a:lnTo>
                  <a:lnTo>
                    <a:pt x="0" y="15830"/>
                  </a:lnTo>
                  <a:close/>
                  <a:moveTo>
                    <a:pt x="0" y="16143"/>
                  </a:moveTo>
                  <a:lnTo>
                    <a:pt x="0" y="16299"/>
                  </a:lnTo>
                  <a:lnTo>
                    <a:pt x="21600" y="16299"/>
                  </a:lnTo>
                  <a:lnTo>
                    <a:pt x="21600" y="16143"/>
                  </a:lnTo>
                  <a:lnTo>
                    <a:pt x="0" y="16143"/>
                  </a:lnTo>
                  <a:close/>
                  <a:moveTo>
                    <a:pt x="0" y="16456"/>
                  </a:moveTo>
                  <a:lnTo>
                    <a:pt x="0" y="16612"/>
                  </a:lnTo>
                  <a:lnTo>
                    <a:pt x="21600" y="16612"/>
                  </a:lnTo>
                  <a:lnTo>
                    <a:pt x="21600" y="16456"/>
                  </a:lnTo>
                  <a:lnTo>
                    <a:pt x="0" y="16456"/>
                  </a:lnTo>
                  <a:close/>
                  <a:moveTo>
                    <a:pt x="0" y="16763"/>
                  </a:moveTo>
                  <a:lnTo>
                    <a:pt x="0" y="16920"/>
                  </a:lnTo>
                  <a:lnTo>
                    <a:pt x="21600" y="16920"/>
                  </a:lnTo>
                  <a:lnTo>
                    <a:pt x="21600" y="16763"/>
                  </a:lnTo>
                  <a:lnTo>
                    <a:pt x="0" y="16763"/>
                  </a:lnTo>
                  <a:close/>
                  <a:moveTo>
                    <a:pt x="0" y="17077"/>
                  </a:moveTo>
                  <a:lnTo>
                    <a:pt x="0" y="17233"/>
                  </a:lnTo>
                  <a:lnTo>
                    <a:pt x="21600" y="17233"/>
                  </a:lnTo>
                  <a:lnTo>
                    <a:pt x="21600" y="17077"/>
                  </a:lnTo>
                  <a:lnTo>
                    <a:pt x="0" y="17077"/>
                  </a:lnTo>
                  <a:close/>
                  <a:moveTo>
                    <a:pt x="0" y="17390"/>
                  </a:moveTo>
                  <a:lnTo>
                    <a:pt x="0" y="17546"/>
                  </a:lnTo>
                  <a:lnTo>
                    <a:pt x="21600" y="17546"/>
                  </a:lnTo>
                  <a:lnTo>
                    <a:pt x="21600" y="17390"/>
                  </a:lnTo>
                  <a:lnTo>
                    <a:pt x="0" y="17390"/>
                  </a:lnTo>
                  <a:close/>
                  <a:moveTo>
                    <a:pt x="0" y="17703"/>
                  </a:moveTo>
                  <a:lnTo>
                    <a:pt x="0" y="17859"/>
                  </a:lnTo>
                  <a:lnTo>
                    <a:pt x="21600" y="17859"/>
                  </a:lnTo>
                  <a:lnTo>
                    <a:pt x="21600" y="17703"/>
                  </a:lnTo>
                  <a:lnTo>
                    <a:pt x="0" y="17703"/>
                  </a:lnTo>
                  <a:close/>
                  <a:moveTo>
                    <a:pt x="0" y="18016"/>
                  </a:moveTo>
                  <a:lnTo>
                    <a:pt x="0" y="18172"/>
                  </a:lnTo>
                  <a:lnTo>
                    <a:pt x="21600" y="18172"/>
                  </a:lnTo>
                  <a:lnTo>
                    <a:pt x="21600" y="18016"/>
                  </a:lnTo>
                  <a:lnTo>
                    <a:pt x="0" y="18016"/>
                  </a:lnTo>
                  <a:close/>
                  <a:moveTo>
                    <a:pt x="0" y="18323"/>
                  </a:moveTo>
                  <a:lnTo>
                    <a:pt x="0" y="18480"/>
                  </a:lnTo>
                  <a:lnTo>
                    <a:pt x="21600" y="18480"/>
                  </a:lnTo>
                  <a:lnTo>
                    <a:pt x="21600" y="18323"/>
                  </a:lnTo>
                  <a:lnTo>
                    <a:pt x="0" y="18323"/>
                  </a:lnTo>
                  <a:close/>
                  <a:moveTo>
                    <a:pt x="0" y="18637"/>
                  </a:moveTo>
                  <a:lnTo>
                    <a:pt x="0" y="18793"/>
                  </a:lnTo>
                  <a:lnTo>
                    <a:pt x="21600" y="18793"/>
                  </a:lnTo>
                  <a:lnTo>
                    <a:pt x="21600" y="18637"/>
                  </a:lnTo>
                  <a:lnTo>
                    <a:pt x="0" y="18637"/>
                  </a:lnTo>
                  <a:close/>
                  <a:moveTo>
                    <a:pt x="0" y="18950"/>
                  </a:moveTo>
                  <a:lnTo>
                    <a:pt x="0" y="19106"/>
                  </a:lnTo>
                  <a:lnTo>
                    <a:pt x="21600" y="19106"/>
                  </a:lnTo>
                  <a:lnTo>
                    <a:pt x="21600" y="18950"/>
                  </a:lnTo>
                  <a:lnTo>
                    <a:pt x="0" y="18950"/>
                  </a:lnTo>
                  <a:close/>
                  <a:moveTo>
                    <a:pt x="0" y="19263"/>
                  </a:moveTo>
                  <a:lnTo>
                    <a:pt x="0" y="19419"/>
                  </a:lnTo>
                  <a:lnTo>
                    <a:pt x="21600" y="19419"/>
                  </a:lnTo>
                  <a:lnTo>
                    <a:pt x="21600" y="19263"/>
                  </a:lnTo>
                  <a:lnTo>
                    <a:pt x="0" y="19263"/>
                  </a:lnTo>
                  <a:close/>
                  <a:moveTo>
                    <a:pt x="0" y="19570"/>
                  </a:moveTo>
                  <a:lnTo>
                    <a:pt x="0" y="19727"/>
                  </a:lnTo>
                  <a:lnTo>
                    <a:pt x="21600" y="19727"/>
                  </a:lnTo>
                  <a:lnTo>
                    <a:pt x="21600" y="19570"/>
                  </a:lnTo>
                  <a:lnTo>
                    <a:pt x="0" y="19570"/>
                  </a:lnTo>
                  <a:close/>
                  <a:moveTo>
                    <a:pt x="0" y="19883"/>
                  </a:moveTo>
                  <a:lnTo>
                    <a:pt x="0" y="20040"/>
                  </a:lnTo>
                  <a:lnTo>
                    <a:pt x="21600" y="20040"/>
                  </a:lnTo>
                  <a:lnTo>
                    <a:pt x="21600" y="19883"/>
                  </a:lnTo>
                  <a:lnTo>
                    <a:pt x="0" y="19883"/>
                  </a:lnTo>
                  <a:close/>
                  <a:moveTo>
                    <a:pt x="0" y="20197"/>
                  </a:moveTo>
                  <a:lnTo>
                    <a:pt x="0" y="20353"/>
                  </a:lnTo>
                  <a:lnTo>
                    <a:pt x="21600" y="20353"/>
                  </a:lnTo>
                  <a:lnTo>
                    <a:pt x="21600" y="20197"/>
                  </a:lnTo>
                  <a:lnTo>
                    <a:pt x="0" y="20197"/>
                  </a:lnTo>
                  <a:close/>
                  <a:moveTo>
                    <a:pt x="0" y="20510"/>
                  </a:moveTo>
                  <a:lnTo>
                    <a:pt x="0" y="20666"/>
                  </a:lnTo>
                  <a:lnTo>
                    <a:pt x="21600" y="20666"/>
                  </a:lnTo>
                  <a:lnTo>
                    <a:pt x="21600" y="20510"/>
                  </a:lnTo>
                  <a:lnTo>
                    <a:pt x="0" y="20510"/>
                  </a:lnTo>
                  <a:close/>
                  <a:moveTo>
                    <a:pt x="0" y="20823"/>
                  </a:moveTo>
                  <a:lnTo>
                    <a:pt x="0" y="20979"/>
                  </a:lnTo>
                  <a:lnTo>
                    <a:pt x="21600" y="20979"/>
                  </a:lnTo>
                  <a:lnTo>
                    <a:pt x="21600" y="20823"/>
                  </a:lnTo>
                  <a:lnTo>
                    <a:pt x="0" y="20823"/>
                  </a:lnTo>
                  <a:close/>
                  <a:moveTo>
                    <a:pt x="0" y="21130"/>
                  </a:moveTo>
                  <a:lnTo>
                    <a:pt x="0" y="21287"/>
                  </a:lnTo>
                  <a:lnTo>
                    <a:pt x="21600" y="21287"/>
                  </a:lnTo>
                  <a:lnTo>
                    <a:pt x="21600" y="21130"/>
                  </a:lnTo>
                  <a:lnTo>
                    <a:pt x="0" y="21130"/>
                  </a:lnTo>
                  <a:close/>
                  <a:moveTo>
                    <a:pt x="0" y="21443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21443"/>
                  </a:lnTo>
                  <a:lnTo>
                    <a:pt x="0" y="21443"/>
                  </a:lnTo>
                  <a:close/>
                  <a:moveTo>
                    <a:pt x="0" y="0"/>
                  </a:moveTo>
                  <a:lnTo>
                    <a:pt x="0" y="78"/>
                  </a:lnTo>
                  <a:lnTo>
                    <a:pt x="21600" y="78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79A37B4-4434-4BE1-8CE0-A2D4551574F5}"/>
                </a:ext>
              </a:extLst>
            </p:cNvPr>
            <p:cNvSpPr/>
            <p:nvPr/>
          </p:nvSpPr>
          <p:spPr>
            <a:xfrm>
              <a:off x="4156711" y="800100"/>
              <a:ext cx="12700" cy="525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35"/>
                  </a:moveTo>
                  <a:lnTo>
                    <a:pt x="0" y="391"/>
                  </a:lnTo>
                  <a:lnTo>
                    <a:pt x="21600" y="391"/>
                  </a:lnTo>
                  <a:lnTo>
                    <a:pt x="21600" y="235"/>
                  </a:lnTo>
                  <a:lnTo>
                    <a:pt x="0" y="235"/>
                  </a:lnTo>
                  <a:close/>
                  <a:moveTo>
                    <a:pt x="0" y="548"/>
                  </a:moveTo>
                  <a:lnTo>
                    <a:pt x="0" y="704"/>
                  </a:lnTo>
                  <a:lnTo>
                    <a:pt x="21600" y="704"/>
                  </a:lnTo>
                  <a:lnTo>
                    <a:pt x="21600" y="548"/>
                  </a:lnTo>
                  <a:lnTo>
                    <a:pt x="0" y="548"/>
                  </a:lnTo>
                  <a:close/>
                  <a:moveTo>
                    <a:pt x="0" y="861"/>
                  </a:moveTo>
                  <a:lnTo>
                    <a:pt x="0" y="1017"/>
                  </a:lnTo>
                  <a:lnTo>
                    <a:pt x="21600" y="1017"/>
                  </a:lnTo>
                  <a:lnTo>
                    <a:pt x="21600" y="861"/>
                  </a:lnTo>
                  <a:lnTo>
                    <a:pt x="0" y="861"/>
                  </a:lnTo>
                  <a:close/>
                  <a:moveTo>
                    <a:pt x="0" y="1169"/>
                  </a:moveTo>
                  <a:lnTo>
                    <a:pt x="0" y="1325"/>
                  </a:lnTo>
                  <a:lnTo>
                    <a:pt x="21600" y="1325"/>
                  </a:lnTo>
                  <a:lnTo>
                    <a:pt x="21600" y="1169"/>
                  </a:lnTo>
                  <a:lnTo>
                    <a:pt x="0" y="1169"/>
                  </a:lnTo>
                  <a:close/>
                  <a:moveTo>
                    <a:pt x="0" y="1482"/>
                  </a:moveTo>
                  <a:lnTo>
                    <a:pt x="0" y="1638"/>
                  </a:lnTo>
                  <a:lnTo>
                    <a:pt x="21600" y="1638"/>
                  </a:lnTo>
                  <a:lnTo>
                    <a:pt x="21600" y="1482"/>
                  </a:lnTo>
                  <a:lnTo>
                    <a:pt x="0" y="1482"/>
                  </a:lnTo>
                  <a:close/>
                  <a:moveTo>
                    <a:pt x="0" y="1795"/>
                  </a:moveTo>
                  <a:lnTo>
                    <a:pt x="0" y="1951"/>
                  </a:lnTo>
                  <a:lnTo>
                    <a:pt x="21600" y="1951"/>
                  </a:lnTo>
                  <a:lnTo>
                    <a:pt x="21600" y="1795"/>
                  </a:lnTo>
                  <a:lnTo>
                    <a:pt x="0" y="1795"/>
                  </a:lnTo>
                  <a:close/>
                  <a:moveTo>
                    <a:pt x="0" y="2108"/>
                  </a:moveTo>
                  <a:lnTo>
                    <a:pt x="0" y="2264"/>
                  </a:lnTo>
                  <a:lnTo>
                    <a:pt x="21600" y="2264"/>
                  </a:lnTo>
                  <a:lnTo>
                    <a:pt x="21600" y="2108"/>
                  </a:lnTo>
                  <a:lnTo>
                    <a:pt x="0" y="2108"/>
                  </a:lnTo>
                  <a:close/>
                  <a:moveTo>
                    <a:pt x="0" y="2416"/>
                  </a:moveTo>
                  <a:lnTo>
                    <a:pt x="0" y="2572"/>
                  </a:lnTo>
                  <a:lnTo>
                    <a:pt x="21600" y="2572"/>
                  </a:lnTo>
                  <a:lnTo>
                    <a:pt x="21600" y="2416"/>
                  </a:lnTo>
                  <a:lnTo>
                    <a:pt x="0" y="2416"/>
                  </a:lnTo>
                  <a:close/>
                  <a:moveTo>
                    <a:pt x="0" y="2729"/>
                  </a:moveTo>
                  <a:lnTo>
                    <a:pt x="0" y="2885"/>
                  </a:lnTo>
                  <a:lnTo>
                    <a:pt x="21600" y="2885"/>
                  </a:lnTo>
                  <a:lnTo>
                    <a:pt x="21600" y="2729"/>
                  </a:lnTo>
                  <a:lnTo>
                    <a:pt x="0" y="2729"/>
                  </a:lnTo>
                  <a:close/>
                  <a:moveTo>
                    <a:pt x="0" y="3042"/>
                  </a:moveTo>
                  <a:lnTo>
                    <a:pt x="0" y="3198"/>
                  </a:lnTo>
                  <a:lnTo>
                    <a:pt x="21600" y="3198"/>
                  </a:lnTo>
                  <a:lnTo>
                    <a:pt x="21600" y="3042"/>
                  </a:lnTo>
                  <a:lnTo>
                    <a:pt x="0" y="3042"/>
                  </a:lnTo>
                  <a:close/>
                  <a:moveTo>
                    <a:pt x="0" y="3355"/>
                  </a:moveTo>
                  <a:lnTo>
                    <a:pt x="0" y="3511"/>
                  </a:lnTo>
                  <a:lnTo>
                    <a:pt x="21600" y="3511"/>
                  </a:lnTo>
                  <a:lnTo>
                    <a:pt x="21600" y="3355"/>
                  </a:lnTo>
                  <a:lnTo>
                    <a:pt x="0" y="3355"/>
                  </a:lnTo>
                  <a:close/>
                  <a:moveTo>
                    <a:pt x="0" y="3668"/>
                  </a:moveTo>
                  <a:lnTo>
                    <a:pt x="0" y="3824"/>
                  </a:lnTo>
                  <a:lnTo>
                    <a:pt x="21600" y="3824"/>
                  </a:lnTo>
                  <a:lnTo>
                    <a:pt x="21600" y="3668"/>
                  </a:lnTo>
                  <a:lnTo>
                    <a:pt x="0" y="3668"/>
                  </a:lnTo>
                  <a:close/>
                  <a:moveTo>
                    <a:pt x="0" y="3976"/>
                  </a:moveTo>
                  <a:lnTo>
                    <a:pt x="0" y="4132"/>
                  </a:lnTo>
                  <a:lnTo>
                    <a:pt x="21600" y="4132"/>
                  </a:lnTo>
                  <a:lnTo>
                    <a:pt x="21600" y="3976"/>
                  </a:lnTo>
                  <a:lnTo>
                    <a:pt x="0" y="3976"/>
                  </a:lnTo>
                  <a:close/>
                  <a:moveTo>
                    <a:pt x="0" y="4289"/>
                  </a:moveTo>
                  <a:lnTo>
                    <a:pt x="0" y="4445"/>
                  </a:lnTo>
                  <a:lnTo>
                    <a:pt x="21600" y="4445"/>
                  </a:lnTo>
                  <a:lnTo>
                    <a:pt x="21600" y="4289"/>
                  </a:lnTo>
                  <a:lnTo>
                    <a:pt x="0" y="4289"/>
                  </a:lnTo>
                  <a:close/>
                  <a:moveTo>
                    <a:pt x="0" y="4602"/>
                  </a:moveTo>
                  <a:lnTo>
                    <a:pt x="0" y="4758"/>
                  </a:lnTo>
                  <a:lnTo>
                    <a:pt x="21600" y="4758"/>
                  </a:lnTo>
                  <a:lnTo>
                    <a:pt x="21600" y="4602"/>
                  </a:lnTo>
                  <a:lnTo>
                    <a:pt x="0" y="4602"/>
                  </a:lnTo>
                  <a:close/>
                  <a:moveTo>
                    <a:pt x="0" y="4915"/>
                  </a:moveTo>
                  <a:lnTo>
                    <a:pt x="0" y="5071"/>
                  </a:lnTo>
                  <a:lnTo>
                    <a:pt x="21600" y="5071"/>
                  </a:lnTo>
                  <a:lnTo>
                    <a:pt x="21600" y="4915"/>
                  </a:lnTo>
                  <a:lnTo>
                    <a:pt x="0" y="4915"/>
                  </a:lnTo>
                  <a:close/>
                  <a:moveTo>
                    <a:pt x="0" y="5223"/>
                  </a:moveTo>
                  <a:lnTo>
                    <a:pt x="0" y="5379"/>
                  </a:lnTo>
                  <a:lnTo>
                    <a:pt x="21600" y="5379"/>
                  </a:lnTo>
                  <a:lnTo>
                    <a:pt x="21600" y="5223"/>
                  </a:lnTo>
                  <a:lnTo>
                    <a:pt x="0" y="5223"/>
                  </a:lnTo>
                  <a:close/>
                  <a:moveTo>
                    <a:pt x="0" y="5536"/>
                  </a:moveTo>
                  <a:lnTo>
                    <a:pt x="0" y="5692"/>
                  </a:lnTo>
                  <a:lnTo>
                    <a:pt x="21600" y="5692"/>
                  </a:lnTo>
                  <a:lnTo>
                    <a:pt x="21600" y="5536"/>
                  </a:lnTo>
                  <a:lnTo>
                    <a:pt x="0" y="5536"/>
                  </a:lnTo>
                  <a:close/>
                  <a:moveTo>
                    <a:pt x="0" y="5849"/>
                  </a:moveTo>
                  <a:lnTo>
                    <a:pt x="0" y="6005"/>
                  </a:lnTo>
                  <a:lnTo>
                    <a:pt x="21600" y="6005"/>
                  </a:lnTo>
                  <a:lnTo>
                    <a:pt x="21600" y="5849"/>
                  </a:lnTo>
                  <a:lnTo>
                    <a:pt x="0" y="5849"/>
                  </a:lnTo>
                  <a:close/>
                  <a:moveTo>
                    <a:pt x="0" y="6162"/>
                  </a:moveTo>
                  <a:lnTo>
                    <a:pt x="0" y="6318"/>
                  </a:lnTo>
                  <a:lnTo>
                    <a:pt x="21600" y="6318"/>
                  </a:lnTo>
                  <a:lnTo>
                    <a:pt x="21600" y="6162"/>
                  </a:lnTo>
                  <a:lnTo>
                    <a:pt x="0" y="6162"/>
                  </a:lnTo>
                  <a:close/>
                  <a:moveTo>
                    <a:pt x="0" y="6475"/>
                  </a:moveTo>
                  <a:lnTo>
                    <a:pt x="0" y="6631"/>
                  </a:lnTo>
                  <a:lnTo>
                    <a:pt x="21600" y="6631"/>
                  </a:lnTo>
                  <a:lnTo>
                    <a:pt x="21600" y="6475"/>
                  </a:lnTo>
                  <a:lnTo>
                    <a:pt x="0" y="6475"/>
                  </a:lnTo>
                  <a:close/>
                  <a:moveTo>
                    <a:pt x="0" y="6783"/>
                  </a:moveTo>
                  <a:lnTo>
                    <a:pt x="0" y="6939"/>
                  </a:lnTo>
                  <a:lnTo>
                    <a:pt x="21600" y="6939"/>
                  </a:lnTo>
                  <a:lnTo>
                    <a:pt x="21600" y="6783"/>
                  </a:lnTo>
                  <a:lnTo>
                    <a:pt x="0" y="6783"/>
                  </a:lnTo>
                  <a:close/>
                  <a:moveTo>
                    <a:pt x="0" y="7096"/>
                  </a:moveTo>
                  <a:lnTo>
                    <a:pt x="0" y="7252"/>
                  </a:lnTo>
                  <a:lnTo>
                    <a:pt x="21600" y="7252"/>
                  </a:lnTo>
                  <a:lnTo>
                    <a:pt x="21600" y="7096"/>
                  </a:lnTo>
                  <a:lnTo>
                    <a:pt x="0" y="7096"/>
                  </a:lnTo>
                  <a:close/>
                  <a:moveTo>
                    <a:pt x="0" y="7409"/>
                  </a:moveTo>
                  <a:lnTo>
                    <a:pt x="0" y="7565"/>
                  </a:lnTo>
                  <a:lnTo>
                    <a:pt x="21600" y="7565"/>
                  </a:lnTo>
                  <a:lnTo>
                    <a:pt x="21600" y="7409"/>
                  </a:lnTo>
                  <a:lnTo>
                    <a:pt x="0" y="7409"/>
                  </a:lnTo>
                  <a:close/>
                  <a:moveTo>
                    <a:pt x="0" y="7722"/>
                  </a:moveTo>
                  <a:lnTo>
                    <a:pt x="0" y="7878"/>
                  </a:lnTo>
                  <a:lnTo>
                    <a:pt x="21600" y="7878"/>
                  </a:lnTo>
                  <a:lnTo>
                    <a:pt x="21600" y="7722"/>
                  </a:lnTo>
                  <a:lnTo>
                    <a:pt x="0" y="7722"/>
                  </a:lnTo>
                  <a:close/>
                  <a:moveTo>
                    <a:pt x="0" y="8035"/>
                  </a:moveTo>
                  <a:lnTo>
                    <a:pt x="0" y="8191"/>
                  </a:lnTo>
                  <a:lnTo>
                    <a:pt x="21600" y="8191"/>
                  </a:lnTo>
                  <a:lnTo>
                    <a:pt x="21600" y="8035"/>
                  </a:lnTo>
                  <a:lnTo>
                    <a:pt x="0" y="8035"/>
                  </a:lnTo>
                  <a:close/>
                  <a:moveTo>
                    <a:pt x="0" y="8343"/>
                  </a:moveTo>
                  <a:lnTo>
                    <a:pt x="0" y="8499"/>
                  </a:lnTo>
                  <a:lnTo>
                    <a:pt x="21600" y="8499"/>
                  </a:lnTo>
                  <a:lnTo>
                    <a:pt x="21600" y="8343"/>
                  </a:lnTo>
                  <a:lnTo>
                    <a:pt x="0" y="8343"/>
                  </a:lnTo>
                  <a:close/>
                  <a:moveTo>
                    <a:pt x="0" y="8656"/>
                  </a:moveTo>
                  <a:lnTo>
                    <a:pt x="0" y="8812"/>
                  </a:lnTo>
                  <a:lnTo>
                    <a:pt x="21600" y="8812"/>
                  </a:lnTo>
                  <a:lnTo>
                    <a:pt x="21600" y="8656"/>
                  </a:lnTo>
                  <a:lnTo>
                    <a:pt x="0" y="8656"/>
                  </a:lnTo>
                  <a:close/>
                  <a:moveTo>
                    <a:pt x="0" y="8969"/>
                  </a:moveTo>
                  <a:lnTo>
                    <a:pt x="0" y="9125"/>
                  </a:lnTo>
                  <a:lnTo>
                    <a:pt x="21600" y="9125"/>
                  </a:lnTo>
                  <a:lnTo>
                    <a:pt x="21600" y="8969"/>
                  </a:lnTo>
                  <a:lnTo>
                    <a:pt x="0" y="8969"/>
                  </a:lnTo>
                  <a:close/>
                  <a:moveTo>
                    <a:pt x="0" y="9282"/>
                  </a:moveTo>
                  <a:lnTo>
                    <a:pt x="0" y="9438"/>
                  </a:lnTo>
                  <a:lnTo>
                    <a:pt x="21600" y="9438"/>
                  </a:lnTo>
                  <a:lnTo>
                    <a:pt x="21600" y="9282"/>
                  </a:lnTo>
                  <a:lnTo>
                    <a:pt x="0" y="9282"/>
                  </a:lnTo>
                  <a:close/>
                  <a:moveTo>
                    <a:pt x="0" y="9590"/>
                  </a:moveTo>
                  <a:lnTo>
                    <a:pt x="0" y="9746"/>
                  </a:lnTo>
                  <a:lnTo>
                    <a:pt x="21600" y="9746"/>
                  </a:lnTo>
                  <a:lnTo>
                    <a:pt x="21600" y="9590"/>
                  </a:lnTo>
                  <a:lnTo>
                    <a:pt x="0" y="9590"/>
                  </a:lnTo>
                  <a:close/>
                  <a:moveTo>
                    <a:pt x="0" y="9903"/>
                  </a:moveTo>
                  <a:lnTo>
                    <a:pt x="0" y="10059"/>
                  </a:lnTo>
                  <a:lnTo>
                    <a:pt x="21600" y="10059"/>
                  </a:lnTo>
                  <a:lnTo>
                    <a:pt x="21600" y="9903"/>
                  </a:lnTo>
                  <a:lnTo>
                    <a:pt x="0" y="9903"/>
                  </a:lnTo>
                  <a:close/>
                  <a:moveTo>
                    <a:pt x="0" y="10216"/>
                  </a:moveTo>
                  <a:lnTo>
                    <a:pt x="0" y="10372"/>
                  </a:lnTo>
                  <a:lnTo>
                    <a:pt x="21600" y="10372"/>
                  </a:lnTo>
                  <a:lnTo>
                    <a:pt x="21600" y="10216"/>
                  </a:lnTo>
                  <a:lnTo>
                    <a:pt x="0" y="10216"/>
                  </a:lnTo>
                  <a:close/>
                  <a:moveTo>
                    <a:pt x="0" y="10529"/>
                  </a:moveTo>
                  <a:lnTo>
                    <a:pt x="0" y="10685"/>
                  </a:lnTo>
                  <a:lnTo>
                    <a:pt x="21600" y="10685"/>
                  </a:lnTo>
                  <a:lnTo>
                    <a:pt x="21600" y="10529"/>
                  </a:lnTo>
                  <a:lnTo>
                    <a:pt x="0" y="10529"/>
                  </a:lnTo>
                  <a:close/>
                  <a:moveTo>
                    <a:pt x="0" y="10842"/>
                  </a:moveTo>
                  <a:lnTo>
                    <a:pt x="0" y="10998"/>
                  </a:lnTo>
                  <a:lnTo>
                    <a:pt x="21600" y="10998"/>
                  </a:lnTo>
                  <a:lnTo>
                    <a:pt x="21600" y="10842"/>
                  </a:lnTo>
                  <a:lnTo>
                    <a:pt x="0" y="10842"/>
                  </a:lnTo>
                  <a:close/>
                  <a:moveTo>
                    <a:pt x="0" y="11150"/>
                  </a:moveTo>
                  <a:lnTo>
                    <a:pt x="0" y="11306"/>
                  </a:lnTo>
                  <a:lnTo>
                    <a:pt x="21600" y="11306"/>
                  </a:lnTo>
                  <a:lnTo>
                    <a:pt x="21600" y="11150"/>
                  </a:lnTo>
                  <a:lnTo>
                    <a:pt x="0" y="11150"/>
                  </a:lnTo>
                  <a:close/>
                  <a:moveTo>
                    <a:pt x="0" y="11463"/>
                  </a:moveTo>
                  <a:lnTo>
                    <a:pt x="0" y="11619"/>
                  </a:lnTo>
                  <a:lnTo>
                    <a:pt x="21600" y="11619"/>
                  </a:lnTo>
                  <a:lnTo>
                    <a:pt x="21600" y="11463"/>
                  </a:lnTo>
                  <a:lnTo>
                    <a:pt x="0" y="11463"/>
                  </a:lnTo>
                  <a:close/>
                  <a:moveTo>
                    <a:pt x="0" y="11776"/>
                  </a:moveTo>
                  <a:lnTo>
                    <a:pt x="0" y="11932"/>
                  </a:lnTo>
                  <a:lnTo>
                    <a:pt x="21600" y="11932"/>
                  </a:lnTo>
                  <a:lnTo>
                    <a:pt x="21600" y="11776"/>
                  </a:lnTo>
                  <a:lnTo>
                    <a:pt x="0" y="11776"/>
                  </a:lnTo>
                  <a:close/>
                  <a:moveTo>
                    <a:pt x="0" y="12089"/>
                  </a:moveTo>
                  <a:lnTo>
                    <a:pt x="0" y="12245"/>
                  </a:lnTo>
                  <a:lnTo>
                    <a:pt x="21600" y="12245"/>
                  </a:lnTo>
                  <a:lnTo>
                    <a:pt x="21600" y="12089"/>
                  </a:lnTo>
                  <a:lnTo>
                    <a:pt x="0" y="12089"/>
                  </a:lnTo>
                  <a:close/>
                  <a:moveTo>
                    <a:pt x="0" y="12397"/>
                  </a:moveTo>
                  <a:lnTo>
                    <a:pt x="0" y="12553"/>
                  </a:lnTo>
                  <a:lnTo>
                    <a:pt x="21600" y="12553"/>
                  </a:lnTo>
                  <a:lnTo>
                    <a:pt x="21600" y="12397"/>
                  </a:lnTo>
                  <a:lnTo>
                    <a:pt x="0" y="12397"/>
                  </a:lnTo>
                  <a:close/>
                  <a:moveTo>
                    <a:pt x="0" y="12710"/>
                  </a:moveTo>
                  <a:lnTo>
                    <a:pt x="0" y="12866"/>
                  </a:lnTo>
                  <a:lnTo>
                    <a:pt x="21600" y="12866"/>
                  </a:lnTo>
                  <a:lnTo>
                    <a:pt x="21600" y="12710"/>
                  </a:lnTo>
                  <a:lnTo>
                    <a:pt x="0" y="12710"/>
                  </a:lnTo>
                  <a:close/>
                  <a:moveTo>
                    <a:pt x="0" y="13023"/>
                  </a:moveTo>
                  <a:lnTo>
                    <a:pt x="0" y="13179"/>
                  </a:lnTo>
                  <a:lnTo>
                    <a:pt x="21600" y="13179"/>
                  </a:lnTo>
                  <a:lnTo>
                    <a:pt x="21600" y="13023"/>
                  </a:lnTo>
                  <a:lnTo>
                    <a:pt x="0" y="13023"/>
                  </a:lnTo>
                  <a:close/>
                  <a:moveTo>
                    <a:pt x="0" y="13336"/>
                  </a:moveTo>
                  <a:lnTo>
                    <a:pt x="0" y="13492"/>
                  </a:lnTo>
                  <a:lnTo>
                    <a:pt x="21600" y="13492"/>
                  </a:lnTo>
                  <a:lnTo>
                    <a:pt x="21600" y="13336"/>
                  </a:lnTo>
                  <a:lnTo>
                    <a:pt x="0" y="13336"/>
                  </a:lnTo>
                  <a:close/>
                  <a:moveTo>
                    <a:pt x="0" y="13649"/>
                  </a:moveTo>
                  <a:lnTo>
                    <a:pt x="0" y="13805"/>
                  </a:lnTo>
                  <a:lnTo>
                    <a:pt x="21600" y="13805"/>
                  </a:lnTo>
                  <a:lnTo>
                    <a:pt x="21600" y="13649"/>
                  </a:lnTo>
                  <a:lnTo>
                    <a:pt x="0" y="13649"/>
                  </a:lnTo>
                  <a:close/>
                  <a:moveTo>
                    <a:pt x="0" y="13957"/>
                  </a:moveTo>
                  <a:lnTo>
                    <a:pt x="0" y="14113"/>
                  </a:lnTo>
                  <a:lnTo>
                    <a:pt x="21600" y="14113"/>
                  </a:lnTo>
                  <a:lnTo>
                    <a:pt x="21600" y="13957"/>
                  </a:lnTo>
                  <a:lnTo>
                    <a:pt x="0" y="13957"/>
                  </a:lnTo>
                  <a:close/>
                  <a:moveTo>
                    <a:pt x="0" y="14270"/>
                  </a:moveTo>
                  <a:lnTo>
                    <a:pt x="0" y="14426"/>
                  </a:lnTo>
                  <a:lnTo>
                    <a:pt x="21600" y="14426"/>
                  </a:lnTo>
                  <a:lnTo>
                    <a:pt x="21600" y="14270"/>
                  </a:lnTo>
                  <a:lnTo>
                    <a:pt x="0" y="14270"/>
                  </a:lnTo>
                  <a:close/>
                  <a:moveTo>
                    <a:pt x="0" y="14583"/>
                  </a:moveTo>
                  <a:lnTo>
                    <a:pt x="0" y="14739"/>
                  </a:lnTo>
                  <a:lnTo>
                    <a:pt x="21600" y="14739"/>
                  </a:lnTo>
                  <a:lnTo>
                    <a:pt x="21600" y="14583"/>
                  </a:lnTo>
                  <a:lnTo>
                    <a:pt x="0" y="14583"/>
                  </a:lnTo>
                  <a:close/>
                  <a:moveTo>
                    <a:pt x="0" y="14896"/>
                  </a:moveTo>
                  <a:lnTo>
                    <a:pt x="0" y="15052"/>
                  </a:lnTo>
                  <a:lnTo>
                    <a:pt x="21600" y="15052"/>
                  </a:lnTo>
                  <a:lnTo>
                    <a:pt x="21600" y="14896"/>
                  </a:lnTo>
                  <a:lnTo>
                    <a:pt x="0" y="14896"/>
                  </a:lnTo>
                  <a:close/>
                  <a:moveTo>
                    <a:pt x="0" y="15209"/>
                  </a:moveTo>
                  <a:lnTo>
                    <a:pt x="0" y="15365"/>
                  </a:lnTo>
                  <a:lnTo>
                    <a:pt x="21600" y="15365"/>
                  </a:lnTo>
                  <a:lnTo>
                    <a:pt x="21600" y="15209"/>
                  </a:lnTo>
                  <a:lnTo>
                    <a:pt x="0" y="15209"/>
                  </a:lnTo>
                  <a:close/>
                  <a:moveTo>
                    <a:pt x="0" y="15517"/>
                  </a:moveTo>
                  <a:lnTo>
                    <a:pt x="0" y="15673"/>
                  </a:lnTo>
                  <a:lnTo>
                    <a:pt x="21600" y="15673"/>
                  </a:lnTo>
                  <a:lnTo>
                    <a:pt x="21600" y="15517"/>
                  </a:lnTo>
                  <a:lnTo>
                    <a:pt x="0" y="15517"/>
                  </a:lnTo>
                  <a:close/>
                  <a:moveTo>
                    <a:pt x="0" y="15830"/>
                  </a:moveTo>
                  <a:lnTo>
                    <a:pt x="0" y="15986"/>
                  </a:lnTo>
                  <a:lnTo>
                    <a:pt x="21600" y="15986"/>
                  </a:lnTo>
                  <a:lnTo>
                    <a:pt x="21600" y="15830"/>
                  </a:lnTo>
                  <a:lnTo>
                    <a:pt x="0" y="15830"/>
                  </a:lnTo>
                  <a:close/>
                  <a:moveTo>
                    <a:pt x="0" y="16143"/>
                  </a:moveTo>
                  <a:lnTo>
                    <a:pt x="0" y="16299"/>
                  </a:lnTo>
                  <a:lnTo>
                    <a:pt x="21600" y="16299"/>
                  </a:lnTo>
                  <a:lnTo>
                    <a:pt x="21600" y="16143"/>
                  </a:lnTo>
                  <a:lnTo>
                    <a:pt x="0" y="16143"/>
                  </a:lnTo>
                  <a:close/>
                  <a:moveTo>
                    <a:pt x="0" y="16456"/>
                  </a:moveTo>
                  <a:lnTo>
                    <a:pt x="0" y="16612"/>
                  </a:lnTo>
                  <a:lnTo>
                    <a:pt x="21600" y="16612"/>
                  </a:lnTo>
                  <a:lnTo>
                    <a:pt x="21600" y="16456"/>
                  </a:lnTo>
                  <a:lnTo>
                    <a:pt x="0" y="16456"/>
                  </a:lnTo>
                  <a:close/>
                  <a:moveTo>
                    <a:pt x="0" y="16763"/>
                  </a:moveTo>
                  <a:lnTo>
                    <a:pt x="0" y="16920"/>
                  </a:lnTo>
                  <a:lnTo>
                    <a:pt x="21600" y="16920"/>
                  </a:lnTo>
                  <a:lnTo>
                    <a:pt x="21600" y="16763"/>
                  </a:lnTo>
                  <a:lnTo>
                    <a:pt x="0" y="16763"/>
                  </a:lnTo>
                  <a:close/>
                  <a:moveTo>
                    <a:pt x="0" y="17077"/>
                  </a:moveTo>
                  <a:lnTo>
                    <a:pt x="0" y="17233"/>
                  </a:lnTo>
                  <a:lnTo>
                    <a:pt x="21600" y="17233"/>
                  </a:lnTo>
                  <a:lnTo>
                    <a:pt x="21600" y="17077"/>
                  </a:lnTo>
                  <a:lnTo>
                    <a:pt x="0" y="17077"/>
                  </a:lnTo>
                  <a:close/>
                  <a:moveTo>
                    <a:pt x="0" y="17390"/>
                  </a:moveTo>
                  <a:lnTo>
                    <a:pt x="0" y="17546"/>
                  </a:lnTo>
                  <a:lnTo>
                    <a:pt x="21600" y="17546"/>
                  </a:lnTo>
                  <a:lnTo>
                    <a:pt x="21600" y="17390"/>
                  </a:lnTo>
                  <a:lnTo>
                    <a:pt x="0" y="17390"/>
                  </a:lnTo>
                  <a:close/>
                  <a:moveTo>
                    <a:pt x="0" y="17703"/>
                  </a:moveTo>
                  <a:lnTo>
                    <a:pt x="0" y="17859"/>
                  </a:lnTo>
                  <a:lnTo>
                    <a:pt x="21600" y="17859"/>
                  </a:lnTo>
                  <a:lnTo>
                    <a:pt x="21600" y="17703"/>
                  </a:lnTo>
                  <a:lnTo>
                    <a:pt x="0" y="17703"/>
                  </a:lnTo>
                  <a:close/>
                  <a:moveTo>
                    <a:pt x="0" y="18016"/>
                  </a:moveTo>
                  <a:lnTo>
                    <a:pt x="0" y="18172"/>
                  </a:lnTo>
                  <a:lnTo>
                    <a:pt x="21600" y="18172"/>
                  </a:lnTo>
                  <a:lnTo>
                    <a:pt x="21600" y="18016"/>
                  </a:lnTo>
                  <a:lnTo>
                    <a:pt x="0" y="18016"/>
                  </a:lnTo>
                  <a:close/>
                  <a:moveTo>
                    <a:pt x="0" y="18323"/>
                  </a:moveTo>
                  <a:lnTo>
                    <a:pt x="0" y="18480"/>
                  </a:lnTo>
                  <a:lnTo>
                    <a:pt x="21600" y="18480"/>
                  </a:lnTo>
                  <a:lnTo>
                    <a:pt x="21600" y="18323"/>
                  </a:lnTo>
                  <a:lnTo>
                    <a:pt x="0" y="18323"/>
                  </a:lnTo>
                  <a:close/>
                  <a:moveTo>
                    <a:pt x="0" y="18637"/>
                  </a:moveTo>
                  <a:lnTo>
                    <a:pt x="0" y="18793"/>
                  </a:lnTo>
                  <a:lnTo>
                    <a:pt x="21600" y="18793"/>
                  </a:lnTo>
                  <a:lnTo>
                    <a:pt x="21600" y="18637"/>
                  </a:lnTo>
                  <a:lnTo>
                    <a:pt x="0" y="18637"/>
                  </a:lnTo>
                  <a:close/>
                  <a:moveTo>
                    <a:pt x="0" y="18950"/>
                  </a:moveTo>
                  <a:lnTo>
                    <a:pt x="0" y="19106"/>
                  </a:lnTo>
                  <a:lnTo>
                    <a:pt x="21600" y="19106"/>
                  </a:lnTo>
                  <a:lnTo>
                    <a:pt x="21600" y="18950"/>
                  </a:lnTo>
                  <a:lnTo>
                    <a:pt x="0" y="18950"/>
                  </a:lnTo>
                  <a:close/>
                  <a:moveTo>
                    <a:pt x="0" y="19263"/>
                  </a:moveTo>
                  <a:lnTo>
                    <a:pt x="0" y="19419"/>
                  </a:lnTo>
                  <a:lnTo>
                    <a:pt x="21600" y="19419"/>
                  </a:lnTo>
                  <a:lnTo>
                    <a:pt x="21600" y="19263"/>
                  </a:lnTo>
                  <a:lnTo>
                    <a:pt x="0" y="19263"/>
                  </a:lnTo>
                  <a:close/>
                  <a:moveTo>
                    <a:pt x="0" y="19570"/>
                  </a:moveTo>
                  <a:lnTo>
                    <a:pt x="0" y="19727"/>
                  </a:lnTo>
                  <a:lnTo>
                    <a:pt x="21600" y="19727"/>
                  </a:lnTo>
                  <a:lnTo>
                    <a:pt x="21600" y="19570"/>
                  </a:lnTo>
                  <a:lnTo>
                    <a:pt x="0" y="19570"/>
                  </a:lnTo>
                  <a:close/>
                  <a:moveTo>
                    <a:pt x="0" y="19883"/>
                  </a:moveTo>
                  <a:lnTo>
                    <a:pt x="0" y="20040"/>
                  </a:lnTo>
                  <a:lnTo>
                    <a:pt x="21600" y="20040"/>
                  </a:lnTo>
                  <a:lnTo>
                    <a:pt x="21600" y="19883"/>
                  </a:lnTo>
                  <a:lnTo>
                    <a:pt x="0" y="19883"/>
                  </a:lnTo>
                  <a:close/>
                  <a:moveTo>
                    <a:pt x="0" y="20197"/>
                  </a:moveTo>
                  <a:lnTo>
                    <a:pt x="0" y="20353"/>
                  </a:lnTo>
                  <a:lnTo>
                    <a:pt x="21600" y="20353"/>
                  </a:lnTo>
                  <a:lnTo>
                    <a:pt x="21600" y="20197"/>
                  </a:lnTo>
                  <a:lnTo>
                    <a:pt x="0" y="20197"/>
                  </a:lnTo>
                  <a:close/>
                  <a:moveTo>
                    <a:pt x="0" y="20510"/>
                  </a:moveTo>
                  <a:lnTo>
                    <a:pt x="0" y="20666"/>
                  </a:lnTo>
                  <a:lnTo>
                    <a:pt x="21600" y="20666"/>
                  </a:lnTo>
                  <a:lnTo>
                    <a:pt x="21600" y="20510"/>
                  </a:lnTo>
                  <a:lnTo>
                    <a:pt x="0" y="20510"/>
                  </a:lnTo>
                  <a:close/>
                  <a:moveTo>
                    <a:pt x="0" y="20823"/>
                  </a:moveTo>
                  <a:lnTo>
                    <a:pt x="0" y="20979"/>
                  </a:lnTo>
                  <a:lnTo>
                    <a:pt x="21600" y="20979"/>
                  </a:lnTo>
                  <a:lnTo>
                    <a:pt x="21600" y="20823"/>
                  </a:lnTo>
                  <a:lnTo>
                    <a:pt x="0" y="20823"/>
                  </a:lnTo>
                  <a:close/>
                  <a:moveTo>
                    <a:pt x="0" y="21130"/>
                  </a:moveTo>
                  <a:lnTo>
                    <a:pt x="0" y="21287"/>
                  </a:lnTo>
                  <a:lnTo>
                    <a:pt x="21600" y="21287"/>
                  </a:lnTo>
                  <a:lnTo>
                    <a:pt x="21600" y="21130"/>
                  </a:lnTo>
                  <a:lnTo>
                    <a:pt x="0" y="21130"/>
                  </a:lnTo>
                  <a:close/>
                  <a:moveTo>
                    <a:pt x="0" y="21443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21443"/>
                  </a:lnTo>
                  <a:lnTo>
                    <a:pt x="0" y="21443"/>
                  </a:lnTo>
                  <a:close/>
                  <a:moveTo>
                    <a:pt x="0" y="0"/>
                  </a:moveTo>
                  <a:lnTo>
                    <a:pt x="0" y="78"/>
                  </a:lnTo>
                  <a:lnTo>
                    <a:pt x="21600" y="78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661ADC84-705C-40B2-9E6F-F1E9D2586F2F}"/>
                </a:ext>
              </a:extLst>
            </p:cNvPr>
            <p:cNvSpPr/>
            <p:nvPr/>
          </p:nvSpPr>
          <p:spPr>
            <a:xfrm>
              <a:off x="1946910" y="1574800"/>
              <a:ext cx="7632702" cy="3778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796"/>
                  </a:moveTo>
                  <a:cubicBezTo>
                    <a:pt x="0" y="10796"/>
                    <a:pt x="11091" y="12285"/>
                    <a:pt x="21600" y="21600"/>
                  </a:cubicBezTo>
                  <a:lnTo>
                    <a:pt x="21600" y="0"/>
                  </a:lnTo>
                  <a:cubicBezTo>
                    <a:pt x="11091" y="9308"/>
                    <a:pt x="0" y="10796"/>
                    <a:pt x="0" y="10796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Oval">
              <a:extLst>
                <a:ext uri="{FF2B5EF4-FFF2-40B4-BE49-F238E27FC236}">
                  <a16:creationId xmlns:a16="http://schemas.microsoft.com/office/drawing/2014/main" id="{B90B5BA5-F497-4EE3-A14F-787D1FB23935}"/>
                </a:ext>
              </a:extLst>
            </p:cNvPr>
            <p:cNvSpPr/>
            <p:nvPr/>
          </p:nvSpPr>
          <p:spPr>
            <a:xfrm>
              <a:off x="9046211" y="1574800"/>
              <a:ext cx="1061722" cy="3779522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Oval">
              <a:extLst>
                <a:ext uri="{FF2B5EF4-FFF2-40B4-BE49-F238E27FC236}">
                  <a16:creationId xmlns:a16="http://schemas.microsoft.com/office/drawing/2014/main" id="{E102C5BA-419C-4A85-865C-D2D3694E25C5}"/>
                </a:ext>
              </a:extLst>
            </p:cNvPr>
            <p:cNvSpPr/>
            <p:nvPr/>
          </p:nvSpPr>
          <p:spPr>
            <a:xfrm>
              <a:off x="7306311" y="2273300"/>
              <a:ext cx="944879" cy="2369822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Oval">
              <a:extLst>
                <a:ext uri="{FF2B5EF4-FFF2-40B4-BE49-F238E27FC236}">
                  <a16:creationId xmlns:a16="http://schemas.microsoft.com/office/drawing/2014/main" id="{3316BE95-6DD0-4B54-8DDA-32CFBB4F060B}"/>
                </a:ext>
              </a:extLst>
            </p:cNvPr>
            <p:cNvSpPr/>
            <p:nvPr/>
          </p:nvSpPr>
          <p:spPr>
            <a:xfrm>
              <a:off x="5617211" y="2794000"/>
              <a:ext cx="690879" cy="134112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Oval">
              <a:extLst>
                <a:ext uri="{FF2B5EF4-FFF2-40B4-BE49-F238E27FC236}">
                  <a16:creationId xmlns:a16="http://schemas.microsoft.com/office/drawing/2014/main" id="{9BB356F3-6FAB-4FE9-9AD4-CEA82D21A6ED}"/>
                </a:ext>
              </a:extLst>
            </p:cNvPr>
            <p:cNvSpPr/>
            <p:nvPr/>
          </p:nvSpPr>
          <p:spPr>
            <a:xfrm>
              <a:off x="3966211" y="3175000"/>
              <a:ext cx="388622" cy="56895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BC4233F0-33B0-45D1-80DE-C86868B5404E}"/>
                </a:ext>
              </a:extLst>
            </p:cNvPr>
            <p:cNvSpPr/>
            <p:nvPr/>
          </p:nvSpPr>
          <p:spPr>
            <a:xfrm>
              <a:off x="1502410" y="3454400"/>
              <a:ext cx="918718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5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21600"/>
                  </a:lnTo>
                  <a:close/>
                  <a:moveTo>
                    <a:pt x="21466" y="0"/>
                  </a:moveTo>
                  <a:lnTo>
                    <a:pt x="21376" y="0"/>
                  </a:lnTo>
                  <a:lnTo>
                    <a:pt x="21376" y="21600"/>
                  </a:lnTo>
                  <a:lnTo>
                    <a:pt x="21466" y="21600"/>
                  </a:lnTo>
                  <a:lnTo>
                    <a:pt x="21466" y="0"/>
                  </a:lnTo>
                  <a:close/>
                  <a:moveTo>
                    <a:pt x="21286" y="0"/>
                  </a:moveTo>
                  <a:lnTo>
                    <a:pt x="21197" y="0"/>
                  </a:lnTo>
                  <a:lnTo>
                    <a:pt x="21197" y="21600"/>
                  </a:lnTo>
                  <a:lnTo>
                    <a:pt x="21286" y="21600"/>
                  </a:lnTo>
                  <a:lnTo>
                    <a:pt x="21286" y="0"/>
                  </a:lnTo>
                  <a:close/>
                  <a:moveTo>
                    <a:pt x="21110" y="0"/>
                  </a:moveTo>
                  <a:lnTo>
                    <a:pt x="21021" y="0"/>
                  </a:lnTo>
                  <a:lnTo>
                    <a:pt x="21021" y="21600"/>
                  </a:lnTo>
                  <a:lnTo>
                    <a:pt x="21110" y="21600"/>
                  </a:lnTo>
                  <a:lnTo>
                    <a:pt x="21110" y="0"/>
                  </a:lnTo>
                  <a:close/>
                  <a:moveTo>
                    <a:pt x="20931" y="0"/>
                  </a:moveTo>
                  <a:lnTo>
                    <a:pt x="20842" y="0"/>
                  </a:lnTo>
                  <a:lnTo>
                    <a:pt x="20842" y="21600"/>
                  </a:lnTo>
                  <a:lnTo>
                    <a:pt x="20931" y="21600"/>
                  </a:lnTo>
                  <a:lnTo>
                    <a:pt x="20931" y="0"/>
                  </a:lnTo>
                  <a:close/>
                  <a:moveTo>
                    <a:pt x="20752" y="0"/>
                  </a:moveTo>
                  <a:lnTo>
                    <a:pt x="20662" y="0"/>
                  </a:lnTo>
                  <a:lnTo>
                    <a:pt x="20662" y="21600"/>
                  </a:lnTo>
                  <a:lnTo>
                    <a:pt x="20752" y="21600"/>
                  </a:lnTo>
                  <a:lnTo>
                    <a:pt x="20752" y="0"/>
                  </a:lnTo>
                  <a:close/>
                  <a:moveTo>
                    <a:pt x="20573" y="0"/>
                  </a:moveTo>
                  <a:lnTo>
                    <a:pt x="20483" y="0"/>
                  </a:lnTo>
                  <a:lnTo>
                    <a:pt x="20483" y="21600"/>
                  </a:lnTo>
                  <a:lnTo>
                    <a:pt x="20573" y="21600"/>
                  </a:lnTo>
                  <a:lnTo>
                    <a:pt x="20573" y="0"/>
                  </a:lnTo>
                  <a:close/>
                  <a:moveTo>
                    <a:pt x="20397" y="0"/>
                  </a:moveTo>
                  <a:lnTo>
                    <a:pt x="20307" y="0"/>
                  </a:lnTo>
                  <a:lnTo>
                    <a:pt x="20307" y="21600"/>
                  </a:lnTo>
                  <a:lnTo>
                    <a:pt x="20397" y="21600"/>
                  </a:lnTo>
                  <a:lnTo>
                    <a:pt x="20397" y="0"/>
                  </a:lnTo>
                  <a:close/>
                  <a:moveTo>
                    <a:pt x="20218" y="0"/>
                  </a:moveTo>
                  <a:lnTo>
                    <a:pt x="20128" y="0"/>
                  </a:lnTo>
                  <a:lnTo>
                    <a:pt x="20128" y="21600"/>
                  </a:lnTo>
                  <a:lnTo>
                    <a:pt x="20218" y="21600"/>
                  </a:lnTo>
                  <a:lnTo>
                    <a:pt x="20218" y="0"/>
                  </a:lnTo>
                  <a:close/>
                  <a:moveTo>
                    <a:pt x="20038" y="0"/>
                  </a:moveTo>
                  <a:lnTo>
                    <a:pt x="19949" y="0"/>
                  </a:lnTo>
                  <a:lnTo>
                    <a:pt x="19949" y="21600"/>
                  </a:lnTo>
                  <a:lnTo>
                    <a:pt x="20038" y="21600"/>
                  </a:lnTo>
                  <a:lnTo>
                    <a:pt x="20038" y="0"/>
                  </a:lnTo>
                  <a:close/>
                  <a:moveTo>
                    <a:pt x="19859" y="0"/>
                  </a:moveTo>
                  <a:lnTo>
                    <a:pt x="19770" y="0"/>
                  </a:lnTo>
                  <a:lnTo>
                    <a:pt x="19770" y="21600"/>
                  </a:lnTo>
                  <a:lnTo>
                    <a:pt x="19859" y="21600"/>
                  </a:lnTo>
                  <a:lnTo>
                    <a:pt x="19859" y="0"/>
                  </a:lnTo>
                  <a:close/>
                  <a:moveTo>
                    <a:pt x="19680" y="0"/>
                  </a:moveTo>
                  <a:lnTo>
                    <a:pt x="19590" y="0"/>
                  </a:lnTo>
                  <a:lnTo>
                    <a:pt x="19590" y="21600"/>
                  </a:lnTo>
                  <a:lnTo>
                    <a:pt x="19680" y="21600"/>
                  </a:lnTo>
                  <a:lnTo>
                    <a:pt x="19680" y="0"/>
                  </a:lnTo>
                  <a:close/>
                  <a:moveTo>
                    <a:pt x="19504" y="0"/>
                  </a:moveTo>
                  <a:lnTo>
                    <a:pt x="19414" y="0"/>
                  </a:lnTo>
                  <a:lnTo>
                    <a:pt x="19414" y="21600"/>
                  </a:lnTo>
                  <a:lnTo>
                    <a:pt x="19504" y="21600"/>
                  </a:lnTo>
                  <a:lnTo>
                    <a:pt x="19504" y="0"/>
                  </a:lnTo>
                  <a:close/>
                  <a:moveTo>
                    <a:pt x="19325" y="0"/>
                  </a:moveTo>
                  <a:lnTo>
                    <a:pt x="19235" y="0"/>
                  </a:lnTo>
                  <a:lnTo>
                    <a:pt x="19235" y="21600"/>
                  </a:lnTo>
                  <a:lnTo>
                    <a:pt x="19325" y="21600"/>
                  </a:lnTo>
                  <a:lnTo>
                    <a:pt x="19325" y="0"/>
                  </a:lnTo>
                  <a:close/>
                  <a:moveTo>
                    <a:pt x="19146" y="0"/>
                  </a:moveTo>
                  <a:lnTo>
                    <a:pt x="19056" y="0"/>
                  </a:lnTo>
                  <a:lnTo>
                    <a:pt x="19056" y="21600"/>
                  </a:lnTo>
                  <a:lnTo>
                    <a:pt x="19146" y="21600"/>
                  </a:lnTo>
                  <a:lnTo>
                    <a:pt x="19146" y="0"/>
                  </a:lnTo>
                  <a:close/>
                  <a:moveTo>
                    <a:pt x="18966" y="0"/>
                  </a:moveTo>
                  <a:lnTo>
                    <a:pt x="18877" y="0"/>
                  </a:lnTo>
                  <a:lnTo>
                    <a:pt x="18877" y="21600"/>
                  </a:lnTo>
                  <a:lnTo>
                    <a:pt x="18966" y="21600"/>
                  </a:lnTo>
                  <a:lnTo>
                    <a:pt x="18966" y="0"/>
                  </a:lnTo>
                  <a:close/>
                  <a:moveTo>
                    <a:pt x="18790" y="0"/>
                  </a:moveTo>
                  <a:lnTo>
                    <a:pt x="18701" y="0"/>
                  </a:lnTo>
                  <a:lnTo>
                    <a:pt x="18701" y="21600"/>
                  </a:lnTo>
                  <a:lnTo>
                    <a:pt x="18790" y="21600"/>
                  </a:lnTo>
                  <a:lnTo>
                    <a:pt x="18790" y="0"/>
                  </a:lnTo>
                  <a:close/>
                  <a:moveTo>
                    <a:pt x="18611" y="0"/>
                  </a:moveTo>
                  <a:lnTo>
                    <a:pt x="18522" y="0"/>
                  </a:lnTo>
                  <a:lnTo>
                    <a:pt x="18522" y="21600"/>
                  </a:lnTo>
                  <a:lnTo>
                    <a:pt x="18611" y="21600"/>
                  </a:lnTo>
                  <a:lnTo>
                    <a:pt x="18611" y="0"/>
                  </a:lnTo>
                  <a:close/>
                  <a:moveTo>
                    <a:pt x="18432" y="0"/>
                  </a:moveTo>
                  <a:lnTo>
                    <a:pt x="18342" y="0"/>
                  </a:lnTo>
                  <a:lnTo>
                    <a:pt x="18342" y="21600"/>
                  </a:lnTo>
                  <a:lnTo>
                    <a:pt x="18432" y="21600"/>
                  </a:lnTo>
                  <a:lnTo>
                    <a:pt x="18432" y="0"/>
                  </a:lnTo>
                  <a:close/>
                  <a:moveTo>
                    <a:pt x="18253" y="0"/>
                  </a:moveTo>
                  <a:lnTo>
                    <a:pt x="18163" y="0"/>
                  </a:lnTo>
                  <a:lnTo>
                    <a:pt x="18163" y="21600"/>
                  </a:lnTo>
                  <a:lnTo>
                    <a:pt x="18253" y="21600"/>
                  </a:lnTo>
                  <a:lnTo>
                    <a:pt x="18253" y="0"/>
                  </a:lnTo>
                  <a:close/>
                  <a:moveTo>
                    <a:pt x="18074" y="0"/>
                  </a:moveTo>
                  <a:lnTo>
                    <a:pt x="17984" y="0"/>
                  </a:lnTo>
                  <a:lnTo>
                    <a:pt x="17984" y="21600"/>
                  </a:lnTo>
                  <a:lnTo>
                    <a:pt x="18074" y="21600"/>
                  </a:lnTo>
                  <a:lnTo>
                    <a:pt x="18074" y="0"/>
                  </a:lnTo>
                  <a:close/>
                  <a:moveTo>
                    <a:pt x="17897" y="0"/>
                  </a:moveTo>
                  <a:lnTo>
                    <a:pt x="17808" y="0"/>
                  </a:lnTo>
                  <a:lnTo>
                    <a:pt x="17808" y="21600"/>
                  </a:lnTo>
                  <a:lnTo>
                    <a:pt x="17897" y="21600"/>
                  </a:lnTo>
                  <a:lnTo>
                    <a:pt x="17897" y="0"/>
                  </a:lnTo>
                  <a:close/>
                  <a:moveTo>
                    <a:pt x="17718" y="0"/>
                  </a:moveTo>
                  <a:lnTo>
                    <a:pt x="17629" y="0"/>
                  </a:lnTo>
                  <a:lnTo>
                    <a:pt x="17629" y="21600"/>
                  </a:lnTo>
                  <a:lnTo>
                    <a:pt x="17718" y="21600"/>
                  </a:lnTo>
                  <a:lnTo>
                    <a:pt x="17718" y="0"/>
                  </a:lnTo>
                  <a:close/>
                  <a:moveTo>
                    <a:pt x="17539" y="0"/>
                  </a:moveTo>
                  <a:lnTo>
                    <a:pt x="17450" y="0"/>
                  </a:lnTo>
                  <a:lnTo>
                    <a:pt x="17450" y="21600"/>
                  </a:lnTo>
                  <a:lnTo>
                    <a:pt x="17539" y="21600"/>
                  </a:lnTo>
                  <a:lnTo>
                    <a:pt x="17539" y="0"/>
                  </a:lnTo>
                  <a:close/>
                  <a:moveTo>
                    <a:pt x="17360" y="0"/>
                  </a:moveTo>
                  <a:lnTo>
                    <a:pt x="17270" y="0"/>
                  </a:lnTo>
                  <a:lnTo>
                    <a:pt x="17270" y="21600"/>
                  </a:lnTo>
                  <a:lnTo>
                    <a:pt x="17360" y="21600"/>
                  </a:lnTo>
                  <a:lnTo>
                    <a:pt x="17360" y="0"/>
                  </a:lnTo>
                  <a:close/>
                  <a:moveTo>
                    <a:pt x="17181" y="0"/>
                  </a:moveTo>
                  <a:lnTo>
                    <a:pt x="17091" y="0"/>
                  </a:lnTo>
                  <a:lnTo>
                    <a:pt x="17091" y="21600"/>
                  </a:lnTo>
                  <a:lnTo>
                    <a:pt x="17181" y="21600"/>
                  </a:lnTo>
                  <a:lnTo>
                    <a:pt x="17181" y="0"/>
                  </a:lnTo>
                  <a:close/>
                  <a:moveTo>
                    <a:pt x="17005" y="0"/>
                  </a:moveTo>
                  <a:lnTo>
                    <a:pt x="16915" y="0"/>
                  </a:lnTo>
                  <a:lnTo>
                    <a:pt x="16915" y="21600"/>
                  </a:lnTo>
                  <a:lnTo>
                    <a:pt x="17005" y="21600"/>
                  </a:lnTo>
                  <a:lnTo>
                    <a:pt x="17005" y="0"/>
                  </a:lnTo>
                  <a:close/>
                  <a:moveTo>
                    <a:pt x="16826" y="0"/>
                  </a:moveTo>
                  <a:lnTo>
                    <a:pt x="16736" y="0"/>
                  </a:lnTo>
                  <a:lnTo>
                    <a:pt x="16736" y="21600"/>
                  </a:lnTo>
                  <a:lnTo>
                    <a:pt x="16826" y="21600"/>
                  </a:lnTo>
                  <a:lnTo>
                    <a:pt x="16826" y="0"/>
                  </a:lnTo>
                  <a:close/>
                  <a:moveTo>
                    <a:pt x="16646" y="0"/>
                  </a:moveTo>
                  <a:lnTo>
                    <a:pt x="16557" y="0"/>
                  </a:lnTo>
                  <a:lnTo>
                    <a:pt x="16557" y="21600"/>
                  </a:lnTo>
                  <a:lnTo>
                    <a:pt x="16646" y="21600"/>
                  </a:lnTo>
                  <a:lnTo>
                    <a:pt x="16646" y="0"/>
                  </a:lnTo>
                  <a:close/>
                  <a:moveTo>
                    <a:pt x="16467" y="0"/>
                  </a:moveTo>
                  <a:lnTo>
                    <a:pt x="16378" y="0"/>
                  </a:lnTo>
                  <a:lnTo>
                    <a:pt x="16378" y="21600"/>
                  </a:lnTo>
                  <a:lnTo>
                    <a:pt x="16467" y="21600"/>
                  </a:lnTo>
                  <a:lnTo>
                    <a:pt x="16467" y="0"/>
                  </a:lnTo>
                  <a:close/>
                  <a:moveTo>
                    <a:pt x="16291" y="0"/>
                  </a:moveTo>
                  <a:lnTo>
                    <a:pt x="16201" y="0"/>
                  </a:lnTo>
                  <a:lnTo>
                    <a:pt x="16201" y="21600"/>
                  </a:lnTo>
                  <a:lnTo>
                    <a:pt x="16291" y="21600"/>
                  </a:lnTo>
                  <a:lnTo>
                    <a:pt x="16291" y="0"/>
                  </a:lnTo>
                  <a:close/>
                  <a:moveTo>
                    <a:pt x="16112" y="0"/>
                  </a:moveTo>
                  <a:lnTo>
                    <a:pt x="16022" y="0"/>
                  </a:lnTo>
                  <a:lnTo>
                    <a:pt x="16022" y="21600"/>
                  </a:lnTo>
                  <a:lnTo>
                    <a:pt x="16112" y="21600"/>
                  </a:lnTo>
                  <a:lnTo>
                    <a:pt x="16112" y="0"/>
                  </a:lnTo>
                  <a:close/>
                  <a:moveTo>
                    <a:pt x="15933" y="0"/>
                  </a:moveTo>
                  <a:lnTo>
                    <a:pt x="15843" y="0"/>
                  </a:lnTo>
                  <a:lnTo>
                    <a:pt x="15843" y="21600"/>
                  </a:lnTo>
                  <a:lnTo>
                    <a:pt x="15933" y="21600"/>
                  </a:lnTo>
                  <a:lnTo>
                    <a:pt x="15933" y="0"/>
                  </a:lnTo>
                  <a:close/>
                  <a:moveTo>
                    <a:pt x="15754" y="0"/>
                  </a:moveTo>
                  <a:lnTo>
                    <a:pt x="15664" y="0"/>
                  </a:lnTo>
                  <a:lnTo>
                    <a:pt x="15664" y="21600"/>
                  </a:lnTo>
                  <a:lnTo>
                    <a:pt x="15754" y="21600"/>
                  </a:lnTo>
                  <a:lnTo>
                    <a:pt x="15754" y="0"/>
                  </a:lnTo>
                  <a:close/>
                  <a:moveTo>
                    <a:pt x="15574" y="0"/>
                  </a:moveTo>
                  <a:lnTo>
                    <a:pt x="15485" y="0"/>
                  </a:lnTo>
                  <a:lnTo>
                    <a:pt x="15485" y="21600"/>
                  </a:lnTo>
                  <a:lnTo>
                    <a:pt x="15574" y="21600"/>
                  </a:lnTo>
                  <a:lnTo>
                    <a:pt x="15574" y="0"/>
                  </a:lnTo>
                  <a:close/>
                  <a:moveTo>
                    <a:pt x="15398" y="0"/>
                  </a:moveTo>
                  <a:lnTo>
                    <a:pt x="15309" y="0"/>
                  </a:lnTo>
                  <a:lnTo>
                    <a:pt x="15309" y="21600"/>
                  </a:lnTo>
                  <a:lnTo>
                    <a:pt x="15398" y="21600"/>
                  </a:lnTo>
                  <a:lnTo>
                    <a:pt x="15398" y="0"/>
                  </a:lnTo>
                  <a:close/>
                  <a:moveTo>
                    <a:pt x="15219" y="0"/>
                  </a:moveTo>
                  <a:lnTo>
                    <a:pt x="15130" y="0"/>
                  </a:lnTo>
                  <a:lnTo>
                    <a:pt x="15130" y="21600"/>
                  </a:lnTo>
                  <a:lnTo>
                    <a:pt x="15219" y="21600"/>
                  </a:lnTo>
                  <a:lnTo>
                    <a:pt x="15219" y="0"/>
                  </a:lnTo>
                  <a:close/>
                  <a:moveTo>
                    <a:pt x="15040" y="0"/>
                  </a:moveTo>
                  <a:lnTo>
                    <a:pt x="14950" y="0"/>
                  </a:lnTo>
                  <a:lnTo>
                    <a:pt x="14950" y="21600"/>
                  </a:lnTo>
                  <a:lnTo>
                    <a:pt x="15040" y="21600"/>
                  </a:lnTo>
                  <a:lnTo>
                    <a:pt x="15040" y="0"/>
                  </a:lnTo>
                  <a:close/>
                  <a:moveTo>
                    <a:pt x="14861" y="0"/>
                  </a:moveTo>
                  <a:lnTo>
                    <a:pt x="14771" y="0"/>
                  </a:lnTo>
                  <a:lnTo>
                    <a:pt x="14771" y="21600"/>
                  </a:lnTo>
                  <a:lnTo>
                    <a:pt x="14861" y="21600"/>
                  </a:lnTo>
                  <a:lnTo>
                    <a:pt x="14861" y="0"/>
                  </a:lnTo>
                  <a:close/>
                  <a:moveTo>
                    <a:pt x="14685" y="0"/>
                  </a:moveTo>
                  <a:lnTo>
                    <a:pt x="14595" y="0"/>
                  </a:lnTo>
                  <a:lnTo>
                    <a:pt x="14595" y="21600"/>
                  </a:lnTo>
                  <a:lnTo>
                    <a:pt x="14685" y="21600"/>
                  </a:lnTo>
                  <a:lnTo>
                    <a:pt x="14685" y="0"/>
                  </a:lnTo>
                  <a:close/>
                  <a:moveTo>
                    <a:pt x="14506" y="0"/>
                  </a:moveTo>
                  <a:lnTo>
                    <a:pt x="14416" y="0"/>
                  </a:lnTo>
                  <a:lnTo>
                    <a:pt x="14416" y="21600"/>
                  </a:lnTo>
                  <a:lnTo>
                    <a:pt x="14506" y="21600"/>
                  </a:lnTo>
                  <a:lnTo>
                    <a:pt x="14506" y="0"/>
                  </a:lnTo>
                  <a:close/>
                  <a:moveTo>
                    <a:pt x="14326" y="0"/>
                  </a:moveTo>
                  <a:lnTo>
                    <a:pt x="14237" y="0"/>
                  </a:lnTo>
                  <a:lnTo>
                    <a:pt x="14237" y="21600"/>
                  </a:lnTo>
                  <a:lnTo>
                    <a:pt x="14326" y="21600"/>
                  </a:lnTo>
                  <a:lnTo>
                    <a:pt x="14326" y="0"/>
                  </a:lnTo>
                  <a:close/>
                  <a:moveTo>
                    <a:pt x="14147" y="0"/>
                  </a:moveTo>
                  <a:lnTo>
                    <a:pt x="14058" y="0"/>
                  </a:lnTo>
                  <a:lnTo>
                    <a:pt x="14058" y="21600"/>
                  </a:lnTo>
                  <a:lnTo>
                    <a:pt x="14147" y="21600"/>
                  </a:lnTo>
                  <a:lnTo>
                    <a:pt x="14147" y="0"/>
                  </a:lnTo>
                  <a:close/>
                  <a:moveTo>
                    <a:pt x="13968" y="0"/>
                  </a:moveTo>
                  <a:lnTo>
                    <a:pt x="13878" y="0"/>
                  </a:lnTo>
                  <a:lnTo>
                    <a:pt x="13878" y="21600"/>
                  </a:lnTo>
                  <a:lnTo>
                    <a:pt x="13968" y="21600"/>
                  </a:lnTo>
                  <a:lnTo>
                    <a:pt x="13968" y="0"/>
                  </a:lnTo>
                  <a:close/>
                  <a:moveTo>
                    <a:pt x="13792" y="0"/>
                  </a:moveTo>
                  <a:lnTo>
                    <a:pt x="13702" y="0"/>
                  </a:lnTo>
                  <a:lnTo>
                    <a:pt x="13702" y="21600"/>
                  </a:lnTo>
                  <a:lnTo>
                    <a:pt x="13792" y="21600"/>
                  </a:lnTo>
                  <a:lnTo>
                    <a:pt x="13792" y="0"/>
                  </a:lnTo>
                  <a:close/>
                  <a:moveTo>
                    <a:pt x="13613" y="0"/>
                  </a:moveTo>
                  <a:lnTo>
                    <a:pt x="13523" y="0"/>
                  </a:lnTo>
                  <a:lnTo>
                    <a:pt x="13523" y="21600"/>
                  </a:lnTo>
                  <a:lnTo>
                    <a:pt x="13613" y="21600"/>
                  </a:lnTo>
                  <a:lnTo>
                    <a:pt x="13613" y="0"/>
                  </a:lnTo>
                  <a:close/>
                  <a:moveTo>
                    <a:pt x="13434" y="0"/>
                  </a:moveTo>
                  <a:lnTo>
                    <a:pt x="13344" y="0"/>
                  </a:lnTo>
                  <a:lnTo>
                    <a:pt x="13344" y="21600"/>
                  </a:lnTo>
                  <a:lnTo>
                    <a:pt x="13434" y="21600"/>
                  </a:lnTo>
                  <a:lnTo>
                    <a:pt x="13434" y="0"/>
                  </a:lnTo>
                  <a:close/>
                  <a:moveTo>
                    <a:pt x="13254" y="0"/>
                  </a:moveTo>
                  <a:lnTo>
                    <a:pt x="13165" y="0"/>
                  </a:lnTo>
                  <a:lnTo>
                    <a:pt x="13165" y="21600"/>
                  </a:lnTo>
                  <a:lnTo>
                    <a:pt x="13254" y="21600"/>
                  </a:lnTo>
                  <a:lnTo>
                    <a:pt x="13254" y="0"/>
                  </a:lnTo>
                  <a:close/>
                  <a:moveTo>
                    <a:pt x="13075" y="0"/>
                  </a:moveTo>
                  <a:lnTo>
                    <a:pt x="12986" y="0"/>
                  </a:lnTo>
                  <a:lnTo>
                    <a:pt x="12986" y="21600"/>
                  </a:lnTo>
                  <a:lnTo>
                    <a:pt x="13075" y="21600"/>
                  </a:lnTo>
                  <a:lnTo>
                    <a:pt x="13075" y="0"/>
                  </a:lnTo>
                  <a:close/>
                  <a:moveTo>
                    <a:pt x="12899" y="0"/>
                  </a:moveTo>
                  <a:lnTo>
                    <a:pt x="12810" y="0"/>
                  </a:lnTo>
                  <a:lnTo>
                    <a:pt x="12810" y="21600"/>
                  </a:lnTo>
                  <a:lnTo>
                    <a:pt x="12899" y="21600"/>
                  </a:lnTo>
                  <a:lnTo>
                    <a:pt x="12899" y="0"/>
                  </a:lnTo>
                  <a:close/>
                  <a:moveTo>
                    <a:pt x="12720" y="0"/>
                  </a:moveTo>
                  <a:lnTo>
                    <a:pt x="12630" y="0"/>
                  </a:lnTo>
                  <a:lnTo>
                    <a:pt x="12630" y="21600"/>
                  </a:lnTo>
                  <a:lnTo>
                    <a:pt x="12720" y="21600"/>
                  </a:lnTo>
                  <a:lnTo>
                    <a:pt x="12720" y="0"/>
                  </a:lnTo>
                  <a:close/>
                  <a:moveTo>
                    <a:pt x="12541" y="0"/>
                  </a:moveTo>
                  <a:lnTo>
                    <a:pt x="12451" y="0"/>
                  </a:lnTo>
                  <a:lnTo>
                    <a:pt x="12451" y="21600"/>
                  </a:lnTo>
                  <a:lnTo>
                    <a:pt x="12541" y="21600"/>
                  </a:lnTo>
                  <a:lnTo>
                    <a:pt x="12541" y="0"/>
                  </a:lnTo>
                  <a:close/>
                  <a:moveTo>
                    <a:pt x="12362" y="0"/>
                  </a:moveTo>
                  <a:lnTo>
                    <a:pt x="12272" y="0"/>
                  </a:lnTo>
                  <a:lnTo>
                    <a:pt x="12272" y="21600"/>
                  </a:lnTo>
                  <a:lnTo>
                    <a:pt x="12362" y="21600"/>
                  </a:lnTo>
                  <a:lnTo>
                    <a:pt x="12362" y="0"/>
                  </a:lnTo>
                  <a:close/>
                  <a:moveTo>
                    <a:pt x="12185" y="0"/>
                  </a:moveTo>
                  <a:lnTo>
                    <a:pt x="12096" y="0"/>
                  </a:lnTo>
                  <a:lnTo>
                    <a:pt x="12096" y="21600"/>
                  </a:lnTo>
                  <a:lnTo>
                    <a:pt x="12185" y="21600"/>
                  </a:lnTo>
                  <a:lnTo>
                    <a:pt x="12185" y="0"/>
                  </a:lnTo>
                  <a:close/>
                  <a:moveTo>
                    <a:pt x="12006" y="0"/>
                  </a:moveTo>
                  <a:lnTo>
                    <a:pt x="11917" y="0"/>
                  </a:lnTo>
                  <a:lnTo>
                    <a:pt x="11917" y="21600"/>
                  </a:lnTo>
                  <a:lnTo>
                    <a:pt x="12006" y="21600"/>
                  </a:lnTo>
                  <a:lnTo>
                    <a:pt x="12006" y="0"/>
                  </a:lnTo>
                  <a:close/>
                  <a:moveTo>
                    <a:pt x="11827" y="0"/>
                  </a:moveTo>
                  <a:lnTo>
                    <a:pt x="11738" y="0"/>
                  </a:lnTo>
                  <a:lnTo>
                    <a:pt x="11738" y="21600"/>
                  </a:lnTo>
                  <a:lnTo>
                    <a:pt x="11827" y="21600"/>
                  </a:lnTo>
                  <a:lnTo>
                    <a:pt x="11827" y="0"/>
                  </a:lnTo>
                  <a:close/>
                  <a:moveTo>
                    <a:pt x="11648" y="0"/>
                  </a:moveTo>
                  <a:lnTo>
                    <a:pt x="11558" y="0"/>
                  </a:lnTo>
                  <a:lnTo>
                    <a:pt x="11558" y="21600"/>
                  </a:lnTo>
                  <a:lnTo>
                    <a:pt x="11648" y="21600"/>
                  </a:lnTo>
                  <a:lnTo>
                    <a:pt x="11648" y="0"/>
                  </a:lnTo>
                  <a:close/>
                  <a:moveTo>
                    <a:pt x="11469" y="0"/>
                  </a:moveTo>
                  <a:lnTo>
                    <a:pt x="11379" y="0"/>
                  </a:lnTo>
                  <a:lnTo>
                    <a:pt x="11379" y="21600"/>
                  </a:lnTo>
                  <a:lnTo>
                    <a:pt x="11469" y="21600"/>
                  </a:lnTo>
                  <a:lnTo>
                    <a:pt x="11469" y="0"/>
                  </a:lnTo>
                  <a:close/>
                  <a:moveTo>
                    <a:pt x="11293" y="0"/>
                  </a:moveTo>
                  <a:lnTo>
                    <a:pt x="11203" y="0"/>
                  </a:lnTo>
                  <a:lnTo>
                    <a:pt x="11203" y="21600"/>
                  </a:lnTo>
                  <a:lnTo>
                    <a:pt x="11293" y="21600"/>
                  </a:lnTo>
                  <a:lnTo>
                    <a:pt x="11293" y="0"/>
                  </a:lnTo>
                  <a:close/>
                  <a:moveTo>
                    <a:pt x="11114" y="0"/>
                  </a:moveTo>
                  <a:lnTo>
                    <a:pt x="11024" y="0"/>
                  </a:lnTo>
                  <a:lnTo>
                    <a:pt x="11024" y="21600"/>
                  </a:lnTo>
                  <a:lnTo>
                    <a:pt x="11114" y="21600"/>
                  </a:lnTo>
                  <a:lnTo>
                    <a:pt x="11114" y="0"/>
                  </a:lnTo>
                  <a:close/>
                  <a:moveTo>
                    <a:pt x="10934" y="0"/>
                  </a:moveTo>
                  <a:lnTo>
                    <a:pt x="10845" y="0"/>
                  </a:lnTo>
                  <a:lnTo>
                    <a:pt x="10845" y="21600"/>
                  </a:lnTo>
                  <a:lnTo>
                    <a:pt x="10934" y="21600"/>
                  </a:lnTo>
                  <a:lnTo>
                    <a:pt x="10934" y="0"/>
                  </a:lnTo>
                  <a:close/>
                  <a:moveTo>
                    <a:pt x="10755" y="0"/>
                  </a:moveTo>
                  <a:lnTo>
                    <a:pt x="10666" y="0"/>
                  </a:lnTo>
                  <a:lnTo>
                    <a:pt x="10666" y="21600"/>
                  </a:lnTo>
                  <a:lnTo>
                    <a:pt x="10755" y="21600"/>
                  </a:lnTo>
                  <a:lnTo>
                    <a:pt x="10755" y="0"/>
                  </a:lnTo>
                  <a:close/>
                  <a:moveTo>
                    <a:pt x="10579" y="0"/>
                  </a:moveTo>
                  <a:lnTo>
                    <a:pt x="10489" y="0"/>
                  </a:lnTo>
                  <a:lnTo>
                    <a:pt x="10489" y="21600"/>
                  </a:lnTo>
                  <a:lnTo>
                    <a:pt x="10579" y="21600"/>
                  </a:lnTo>
                  <a:lnTo>
                    <a:pt x="10579" y="0"/>
                  </a:lnTo>
                  <a:close/>
                  <a:moveTo>
                    <a:pt x="10400" y="0"/>
                  </a:moveTo>
                  <a:lnTo>
                    <a:pt x="10310" y="0"/>
                  </a:lnTo>
                  <a:lnTo>
                    <a:pt x="10310" y="21600"/>
                  </a:lnTo>
                  <a:lnTo>
                    <a:pt x="10400" y="21600"/>
                  </a:lnTo>
                  <a:lnTo>
                    <a:pt x="10400" y="0"/>
                  </a:lnTo>
                  <a:close/>
                  <a:moveTo>
                    <a:pt x="10221" y="0"/>
                  </a:moveTo>
                  <a:lnTo>
                    <a:pt x="10131" y="0"/>
                  </a:lnTo>
                  <a:lnTo>
                    <a:pt x="10131" y="21600"/>
                  </a:lnTo>
                  <a:lnTo>
                    <a:pt x="10221" y="21600"/>
                  </a:lnTo>
                  <a:lnTo>
                    <a:pt x="10221" y="0"/>
                  </a:lnTo>
                  <a:close/>
                  <a:moveTo>
                    <a:pt x="10042" y="0"/>
                  </a:moveTo>
                  <a:lnTo>
                    <a:pt x="9952" y="0"/>
                  </a:lnTo>
                  <a:lnTo>
                    <a:pt x="9952" y="21600"/>
                  </a:lnTo>
                  <a:lnTo>
                    <a:pt x="10042" y="21600"/>
                  </a:lnTo>
                  <a:lnTo>
                    <a:pt x="10042" y="0"/>
                  </a:lnTo>
                  <a:close/>
                  <a:moveTo>
                    <a:pt x="9862" y="0"/>
                  </a:moveTo>
                  <a:lnTo>
                    <a:pt x="9773" y="0"/>
                  </a:lnTo>
                  <a:lnTo>
                    <a:pt x="9773" y="21600"/>
                  </a:lnTo>
                  <a:lnTo>
                    <a:pt x="9862" y="21600"/>
                  </a:lnTo>
                  <a:lnTo>
                    <a:pt x="9862" y="0"/>
                  </a:lnTo>
                  <a:close/>
                  <a:moveTo>
                    <a:pt x="9686" y="0"/>
                  </a:moveTo>
                  <a:lnTo>
                    <a:pt x="9597" y="0"/>
                  </a:lnTo>
                  <a:lnTo>
                    <a:pt x="9597" y="21600"/>
                  </a:lnTo>
                  <a:lnTo>
                    <a:pt x="9686" y="21600"/>
                  </a:lnTo>
                  <a:lnTo>
                    <a:pt x="9686" y="0"/>
                  </a:lnTo>
                  <a:close/>
                  <a:moveTo>
                    <a:pt x="9507" y="0"/>
                  </a:moveTo>
                  <a:lnTo>
                    <a:pt x="9418" y="0"/>
                  </a:lnTo>
                  <a:lnTo>
                    <a:pt x="9418" y="21600"/>
                  </a:lnTo>
                  <a:lnTo>
                    <a:pt x="9507" y="21600"/>
                  </a:lnTo>
                  <a:lnTo>
                    <a:pt x="9507" y="0"/>
                  </a:lnTo>
                  <a:close/>
                  <a:moveTo>
                    <a:pt x="9328" y="0"/>
                  </a:moveTo>
                  <a:lnTo>
                    <a:pt x="9238" y="0"/>
                  </a:lnTo>
                  <a:lnTo>
                    <a:pt x="9238" y="21600"/>
                  </a:lnTo>
                  <a:lnTo>
                    <a:pt x="9328" y="21600"/>
                  </a:lnTo>
                  <a:lnTo>
                    <a:pt x="9328" y="0"/>
                  </a:lnTo>
                  <a:close/>
                  <a:moveTo>
                    <a:pt x="9149" y="0"/>
                  </a:moveTo>
                  <a:lnTo>
                    <a:pt x="9059" y="0"/>
                  </a:lnTo>
                  <a:lnTo>
                    <a:pt x="9059" y="21600"/>
                  </a:lnTo>
                  <a:lnTo>
                    <a:pt x="9149" y="21600"/>
                  </a:lnTo>
                  <a:lnTo>
                    <a:pt x="9149" y="0"/>
                  </a:lnTo>
                  <a:close/>
                  <a:moveTo>
                    <a:pt x="8973" y="0"/>
                  </a:moveTo>
                  <a:lnTo>
                    <a:pt x="8883" y="0"/>
                  </a:lnTo>
                  <a:lnTo>
                    <a:pt x="8883" y="21600"/>
                  </a:lnTo>
                  <a:lnTo>
                    <a:pt x="8973" y="21600"/>
                  </a:lnTo>
                  <a:lnTo>
                    <a:pt x="8973" y="0"/>
                  </a:lnTo>
                  <a:close/>
                  <a:moveTo>
                    <a:pt x="8793" y="0"/>
                  </a:moveTo>
                  <a:lnTo>
                    <a:pt x="8704" y="0"/>
                  </a:lnTo>
                  <a:lnTo>
                    <a:pt x="8704" y="21600"/>
                  </a:lnTo>
                  <a:lnTo>
                    <a:pt x="8793" y="21600"/>
                  </a:lnTo>
                  <a:lnTo>
                    <a:pt x="8793" y="0"/>
                  </a:lnTo>
                  <a:close/>
                  <a:moveTo>
                    <a:pt x="8614" y="0"/>
                  </a:moveTo>
                  <a:lnTo>
                    <a:pt x="8525" y="0"/>
                  </a:lnTo>
                  <a:lnTo>
                    <a:pt x="8525" y="21600"/>
                  </a:lnTo>
                  <a:lnTo>
                    <a:pt x="8614" y="21600"/>
                  </a:lnTo>
                  <a:lnTo>
                    <a:pt x="8614" y="0"/>
                  </a:lnTo>
                  <a:close/>
                  <a:moveTo>
                    <a:pt x="8435" y="0"/>
                  </a:moveTo>
                  <a:lnTo>
                    <a:pt x="8346" y="0"/>
                  </a:lnTo>
                  <a:lnTo>
                    <a:pt x="8346" y="21600"/>
                  </a:lnTo>
                  <a:lnTo>
                    <a:pt x="8435" y="21600"/>
                  </a:lnTo>
                  <a:lnTo>
                    <a:pt x="8435" y="0"/>
                  </a:lnTo>
                  <a:close/>
                  <a:moveTo>
                    <a:pt x="8256" y="0"/>
                  </a:moveTo>
                  <a:lnTo>
                    <a:pt x="8166" y="0"/>
                  </a:lnTo>
                  <a:lnTo>
                    <a:pt x="8166" y="21600"/>
                  </a:lnTo>
                  <a:lnTo>
                    <a:pt x="8256" y="21600"/>
                  </a:lnTo>
                  <a:lnTo>
                    <a:pt x="8256" y="0"/>
                  </a:lnTo>
                  <a:close/>
                  <a:moveTo>
                    <a:pt x="8080" y="0"/>
                  </a:moveTo>
                  <a:lnTo>
                    <a:pt x="7990" y="0"/>
                  </a:lnTo>
                  <a:lnTo>
                    <a:pt x="7990" y="21600"/>
                  </a:lnTo>
                  <a:lnTo>
                    <a:pt x="8080" y="21600"/>
                  </a:lnTo>
                  <a:lnTo>
                    <a:pt x="8080" y="0"/>
                  </a:lnTo>
                  <a:close/>
                  <a:moveTo>
                    <a:pt x="7901" y="0"/>
                  </a:moveTo>
                  <a:lnTo>
                    <a:pt x="7811" y="0"/>
                  </a:lnTo>
                  <a:lnTo>
                    <a:pt x="7811" y="21600"/>
                  </a:lnTo>
                  <a:lnTo>
                    <a:pt x="7901" y="21600"/>
                  </a:lnTo>
                  <a:lnTo>
                    <a:pt x="7901" y="0"/>
                  </a:lnTo>
                  <a:close/>
                  <a:moveTo>
                    <a:pt x="7722" y="0"/>
                  </a:moveTo>
                  <a:lnTo>
                    <a:pt x="7632" y="0"/>
                  </a:lnTo>
                  <a:lnTo>
                    <a:pt x="7632" y="21600"/>
                  </a:lnTo>
                  <a:lnTo>
                    <a:pt x="7722" y="21600"/>
                  </a:lnTo>
                  <a:lnTo>
                    <a:pt x="7722" y="0"/>
                  </a:lnTo>
                  <a:close/>
                  <a:moveTo>
                    <a:pt x="7542" y="0"/>
                  </a:moveTo>
                  <a:lnTo>
                    <a:pt x="7453" y="0"/>
                  </a:lnTo>
                  <a:lnTo>
                    <a:pt x="7453" y="21600"/>
                  </a:lnTo>
                  <a:lnTo>
                    <a:pt x="7542" y="21600"/>
                  </a:lnTo>
                  <a:lnTo>
                    <a:pt x="7542" y="0"/>
                  </a:lnTo>
                  <a:close/>
                  <a:moveTo>
                    <a:pt x="7363" y="0"/>
                  </a:moveTo>
                  <a:lnTo>
                    <a:pt x="7274" y="0"/>
                  </a:lnTo>
                  <a:lnTo>
                    <a:pt x="7274" y="21600"/>
                  </a:lnTo>
                  <a:lnTo>
                    <a:pt x="7363" y="21600"/>
                  </a:lnTo>
                  <a:lnTo>
                    <a:pt x="7363" y="0"/>
                  </a:lnTo>
                  <a:close/>
                  <a:moveTo>
                    <a:pt x="7187" y="0"/>
                  </a:moveTo>
                  <a:lnTo>
                    <a:pt x="7097" y="0"/>
                  </a:lnTo>
                  <a:lnTo>
                    <a:pt x="7097" y="21600"/>
                  </a:lnTo>
                  <a:lnTo>
                    <a:pt x="7187" y="21600"/>
                  </a:lnTo>
                  <a:lnTo>
                    <a:pt x="7187" y="0"/>
                  </a:lnTo>
                  <a:close/>
                  <a:moveTo>
                    <a:pt x="7008" y="0"/>
                  </a:moveTo>
                  <a:lnTo>
                    <a:pt x="6918" y="0"/>
                  </a:lnTo>
                  <a:lnTo>
                    <a:pt x="6918" y="21600"/>
                  </a:lnTo>
                  <a:lnTo>
                    <a:pt x="7008" y="21600"/>
                  </a:lnTo>
                  <a:lnTo>
                    <a:pt x="7008" y="0"/>
                  </a:lnTo>
                  <a:close/>
                  <a:moveTo>
                    <a:pt x="6829" y="0"/>
                  </a:moveTo>
                  <a:lnTo>
                    <a:pt x="6739" y="0"/>
                  </a:lnTo>
                  <a:lnTo>
                    <a:pt x="6739" y="21600"/>
                  </a:lnTo>
                  <a:lnTo>
                    <a:pt x="6829" y="21600"/>
                  </a:lnTo>
                  <a:lnTo>
                    <a:pt x="6829" y="0"/>
                  </a:lnTo>
                  <a:close/>
                  <a:moveTo>
                    <a:pt x="6650" y="0"/>
                  </a:moveTo>
                  <a:lnTo>
                    <a:pt x="6560" y="0"/>
                  </a:lnTo>
                  <a:lnTo>
                    <a:pt x="6560" y="21600"/>
                  </a:lnTo>
                  <a:lnTo>
                    <a:pt x="6650" y="21600"/>
                  </a:lnTo>
                  <a:lnTo>
                    <a:pt x="6650" y="0"/>
                  </a:lnTo>
                  <a:close/>
                  <a:moveTo>
                    <a:pt x="6473" y="0"/>
                  </a:moveTo>
                  <a:lnTo>
                    <a:pt x="6384" y="0"/>
                  </a:lnTo>
                  <a:lnTo>
                    <a:pt x="6384" y="21600"/>
                  </a:lnTo>
                  <a:lnTo>
                    <a:pt x="6473" y="21600"/>
                  </a:lnTo>
                  <a:lnTo>
                    <a:pt x="6473" y="0"/>
                  </a:lnTo>
                  <a:close/>
                  <a:moveTo>
                    <a:pt x="6294" y="0"/>
                  </a:moveTo>
                  <a:lnTo>
                    <a:pt x="6205" y="0"/>
                  </a:lnTo>
                  <a:lnTo>
                    <a:pt x="6205" y="21600"/>
                  </a:lnTo>
                  <a:lnTo>
                    <a:pt x="6294" y="21600"/>
                  </a:lnTo>
                  <a:lnTo>
                    <a:pt x="6294" y="0"/>
                  </a:lnTo>
                  <a:close/>
                  <a:moveTo>
                    <a:pt x="6115" y="0"/>
                  </a:moveTo>
                  <a:lnTo>
                    <a:pt x="6026" y="0"/>
                  </a:lnTo>
                  <a:lnTo>
                    <a:pt x="6026" y="21600"/>
                  </a:lnTo>
                  <a:lnTo>
                    <a:pt x="6115" y="21600"/>
                  </a:lnTo>
                  <a:lnTo>
                    <a:pt x="6115" y="0"/>
                  </a:lnTo>
                  <a:close/>
                  <a:moveTo>
                    <a:pt x="5936" y="0"/>
                  </a:moveTo>
                  <a:lnTo>
                    <a:pt x="5846" y="0"/>
                  </a:lnTo>
                  <a:lnTo>
                    <a:pt x="5846" y="21600"/>
                  </a:lnTo>
                  <a:lnTo>
                    <a:pt x="5936" y="21600"/>
                  </a:lnTo>
                  <a:lnTo>
                    <a:pt x="5936" y="0"/>
                  </a:lnTo>
                  <a:close/>
                  <a:moveTo>
                    <a:pt x="5757" y="0"/>
                  </a:moveTo>
                  <a:lnTo>
                    <a:pt x="5667" y="0"/>
                  </a:lnTo>
                  <a:lnTo>
                    <a:pt x="5667" y="21600"/>
                  </a:lnTo>
                  <a:lnTo>
                    <a:pt x="5757" y="21600"/>
                  </a:lnTo>
                  <a:lnTo>
                    <a:pt x="5757" y="0"/>
                  </a:lnTo>
                  <a:close/>
                  <a:moveTo>
                    <a:pt x="5581" y="0"/>
                  </a:moveTo>
                  <a:lnTo>
                    <a:pt x="5491" y="0"/>
                  </a:lnTo>
                  <a:lnTo>
                    <a:pt x="5491" y="21600"/>
                  </a:lnTo>
                  <a:lnTo>
                    <a:pt x="5581" y="21600"/>
                  </a:lnTo>
                  <a:lnTo>
                    <a:pt x="5581" y="0"/>
                  </a:lnTo>
                  <a:close/>
                  <a:moveTo>
                    <a:pt x="5401" y="0"/>
                  </a:moveTo>
                  <a:lnTo>
                    <a:pt x="5312" y="0"/>
                  </a:lnTo>
                  <a:lnTo>
                    <a:pt x="5312" y="21600"/>
                  </a:lnTo>
                  <a:lnTo>
                    <a:pt x="5401" y="21600"/>
                  </a:lnTo>
                  <a:lnTo>
                    <a:pt x="5401" y="0"/>
                  </a:lnTo>
                  <a:close/>
                  <a:moveTo>
                    <a:pt x="5222" y="0"/>
                  </a:moveTo>
                  <a:lnTo>
                    <a:pt x="5133" y="0"/>
                  </a:lnTo>
                  <a:lnTo>
                    <a:pt x="5133" y="21600"/>
                  </a:lnTo>
                  <a:lnTo>
                    <a:pt x="5222" y="21600"/>
                  </a:lnTo>
                  <a:lnTo>
                    <a:pt x="5222" y="0"/>
                  </a:lnTo>
                  <a:close/>
                  <a:moveTo>
                    <a:pt x="5043" y="0"/>
                  </a:moveTo>
                  <a:lnTo>
                    <a:pt x="4954" y="0"/>
                  </a:lnTo>
                  <a:lnTo>
                    <a:pt x="4954" y="21600"/>
                  </a:lnTo>
                  <a:lnTo>
                    <a:pt x="5043" y="21600"/>
                  </a:lnTo>
                  <a:lnTo>
                    <a:pt x="5043" y="0"/>
                  </a:lnTo>
                  <a:close/>
                  <a:moveTo>
                    <a:pt x="4867" y="0"/>
                  </a:moveTo>
                  <a:lnTo>
                    <a:pt x="4777" y="0"/>
                  </a:lnTo>
                  <a:lnTo>
                    <a:pt x="4777" y="21600"/>
                  </a:lnTo>
                  <a:lnTo>
                    <a:pt x="4867" y="21600"/>
                  </a:lnTo>
                  <a:lnTo>
                    <a:pt x="4867" y="0"/>
                  </a:lnTo>
                  <a:close/>
                  <a:moveTo>
                    <a:pt x="4688" y="0"/>
                  </a:moveTo>
                  <a:lnTo>
                    <a:pt x="4598" y="0"/>
                  </a:lnTo>
                  <a:lnTo>
                    <a:pt x="4598" y="21600"/>
                  </a:lnTo>
                  <a:lnTo>
                    <a:pt x="4688" y="21600"/>
                  </a:lnTo>
                  <a:lnTo>
                    <a:pt x="4688" y="0"/>
                  </a:lnTo>
                  <a:close/>
                  <a:moveTo>
                    <a:pt x="4509" y="0"/>
                  </a:moveTo>
                  <a:lnTo>
                    <a:pt x="4419" y="0"/>
                  </a:lnTo>
                  <a:lnTo>
                    <a:pt x="4419" y="21600"/>
                  </a:lnTo>
                  <a:lnTo>
                    <a:pt x="4509" y="21600"/>
                  </a:lnTo>
                  <a:lnTo>
                    <a:pt x="4509" y="0"/>
                  </a:lnTo>
                  <a:close/>
                  <a:moveTo>
                    <a:pt x="4330" y="0"/>
                  </a:moveTo>
                  <a:lnTo>
                    <a:pt x="4240" y="0"/>
                  </a:lnTo>
                  <a:lnTo>
                    <a:pt x="4240" y="21600"/>
                  </a:lnTo>
                  <a:lnTo>
                    <a:pt x="4330" y="21600"/>
                  </a:lnTo>
                  <a:lnTo>
                    <a:pt x="4330" y="0"/>
                  </a:lnTo>
                  <a:close/>
                  <a:moveTo>
                    <a:pt x="4150" y="0"/>
                  </a:moveTo>
                  <a:lnTo>
                    <a:pt x="4061" y="0"/>
                  </a:lnTo>
                  <a:lnTo>
                    <a:pt x="4061" y="21600"/>
                  </a:lnTo>
                  <a:lnTo>
                    <a:pt x="4150" y="21600"/>
                  </a:lnTo>
                  <a:lnTo>
                    <a:pt x="4150" y="0"/>
                  </a:lnTo>
                  <a:close/>
                  <a:moveTo>
                    <a:pt x="3974" y="0"/>
                  </a:moveTo>
                  <a:lnTo>
                    <a:pt x="3885" y="0"/>
                  </a:lnTo>
                  <a:lnTo>
                    <a:pt x="3885" y="21600"/>
                  </a:lnTo>
                  <a:lnTo>
                    <a:pt x="3974" y="21600"/>
                  </a:lnTo>
                  <a:lnTo>
                    <a:pt x="3974" y="0"/>
                  </a:lnTo>
                  <a:close/>
                  <a:moveTo>
                    <a:pt x="3795" y="0"/>
                  </a:moveTo>
                  <a:lnTo>
                    <a:pt x="3706" y="0"/>
                  </a:lnTo>
                  <a:lnTo>
                    <a:pt x="3706" y="21600"/>
                  </a:lnTo>
                  <a:lnTo>
                    <a:pt x="3795" y="21600"/>
                  </a:lnTo>
                  <a:lnTo>
                    <a:pt x="3795" y="0"/>
                  </a:lnTo>
                  <a:close/>
                  <a:moveTo>
                    <a:pt x="3616" y="0"/>
                  </a:moveTo>
                  <a:lnTo>
                    <a:pt x="3526" y="0"/>
                  </a:lnTo>
                  <a:lnTo>
                    <a:pt x="3526" y="21600"/>
                  </a:lnTo>
                  <a:lnTo>
                    <a:pt x="3616" y="21600"/>
                  </a:lnTo>
                  <a:lnTo>
                    <a:pt x="3616" y="0"/>
                  </a:lnTo>
                  <a:close/>
                  <a:moveTo>
                    <a:pt x="3437" y="0"/>
                  </a:moveTo>
                  <a:lnTo>
                    <a:pt x="3347" y="0"/>
                  </a:lnTo>
                  <a:lnTo>
                    <a:pt x="3347" y="21600"/>
                  </a:lnTo>
                  <a:lnTo>
                    <a:pt x="3437" y="21600"/>
                  </a:lnTo>
                  <a:lnTo>
                    <a:pt x="3437" y="0"/>
                  </a:lnTo>
                  <a:close/>
                  <a:moveTo>
                    <a:pt x="3258" y="0"/>
                  </a:moveTo>
                  <a:lnTo>
                    <a:pt x="3168" y="0"/>
                  </a:lnTo>
                  <a:lnTo>
                    <a:pt x="3168" y="21600"/>
                  </a:lnTo>
                  <a:lnTo>
                    <a:pt x="3258" y="21600"/>
                  </a:lnTo>
                  <a:lnTo>
                    <a:pt x="3258" y="0"/>
                  </a:lnTo>
                  <a:close/>
                  <a:moveTo>
                    <a:pt x="3081" y="0"/>
                  </a:moveTo>
                  <a:lnTo>
                    <a:pt x="2992" y="0"/>
                  </a:lnTo>
                  <a:lnTo>
                    <a:pt x="2992" y="21600"/>
                  </a:lnTo>
                  <a:lnTo>
                    <a:pt x="3081" y="21600"/>
                  </a:lnTo>
                  <a:lnTo>
                    <a:pt x="3081" y="0"/>
                  </a:lnTo>
                  <a:close/>
                  <a:moveTo>
                    <a:pt x="2902" y="0"/>
                  </a:moveTo>
                  <a:lnTo>
                    <a:pt x="2813" y="0"/>
                  </a:lnTo>
                  <a:lnTo>
                    <a:pt x="2813" y="21600"/>
                  </a:lnTo>
                  <a:lnTo>
                    <a:pt x="2902" y="21600"/>
                  </a:lnTo>
                  <a:lnTo>
                    <a:pt x="2902" y="0"/>
                  </a:lnTo>
                  <a:close/>
                  <a:moveTo>
                    <a:pt x="2723" y="0"/>
                  </a:moveTo>
                  <a:lnTo>
                    <a:pt x="2634" y="0"/>
                  </a:lnTo>
                  <a:lnTo>
                    <a:pt x="2634" y="21600"/>
                  </a:lnTo>
                  <a:lnTo>
                    <a:pt x="2723" y="21600"/>
                  </a:lnTo>
                  <a:lnTo>
                    <a:pt x="2723" y="0"/>
                  </a:lnTo>
                  <a:close/>
                  <a:moveTo>
                    <a:pt x="2544" y="0"/>
                  </a:moveTo>
                  <a:lnTo>
                    <a:pt x="2454" y="0"/>
                  </a:lnTo>
                  <a:lnTo>
                    <a:pt x="2454" y="21600"/>
                  </a:lnTo>
                  <a:lnTo>
                    <a:pt x="2544" y="21600"/>
                  </a:lnTo>
                  <a:lnTo>
                    <a:pt x="2544" y="0"/>
                  </a:lnTo>
                  <a:close/>
                  <a:moveTo>
                    <a:pt x="2368" y="0"/>
                  </a:moveTo>
                  <a:lnTo>
                    <a:pt x="2278" y="0"/>
                  </a:lnTo>
                  <a:lnTo>
                    <a:pt x="2278" y="21600"/>
                  </a:lnTo>
                  <a:lnTo>
                    <a:pt x="2368" y="21600"/>
                  </a:lnTo>
                  <a:lnTo>
                    <a:pt x="2368" y="0"/>
                  </a:lnTo>
                  <a:close/>
                  <a:moveTo>
                    <a:pt x="2189" y="0"/>
                  </a:moveTo>
                  <a:lnTo>
                    <a:pt x="2099" y="0"/>
                  </a:lnTo>
                  <a:lnTo>
                    <a:pt x="2099" y="21600"/>
                  </a:lnTo>
                  <a:lnTo>
                    <a:pt x="2189" y="21600"/>
                  </a:lnTo>
                  <a:lnTo>
                    <a:pt x="2189" y="0"/>
                  </a:lnTo>
                  <a:close/>
                  <a:moveTo>
                    <a:pt x="2010" y="0"/>
                  </a:moveTo>
                  <a:lnTo>
                    <a:pt x="1920" y="0"/>
                  </a:lnTo>
                  <a:lnTo>
                    <a:pt x="1920" y="21600"/>
                  </a:lnTo>
                  <a:lnTo>
                    <a:pt x="2010" y="21600"/>
                  </a:lnTo>
                  <a:lnTo>
                    <a:pt x="2010" y="0"/>
                  </a:lnTo>
                  <a:close/>
                  <a:moveTo>
                    <a:pt x="1830" y="0"/>
                  </a:moveTo>
                  <a:lnTo>
                    <a:pt x="1741" y="0"/>
                  </a:lnTo>
                  <a:lnTo>
                    <a:pt x="1741" y="21600"/>
                  </a:lnTo>
                  <a:lnTo>
                    <a:pt x="1830" y="21600"/>
                  </a:lnTo>
                  <a:lnTo>
                    <a:pt x="1830" y="0"/>
                  </a:lnTo>
                  <a:close/>
                  <a:moveTo>
                    <a:pt x="1651" y="0"/>
                  </a:moveTo>
                  <a:lnTo>
                    <a:pt x="1562" y="0"/>
                  </a:lnTo>
                  <a:lnTo>
                    <a:pt x="1562" y="21600"/>
                  </a:lnTo>
                  <a:lnTo>
                    <a:pt x="1651" y="21600"/>
                  </a:lnTo>
                  <a:lnTo>
                    <a:pt x="1651" y="0"/>
                  </a:lnTo>
                  <a:close/>
                  <a:moveTo>
                    <a:pt x="1475" y="0"/>
                  </a:moveTo>
                  <a:lnTo>
                    <a:pt x="1385" y="0"/>
                  </a:lnTo>
                  <a:lnTo>
                    <a:pt x="1385" y="21600"/>
                  </a:lnTo>
                  <a:lnTo>
                    <a:pt x="1475" y="21600"/>
                  </a:lnTo>
                  <a:lnTo>
                    <a:pt x="1475" y="0"/>
                  </a:lnTo>
                  <a:close/>
                  <a:moveTo>
                    <a:pt x="1296" y="0"/>
                  </a:moveTo>
                  <a:lnTo>
                    <a:pt x="1206" y="0"/>
                  </a:lnTo>
                  <a:lnTo>
                    <a:pt x="1206" y="21600"/>
                  </a:lnTo>
                  <a:lnTo>
                    <a:pt x="1296" y="21600"/>
                  </a:lnTo>
                  <a:lnTo>
                    <a:pt x="1296" y="0"/>
                  </a:lnTo>
                  <a:close/>
                  <a:moveTo>
                    <a:pt x="1117" y="0"/>
                  </a:moveTo>
                  <a:lnTo>
                    <a:pt x="1027" y="0"/>
                  </a:lnTo>
                  <a:lnTo>
                    <a:pt x="1027" y="21600"/>
                  </a:lnTo>
                  <a:lnTo>
                    <a:pt x="1117" y="21600"/>
                  </a:lnTo>
                  <a:lnTo>
                    <a:pt x="1117" y="0"/>
                  </a:lnTo>
                  <a:close/>
                  <a:moveTo>
                    <a:pt x="938" y="0"/>
                  </a:moveTo>
                  <a:lnTo>
                    <a:pt x="848" y="0"/>
                  </a:lnTo>
                  <a:lnTo>
                    <a:pt x="848" y="21600"/>
                  </a:lnTo>
                  <a:lnTo>
                    <a:pt x="938" y="21600"/>
                  </a:lnTo>
                  <a:lnTo>
                    <a:pt x="938" y="0"/>
                  </a:lnTo>
                  <a:close/>
                  <a:moveTo>
                    <a:pt x="761" y="0"/>
                  </a:moveTo>
                  <a:lnTo>
                    <a:pt x="672" y="0"/>
                  </a:lnTo>
                  <a:lnTo>
                    <a:pt x="672" y="21600"/>
                  </a:lnTo>
                  <a:lnTo>
                    <a:pt x="761" y="21600"/>
                  </a:lnTo>
                  <a:lnTo>
                    <a:pt x="761" y="0"/>
                  </a:lnTo>
                  <a:close/>
                  <a:moveTo>
                    <a:pt x="582" y="0"/>
                  </a:moveTo>
                  <a:lnTo>
                    <a:pt x="493" y="0"/>
                  </a:lnTo>
                  <a:lnTo>
                    <a:pt x="493" y="21600"/>
                  </a:lnTo>
                  <a:lnTo>
                    <a:pt x="582" y="21600"/>
                  </a:lnTo>
                  <a:lnTo>
                    <a:pt x="582" y="0"/>
                  </a:lnTo>
                  <a:close/>
                  <a:moveTo>
                    <a:pt x="403" y="0"/>
                  </a:moveTo>
                  <a:lnTo>
                    <a:pt x="314" y="0"/>
                  </a:lnTo>
                  <a:lnTo>
                    <a:pt x="314" y="21600"/>
                  </a:lnTo>
                  <a:lnTo>
                    <a:pt x="403" y="21600"/>
                  </a:lnTo>
                  <a:lnTo>
                    <a:pt x="403" y="0"/>
                  </a:lnTo>
                  <a:close/>
                  <a:moveTo>
                    <a:pt x="224" y="0"/>
                  </a:moveTo>
                  <a:lnTo>
                    <a:pt x="134" y="0"/>
                  </a:lnTo>
                  <a:lnTo>
                    <a:pt x="134" y="21600"/>
                  </a:lnTo>
                  <a:lnTo>
                    <a:pt x="224" y="21600"/>
                  </a:lnTo>
                  <a:lnTo>
                    <a:pt x="224" y="0"/>
                  </a:lnTo>
                  <a:close/>
                  <a:moveTo>
                    <a:pt x="21600" y="0"/>
                  </a:moveTo>
                  <a:lnTo>
                    <a:pt x="21555" y="0"/>
                  </a:lnTo>
                  <a:lnTo>
                    <a:pt x="21555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15" name="Graphic 14" descr="Boardroom with solid fill">
            <a:extLst>
              <a:ext uri="{FF2B5EF4-FFF2-40B4-BE49-F238E27FC236}">
                <a16:creationId xmlns:a16="http://schemas.microsoft.com/office/drawing/2014/main" id="{88974340-CFA1-44E7-8228-A91E147E69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67739" y="670243"/>
            <a:ext cx="635317" cy="635317"/>
          </a:xfrm>
          <a:prstGeom prst="rect">
            <a:avLst/>
          </a:prstGeom>
        </p:spPr>
      </p:pic>
      <p:pic>
        <p:nvPicPr>
          <p:cNvPr id="16" name="Graphic 15" descr="Books with solid fill">
            <a:extLst>
              <a:ext uri="{FF2B5EF4-FFF2-40B4-BE49-F238E27FC236}">
                <a16:creationId xmlns:a16="http://schemas.microsoft.com/office/drawing/2014/main" id="{C68D31CF-094C-48A0-AE2E-26D6EAE75A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37363" y="5253042"/>
            <a:ext cx="635317" cy="635317"/>
          </a:xfrm>
          <a:prstGeom prst="rect">
            <a:avLst/>
          </a:prstGeom>
        </p:spPr>
      </p:pic>
      <p:pic>
        <p:nvPicPr>
          <p:cNvPr id="17" name="Graphic 16" descr="Briefcase with solid fill">
            <a:extLst>
              <a:ext uri="{FF2B5EF4-FFF2-40B4-BE49-F238E27FC236}">
                <a16:creationId xmlns:a16="http://schemas.microsoft.com/office/drawing/2014/main" id="{5F85C700-F8F4-4A07-937B-1A4C3AA4E2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24378" y="4266972"/>
            <a:ext cx="682019" cy="68201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8C06A67C-D77B-4488-A407-8A0B88A34B7B}"/>
              </a:ext>
            </a:extLst>
          </p:cNvPr>
          <p:cNvGrpSpPr/>
          <p:nvPr/>
        </p:nvGrpSpPr>
        <p:grpSpPr>
          <a:xfrm>
            <a:off x="4500207" y="5036072"/>
            <a:ext cx="994033" cy="1043932"/>
            <a:chOff x="332936" y="2781654"/>
            <a:chExt cx="2975111" cy="104393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15862BC-C833-4F33-AE75-69266DCB0C2F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0E0D5CB-D226-495A-AC82-62F3C5685FD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CF3D1E8-FC9B-4458-A700-FB06EEE03191}"/>
              </a:ext>
            </a:extLst>
          </p:cNvPr>
          <p:cNvGrpSpPr/>
          <p:nvPr/>
        </p:nvGrpSpPr>
        <p:grpSpPr>
          <a:xfrm>
            <a:off x="8135844" y="4096704"/>
            <a:ext cx="994033" cy="1043932"/>
            <a:chOff x="332936" y="2781654"/>
            <a:chExt cx="2975111" cy="104393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1EF4AA8-C55D-4705-97F2-DFD48B79EEC3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78D7D2C-A1AD-47B3-9F59-2CFCB44293C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5C51CB2-E9EF-4E53-969B-9772C50E00AB}"/>
              </a:ext>
            </a:extLst>
          </p:cNvPr>
          <p:cNvGrpSpPr/>
          <p:nvPr/>
        </p:nvGrpSpPr>
        <p:grpSpPr>
          <a:xfrm>
            <a:off x="2972563" y="744841"/>
            <a:ext cx="1494177" cy="1043932"/>
            <a:chOff x="332936" y="2781654"/>
            <a:chExt cx="2975111" cy="104393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C51E887-F3D0-464D-A3A9-6B6074AE3787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3A0E5F4-1EA4-4FAD-B9E1-406AE3DDBEA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170DAE5-1EBC-4680-965E-0D7B32128936}"/>
              </a:ext>
            </a:extLst>
          </p:cNvPr>
          <p:cNvGrpSpPr/>
          <p:nvPr/>
        </p:nvGrpSpPr>
        <p:grpSpPr>
          <a:xfrm>
            <a:off x="6298269" y="1301682"/>
            <a:ext cx="994033" cy="1043932"/>
            <a:chOff x="332936" y="2781654"/>
            <a:chExt cx="2975111" cy="104393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CA0AE75-AFC5-40BF-88DD-0117A98B741A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B342B6E-955B-43E6-A0DE-68E4E9A4C67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79D7A8B-4F35-4D59-9C46-FC9B9A438128}"/>
              </a:ext>
            </a:extLst>
          </p:cNvPr>
          <p:cNvGrpSpPr/>
          <p:nvPr/>
        </p:nvGrpSpPr>
        <p:grpSpPr>
          <a:xfrm>
            <a:off x="10823762" y="2932434"/>
            <a:ext cx="994033" cy="1043932"/>
            <a:chOff x="332936" y="2781654"/>
            <a:chExt cx="2975111" cy="104393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4F28ACE-60B3-40B7-B93A-B917A0C022CC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126C9D0-8539-48AC-BBAA-0845C9EC9AD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A84F168-CCCC-4FD5-BC6F-C17AAB64882A}"/>
              </a:ext>
            </a:extLst>
          </p:cNvPr>
          <p:cNvGrpSpPr/>
          <p:nvPr/>
        </p:nvGrpSpPr>
        <p:grpSpPr>
          <a:xfrm>
            <a:off x="534172" y="3564050"/>
            <a:ext cx="994033" cy="1043932"/>
            <a:chOff x="332936" y="2781654"/>
            <a:chExt cx="2975111" cy="104393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828C22C-90BA-4899-85A4-A6FF08A30E25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9B0D433-4C7A-4F00-B610-6004C070A4D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2973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Funnel w/ 4 Steps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3EAB374-18C0-4211-B205-AF594C8A1168}"/>
              </a:ext>
            </a:extLst>
          </p:cNvPr>
          <p:cNvSpPr/>
          <p:nvPr/>
        </p:nvSpPr>
        <p:spPr>
          <a:xfrm>
            <a:off x="9566911" y="800100"/>
            <a:ext cx="12700" cy="5257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3E33200-8A9A-47CD-BB3E-4C48E0D7406F}"/>
              </a:ext>
            </a:extLst>
          </p:cNvPr>
          <p:cNvSpPr/>
          <p:nvPr/>
        </p:nvSpPr>
        <p:spPr>
          <a:xfrm>
            <a:off x="7763511" y="800100"/>
            <a:ext cx="12700" cy="5257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551CB7E-0DAC-4769-B01E-EC20CA908626}"/>
              </a:ext>
            </a:extLst>
          </p:cNvPr>
          <p:cNvSpPr/>
          <p:nvPr/>
        </p:nvSpPr>
        <p:spPr>
          <a:xfrm>
            <a:off x="5960111" y="800100"/>
            <a:ext cx="12700" cy="5257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79A37B4-4434-4BE1-8CE0-A2D4551574F5}"/>
              </a:ext>
            </a:extLst>
          </p:cNvPr>
          <p:cNvSpPr/>
          <p:nvPr/>
        </p:nvSpPr>
        <p:spPr>
          <a:xfrm>
            <a:off x="4156711" y="800100"/>
            <a:ext cx="12700" cy="5257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61ADC84-705C-40B2-9E6F-F1E9D2586F2F}"/>
              </a:ext>
            </a:extLst>
          </p:cNvPr>
          <p:cNvSpPr/>
          <p:nvPr/>
        </p:nvSpPr>
        <p:spPr>
          <a:xfrm>
            <a:off x="1946910" y="1574800"/>
            <a:ext cx="7632702" cy="3778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796"/>
                </a:moveTo>
                <a:cubicBezTo>
                  <a:pt x="0" y="10796"/>
                  <a:pt x="11091" y="12285"/>
                  <a:pt x="21600" y="21600"/>
                </a:cubicBezTo>
                <a:lnTo>
                  <a:pt x="21600" y="0"/>
                </a:lnTo>
                <a:cubicBezTo>
                  <a:pt x="11091" y="9308"/>
                  <a:pt x="0" y="10796"/>
                  <a:pt x="0" y="10796"/>
                </a:cubicBezTo>
                <a:close/>
              </a:path>
            </a:pathLst>
          </a:custGeom>
          <a:solidFill>
            <a:schemeClr val="bg2">
              <a:alpha val="52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Oval">
            <a:extLst>
              <a:ext uri="{FF2B5EF4-FFF2-40B4-BE49-F238E27FC236}">
                <a16:creationId xmlns:a16="http://schemas.microsoft.com/office/drawing/2014/main" id="{B90B5BA5-F497-4EE3-A14F-787D1FB23935}"/>
              </a:ext>
            </a:extLst>
          </p:cNvPr>
          <p:cNvSpPr/>
          <p:nvPr/>
        </p:nvSpPr>
        <p:spPr>
          <a:xfrm>
            <a:off x="9046211" y="1574800"/>
            <a:ext cx="1061722" cy="3779522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Oval">
            <a:extLst>
              <a:ext uri="{FF2B5EF4-FFF2-40B4-BE49-F238E27FC236}">
                <a16:creationId xmlns:a16="http://schemas.microsoft.com/office/drawing/2014/main" id="{E102C5BA-419C-4A85-865C-D2D3694E25C5}"/>
              </a:ext>
            </a:extLst>
          </p:cNvPr>
          <p:cNvSpPr/>
          <p:nvPr/>
        </p:nvSpPr>
        <p:spPr>
          <a:xfrm>
            <a:off x="7306311" y="2273300"/>
            <a:ext cx="944879" cy="2369822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Oval">
            <a:extLst>
              <a:ext uri="{FF2B5EF4-FFF2-40B4-BE49-F238E27FC236}">
                <a16:creationId xmlns:a16="http://schemas.microsoft.com/office/drawing/2014/main" id="{3316BE95-6DD0-4B54-8DDA-32CFBB4F060B}"/>
              </a:ext>
            </a:extLst>
          </p:cNvPr>
          <p:cNvSpPr/>
          <p:nvPr/>
        </p:nvSpPr>
        <p:spPr>
          <a:xfrm>
            <a:off x="5617211" y="2794000"/>
            <a:ext cx="690879" cy="134112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Oval">
            <a:extLst>
              <a:ext uri="{FF2B5EF4-FFF2-40B4-BE49-F238E27FC236}">
                <a16:creationId xmlns:a16="http://schemas.microsoft.com/office/drawing/2014/main" id="{9BB356F3-6FAB-4FE9-9AD4-CEA82D21A6ED}"/>
              </a:ext>
            </a:extLst>
          </p:cNvPr>
          <p:cNvSpPr/>
          <p:nvPr/>
        </p:nvSpPr>
        <p:spPr>
          <a:xfrm>
            <a:off x="3966211" y="3175000"/>
            <a:ext cx="388622" cy="56895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BC4233F0-33B0-45D1-80DE-C86868B5404E}"/>
              </a:ext>
            </a:extLst>
          </p:cNvPr>
          <p:cNvSpPr/>
          <p:nvPr/>
        </p:nvSpPr>
        <p:spPr>
          <a:xfrm>
            <a:off x="1502410" y="3454400"/>
            <a:ext cx="9187180" cy="12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5" y="21600"/>
                </a:moveTo>
                <a:lnTo>
                  <a:pt x="0" y="21600"/>
                </a:lnTo>
                <a:lnTo>
                  <a:pt x="0" y="0"/>
                </a:lnTo>
                <a:lnTo>
                  <a:pt x="45" y="0"/>
                </a:lnTo>
                <a:lnTo>
                  <a:pt x="45" y="21600"/>
                </a:lnTo>
                <a:close/>
                <a:moveTo>
                  <a:pt x="21466" y="0"/>
                </a:moveTo>
                <a:lnTo>
                  <a:pt x="21376" y="0"/>
                </a:lnTo>
                <a:lnTo>
                  <a:pt x="21376" y="21600"/>
                </a:lnTo>
                <a:lnTo>
                  <a:pt x="21466" y="21600"/>
                </a:lnTo>
                <a:lnTo>
                  <a:pt x="21466" y="0"/>
                </a:lnTo>
                <a:close/>
                <a:moveTo>
                  <a:pt x="21286" y="0"/>
                </a:moveTo>
                <a:lnTo>
                  <a:pt x="21197" y="0"/>
                </a:lnTo>
                <a:lnTo>
                  <a:pt x="21197" y="21600"/>
                </a:lnTo>
                <a:lnTo>
                  <a:pt x="21286" y="21600"/>
                </a:lnTo>
                <a:lnTo>
                  <a:pt x="21286" y="0"/>
                </a:lnTo>
                <a:close/>
                <a:moveTo>
                  <a:pt x="21110" y="0"/>
                </a:moveTo>
                <a:lnTo>
                  <a:pt x="21021" y="0"/>
                </a:lnTo>
                <a:lnTo>
                  <a:pt x="21021" y="21600"/>
                </a:lnTo>
                <a:lnTo>
                  <a:pt x="21110" y="21600"/>
                </a:lnTo>
                <a:lnTo>
                  <a:pt x="21110" y="0"/>
                </a:lnTo>
                <a:close/>
                <a:moveTo>
                  <a:pt x="20931" y="0"/>
                </a:moveTo>
                <a:lnTo>
                  <a:pt x="20842" y="0"/>
                </a:lnTo>
                <a:lnTo>
                  <a:pt x="20842" y="21600"/>
                </a:lnTo>
                <a:lnTo>
                  <a:pt x="20931" y="21600"/>
                </a:lnTo>
                <a:lnTo>
                  <a:pt x="20931" y="0"/>
                </a:lnTo>
                <a:close/>
                <a:moveTo>
                  <a:pt x="20752" y="0"/>
                </a:moveTo>
                <a:lnTo>
                  <a:pt x="20662" y="0"/>
                </a:lnTo>
                <a:lnTo>
                  <a:pt x="20662" y="21600"/>
                </a:lnTo>
                <a:lnTo>
                  <a:pt x="20752" y="21600"/>
                </a:lnTo>
                <a:lnTo>
                  <a:pt x="20752" y="0"/>
                </a:lnTo>
                <a:close/>
                <a:moveTo>
                  <a:pt x="20573" y="0"/>
                </a:moveTo>
                <a:lnTo>
                  <a:pt x="20483" y="0"/>
                </a:lnTo>
                <a:lnTo>
                  <a:pt x="20483" y="21600"/>
                </a:lnTo>
                <a:lnTo>
                  <a:pt x="20573" y="21600"/>
                </a:lnTo>
                <a:lnTo>
                  <a:pt x="20573" y="0"/>
                </a:lnTo>
                <a:close/>
                <a:moveTo>
                  <a:pt x="20397" y="0"/>
                </a:moveTo>
                <a:lnTo>
                  <a:pt x="20307" y="0"/>
                </a:lnTo>
                <a:lnTo>
                  <a:pt x="20307" y="21600"/>
                </a:lnTo>
                <a:lnTo>
                  <a:pt x="20397" y="21600"/>
                </a:lnTo>
                <a:lnTo>
                  <a:pt x="20397" y="0"/>
                </a:lnTo>
                <a:close/>
                <a:moveTo>
                  <a:pt x="20218" y="0"/>
                </a:moveTo>
                <a:lnTo>
                  <a:pt x="20128" y="0"/>
                </a:lnTo>
                <a:lnTo>
                  <a:pt x="20128" y="21600"/>
                </a:lnTo>
                <a:lnTo>
                  <a:pt x="20218" y="21600"/>
                </a:lnTo>
                <a:lnTo>
                  <a:pt x="20218" y="0"/>
                </a:lnTo>
                <a:close/>
                <a:moveTo>
                  <a:pt x="20038" y="0"/>
                </a:moveTo>
                <a:lnTo>
                  <a:pt x="19949" y="0"/>
                </a:lnTo>
                <a:lnTo>
                  <a:pt x="19949" y="21600"/>
                </a:lnTo>
                <a:lnTo>
                  <a:pt x="20038" y="21600"/>
                </a:lnTo>
                <a:lnTo>
                  <a:pt x="20038" y="0"/>
                </a:lnTo>
                <a:close/>
                <a:moveTo>
                  <a:pt x="19859" y="0"/>
                </a:moveTo>
                <a:lnTo>
                  <a:pt x="19770" y="0"/>
                </a:lnTo>
                <a:lnTo>
                  <a:pt x="19770" y="21600"/>
                </a:lnTo>
                <a:lnTo>
                  <a:pt x="19859" y="21600"/>
                </a:lnTo>
                <a:lnTo>
                  <a:pt x="19859" y="0"/>
                </a:lnTo>
                <a:close/>
                <a:moveTo>
                  <a:pt x="19680" y="0"/>
                </a:moveTo>
                <a:lnTo>
                  <a:pt x="19590" y="0"/>
                </a:lnTo>
                <a:lnTo>
                  <a:pt x="19590" y="21600"/>
                </a:lnTo>
                <a:lnTo>
                  <a:pt x="19680" y="21600"/>
                </a:lnTo>
                <a:lnTo>
                  <a:pt x="19680" y="0"/>
                </a:lnTo>
                <a:close/>
                <a:moveTo>
                  <a:pt x="19504" y="0"/>
                </a:moveTo>
                <a:lnTo>
                  <a:pt x="19414" y="0"/>
                </a:lnTo>
                <a:lnTo>
                  <a:pt x="19414" y="21600"/>
                </a:lnTo>
                <a:lnTo>
                  <a:pt x="19504" y="21600"/>
                </a:lnTo>
                <a:lnTo>
                  <a:pt x="19504" y="0"/>
                </a:lnTo>
                <a:close/>
                <a:moveTo>
                  <a:pt x="19325" y="0"/>
                </a:moveTo>
                <a:lnTo>
                  <a:pt x="19235" y="0"/>
                </a:lnTo>
                <a:lnTo>
                  <a:pt x="19235" y="21600"/>
                </a:lnTo>
                <a:lnTo>
                  <a:pt x="19325" y="21600"/>
                </a:lnTo>
                <a:lnTo>
                  <a:pt x="19325" y="0"/>
                </a:lnTo>
                <a:close/>
                <a:moveTo>
                  <a:pt x="19146" y="0"/>
                </a:moveTo>
                <a:lnTo>
                  <a:pt x="19056" y="0"/>
                </a:lnTo>
                <a:lnTo>
                  <a:pt x="19056" y="21600"/>
                </a:lnTo>
                <a:lnTo>
                  <a:pt x="19146" y="21600"/>
                </a:lnTo>
                <a:lnTo>
                  <a:pt x="19146" y="0"/>
                </a:lnTo>
                <a:close/>
                <a:moveTo>
                  <a:pt x="18966" y="0"/>
                </a:moveTo>
                <a:lnTo>
                  <a:pt x="18877" y="0"/>
                </a:lnTo>
                <a:lnTo>
                  <a:pt x="18877" y="21600"/>
                </a:lnTo>
                <a:lnTo>
                  <a:pt x="18966" y="21600"/>
                </a:lnTo>
                <a:lnTo>
                  <a:pt x="18966" y="0"/>
                </a:lnTo>
                <a:close/>
                <a:moveTo>
                  <a:pt x="18790" y="0"/>
                </a:moveTo>
                <a:lnTo>
                  <a:pt x="18701" y="0"/>
                </a:lnTo>
                <a:lnTo>
                  <a:pt x="18701" y="21600"/>
                </a:lnTo>
                <a:lnTo>
                  <a:pt x="18790" y="21600"/>
                </a:lnTo>
                <a:lnTo>
                  <a:pt x="18790" y="0"/>
                </a:lnTo>
                <a:close/>
                <a:moveTo>
                  <a:pt x="18611" y="0"/>
                </a:moveTo>
                <a:lnTo>
                  <a:pt x="18522" y="0"/>
                </a:lnTo>
                <a:lnTo>
                  <a:pt x="18522" y="21600"/>
                </a:lnTo>
                <a:lnTo>
                  <a:pt x="18611" y="21600"/>
                </a:lnTo>
                <a:lnTo>
                  <a:pt x="18611" y="0"/>
                </a:lnTo>
                <a:close/>
                <a:moveTo>
                  <a:pt x="18432" y="0"/>
                </a:moveTo>
                <a:lnTo>
                  <a:pt x="18342" y="0"/>
                </a:lnTo>
                <a:lnTo>
                  <a:pt x="18342" y="21600"/>
                </a:lnTo>
                <a:lnTo>
                  <a:pt x="18432" y="21600"/>
                </a:lnTo>
                <a:lnTo>
                  <a:pt x="18432" y="0"/>
                </a:lnTo>
                <a:close/>
                <a:moveTo>
                  <a:pt x="18253" y="0"/>
                </a:moveTo>
                <a:lnTo>
                  <a:pt x="18163" y="0"/>
                </a:lnTo>
                <a:lnTo>
                  <a:pt x="18163" y="21600"/>
                </a:lnTo>
                <a:lnTo>
                  <a:pt x="18253" y="21600"/>
                </a:lnTo>
                <a:lnTo>
                  <a:pt x="18253" y="0"/>
                </a:lnTo>
                <a:close/>
                <a:moveTo>
                  <a:pt x="18074" y="0"/>
                </a:moveTo>
                <a:lnTo>
                  <a:pt x="17984" y="0"/>
                </a:lnTo>
                <a:lnTo>
                  <a:pt x="17984" y="21600"/>
                </a:lnTo>
                <a:lnTo>
                  <a:pt x="18074" y="21600"/>
                </a:lnTo>
                <a:lnTo>
                  <a:pt x="18074" y="0"/>
                </a:lnTo>
                <a:close/>
                <a:moveTo>
                  <a:pt x="17897" y="0"/>
                </a:moveTo>
                <a:lnTo>
                  <a:pt x="17808" y="0"/>
                </a:lnTo>
                <a:lnTo>
                  <a:pt x="17808" y="21600"/>
                </a:lnTo>
                <a:lnTo>
                  <a:pt x="17897" y="21600"/>
                </a:lnTo>
                <a:lnTo>
                  <a:pt x="17897" y="0"/>
                </a:lnTo>
                <a:close/>
                <a:moveTo>
                  <a:pt x="17718" y="0"/>
                </a:moveTo>
                <a:lnTo>
                  <a:pt x="17629" y="0"/>
                </a:lnTo>
                <a:lnTo>
                  <a:pt x="17629" y="21600"/>
                </a:lnTo>
                <a:lnTo>
                  <a:pt x="17718" y="21600"/>
                </a:lnTo>
                <a:lnTo>
                  <a:pt x="17718" y="0"/>
                </a:lnTo>
                <a:close/>
                <a:moveTo>
                  <a:pt x="17539" y="0"/>
                </a:moveTo>
                <a:lnTo>
                  <a:pt x="17450" y="0"/>
                </a:lnTo>
                <a:lnTo>
                  <a:pt x="17450" y="21600"/>
                </a:lnTo>
                <a:lnTo>
                  <a:pt x="17539" y="21600"/>
                </a:lnTo>
                <a:lnTo>
                  <a:pt x="17539" y="0"/>
                </a:lnTo>
                <a:close/>
                <a:moveTo>
                  <a:pt x="17360" y="0"/>
                </a:moveTo>
                <a:lnTo>
                  <a:pt x="17270" y="0"/>
                </a:lnTo>
                <a:lnTo>
                  <a:pt x="17270" y="21600"/>
                </a:lnTo>
                <a:lnTo>
                  <a:pt x="17360" y="21600"/>
                </a:lnTo>
                <a:lnTo>
                  <a:pt x="17360" y="0"/>
                </a:lnTo>
                <a:close/>
                <a:moveTo>
                  <a:pt x="17181" y="0"/>
                </a:moveTo>
                <a:lnTo>
                  <a:pt x="17091" y="0"/>
                </a:lnTo>
                <a:lnTo>
                  <a:pt x="17091" y="21600"/>
                </a:lnTo>
                <a:lnTo>
                  <a:pt x="17181" y="21600"/>
                </a:lnTo>
                <a:lnTo>
                  <a:pt x="17181" y="0"/>
                </a:lnTo>
                <a:close/>
                <a:moveTo>
                  <a:pt x="17005" y="0"/>
                </a:moveTo>
                <a:lnTo>
                  <a:pt x="16915" y="0"/>
                </a:lnTo>
                <a:lnTo>
                  <a:pt x="16915" y="21600"/>
                </a:lnTo>
                <a:lnTo>
                  <a:pt x="17005" y="21600"/>
                </a:lnTo>
                <a:lnTo>
                  <a:pt x="17005" y="0"/>
                </a:lnTo>
                <a:close/>
                <a:moveTo>
                  <a:pt x="16826" y="0"/>
                </a:moveTo>
                <a:lnTo>
                  <a:pt x="16736" y="0"/>
                </a:lnTo>
                <a:lnTo>
                  <a:pt x="16736" y="21600"/>
                </a:lnTo>
                <a:lnTo>
                  <a:pt x="16826" y="21600"/>
                </a:lnTo>
                <a:lnTo>
                  <a:pt x="16826" y="0"/>
                </a:lnTo>
                <a:close/>
                <a:moveTo>
                  <a:pt x="16646" y="0"/>
                </a:moveTo>
                <a:lnTo>
                  <a:pt x="16557" y="0"/>
                </a:lnTo>
                <a:lnTo>
                  <a:pt x="16557" y="21600"/>
                </a:lnTo>
                <a:lnTo>
                  <a:pt x="16646" y="21600"/>
                </a:lnTo>
                <a:lnTo>
                  <a:pt x="16646" y="0"/>
                </a:lnTo>
                <a:close/>
                <a:moveTo>
                  <a:pt x="16467" y="0"/>
                </a:moveTo>
                <a:lnTo>
                  <a:pt x="16378" y="0"/>
                </a:lnTo>
                <a:lnTo>
                  <a:pt x="16378" y="21600"/>
                </a:lnTo>
                <a:lnTo>
                  <a:pt x="16467" y="21600"/>
                </a:lnTo>
                <a:lnTo>
                  <a:pt x="16467" y="0"/>
                </a:lnTo>
                <a:close/>
                <a:moveTo>
                  <a:pt x="16291" y="0"/>
                </a:moveTo>
                <a:lnTo>
                  <a:pt x="16201" y="0"/>
                </a:lnTo>
                <a:lnTo>
                  <a:pt x="16201" y="21600"/>
                </a:lnTo>
                <a:lnTo>
                  <a:pt x="16291" y="21600"/>
                </a:lnTo>
                <a:lnTo>
                  <a:pt x="16291" y="0"/>
                </a:lnTo>
                <a:close/>
                <a:moveTo>
                  <a:pt x="16112" y="0"/>
                </a:moveTo>
                <a:lnTo>
                  <a:pt x="16022" y="0"/>
                </a:lnTo>
                <a:lnTo>
                  <a:pt x="16022" y="21600"/>
                </a:lnTo>
                <a:lnTo>
                  <a:pt x="16112" y="21600"/>
                </a:lnTo>
                <a:lnTo>
                  <a:pt x="16112" y="0"/>
                </a:lnTo>
                <a:close/>
                <a:moveTo>
                  <a:pt x="15933" y="0"/>
                </a:moveTo>
                <a:lnTo>
                  <a:pt x="15843" y="0"/>
                </a:lnTo>
                <a:lnTo>
                  <a:pt x="15843" y="21600"/>
                </a:lnTo>
                <a:lnTo>
                  <a:pt x="15933" y="21600"/>
                </a:lnTo>
                <a:lnTo>
                  <a:pt x="15933" y="0"/>
                </a:lnTo>
                <a:close/>
                <a:moveTo>
                  <a:pt x="15754" y="0"/>
                </a:moveTo>
                <a:lnTo>
                  <a:pt x="15664" y="0"/>
                </a:lnTo>
                <a:lnTo>
                  <a:pt x="15664" y="21600"/>
                </a:lnTo>
                <a:lnTo>
                  <a:pt x="15754" y="21600"/>
                </a:lnTo>
                <a:lnTo>
                  <a:pt x="15754" y="0"/>
                </a:lnTo>
                <a:close/>
                <a:moveTo>
                  <a:pt x="15574" y="0"/>
                </a:moveTo>
                <a:lnTo>
                  <a:pt x="15485" y="0"/>
                </a:lnTo>
                <a:lnTo>
                  <a:pt x="15485" y="21600"/>
                </a:lnTo>
                <a:lnTo>
                  <a:pt x="15574" y="21600"/>
                </a:lnTo>
                <a:lnTo>
                  <a:pt x="15574" y="0"/>
                </a:lnTo>
                <a:close/>
                <a:moveTo>
                  <a:pt x="15398" y="0"/>
                </a:moveTo>
                <a:lnTo>
                  <a:pt x="15309" y="0"/>
                </a:lnTo>
                <a:lnTo>
                  <a:pt x="15309" y="21600"/>
                </a:lnTo>
                <a:lnTo>
                  <a:pt x="15398" y="21600"/>
                </a:lnTo>
                <a:lnTo>
                  <a:pt x="15398" y="0"/>
                </a:lnTo>
                <a:close/>
                <a:moveTo>
                  <a:pt x="15219" y="0"/>
                </a:moveTo>
                <a:lnTo>
                  <a:pt x="15130" y="0"/>
                </a:lnTo>
                <a:lnTo>
                  <a:pt x="15130" y="21600"/>
                </a:lnTo>
                <a:lnTo>
                  <a:pt x="15219" y="21600"/>
                </a:lnTo>
                <a:lnTo>
                  <a:pt x="15219" y="0"/>
                </a:lnTo>
                <a:close/>
                <a:moveTo>
                  <a:pt x="15040" y="0"/>
                </a:moveTo>
                <a:lnTo>
                  <a:pt x="14950" y="0"/>
                </a:lnTo>
                <a:lnTo>
                  <a:pt x="14950" y="21600"/>
                </a:lnTo>
                <a:lnTo>
                  <a:pt x="15040" y="21600"/>
                </a:lnTo>
                <a:lnTo>
                  <a:pt x="15040" y="0"/>
                </a:lnTo>
                <a:close/>
                <a:moveTo>
                  <a:pt x="14861" y="0"/>
                </a:moveTo>
                <a:lnTo>
                  <a:pt x="14771" y="0"/>
                </a:lnTo>
                <a:lnTo>
                  <a:pt x="14771" y="21600"/>
                </a:lnTo>
                <a:lnTo>
                  <a:pt x="14861" y="21600"/>
                </a:lnTo>
                <a:lnTo>
                  <a:pt x="14861" y="0"/>
                </a:lnTo>
                <a:close/>
                <a:moveTo>
                  <a:pt x="14685" y="0"/>
                </a:moveTo>
                <a:lnTo>
                  <a:pt x="14595" y="0"/>
                </a:lnTo>
                <a:lnTo>
                  <a:pt x="14595" y="21600"/>
                </a:lnTo>
                <a:lnTo>
                  <a:pt x="14685" y="21600"/>
                </a:lnTo>
                <a:lnTo>
                  <a:pt x="14685" y="0"/>
                </a:lnTo>
                <a:close/>
                <a:moveTo>
                  <a:pt x="14506" y="0"/>
                </a:moveTo>
                <a:lnTo>
                  <a:pt x="14416" y="0"/>
                </a:lnTo>
                <a:lnTo>
                  <a:pt x="14416" y="21600"/>
                </a:lnTo>
                <a:lnTo>
                  <a:pt x="14506" y="21600"/>
                </a:lnTo>
                <a:lnTo>
                  <a:pt x="14506" y="0"/>
                </a:lnTo>
                <a:close/>
                <a:moveTo>
                  <a:pt x="14326" y="0"/>
                </a:moveTo>
                <a:lnTo>
                  <a:pt x="14237" y="0"/>
                </a:lnTo>
                <a:lnTo>
                  <a:pt x="14237" y="21600"/>
                </a:lnTo>
                <a:lnTo>
                  <a:pt x="14326" y="21600"/>
                </a:lnTo>
                <a:lnTo>
                  <a:pt x="14326" y="0"/>
                </a:lnTo>
                <a:close/>
                <a:moveTo>
                  <a:pt x="14147" y="0"/>
                </a:moveTo>
                <a:lnTo>
                  <a:pt x="14058" y="0"/>
                </a:lnTo>
                <a:lnTo>
                  <a:pt x="14058" y="21600"/>
                </a:lnTo>
                <a:lnTo>
                  <a:pt x="14147" y="21600"/>
                </a:lnTo>
                <a:lnTo>
                  <a:pt x="14147" y="0"/>
                </a:lnTo>
                <a:close/>
                <a:moveTo>
                  <a:pt x="13968" y="0"/>
                </a:moveTo>
                <a:lnTo>
                  <a:pt x="13878" y="0"/>
                </a:lnTo>
                <a:lnTo>
                  <a:pt x="13878" y="21600"/>
                </a:lnTo>
                <a:lnTo>
                  <a:pt x="13968" y="21600"/>
                </a:lnTo>
                <a:lnTo>
                  <a:pt x="13968" y="0"/>
                </a:lnTo>
                <a:close/>
                <a:moveTo>
                  <a:pt x="13792" y="0"/>
                </a:moveTo>
                <a:lnTo>
                  <a:pt x="13702" y="0"/>
                </a:lnTo>
                <a:lnTo>
                  <a:pt x="13702" y="21600"/>
                </a:lnTo>
                <a:lnTo>
                  <a:pt x="13792" y="21600"/>
                </a:lnTo>
                <a:lnTo>
                  <a:pt x="13792" y="0"/>
                </a:lnTo>
                <a:close/>
                <a:moveTo>
                  <a:pt x="13613" y="0"/>
                </a:moveTo>
                <a:lnTo>
                  <a:pt x="13523" y="0"/>
                </a:lnTo>
                <a:lnTo>
                  <a:pt x="13523" y="21600"/>
                </a:lnTo>
                <a:lnTo>
                  <a:pt x="13613" y="21600"/>
                </a:lnTo>
                <a:lnTo>
                  <a:pt x="13613" y="0"/>
                </a:lnTo>
                <a:close/>
                <a:moveTo>
                  <a:pt x="13434" y="0"/>
                </a:moveTo>
                <a:lnTo>
                  <a:pt x="13344" y="0"/>
                </a:lnTo>
                <a:lnTo>
                  <a:pt x="13344" y="21600"/>
                </a:lnTo>
                <a:lnTo>
                  <a:pt x="13434" y="21600"/>
                </a:lnTo>
                <a:lnTo>
                  <a:pt x="13434" y="0"/>
                </a:lnTo>
                <a:close/>
                <a:moveTo>
                  <a:pt x="13254" y="0"/>
                </a:moveTo>
                <a:lnTo>
                  <a:pt x="13165" y="0"/>
                </a:lnTo>
                <a:lnTo>
                  <a:pt x="13165" y="21600"/>
                </a:lnTo>
                <a:lnTo>
                  <a:pt x="13254" y="21600"/>
                </a:lnTo>
                <a:lnTo>
                  <a:pt x="13254" y="0"/>
                </a:lnTo>
                <a:close/>
                <a:moveTo>
                  <a:pt x="13075" y="0"/>
                </a:moveTo>
                <a:lnTo>
                  <a:pt x="12986" y="0"/>
                </a:lnTo>
                <a:lnTo>
                  <a:pt x="12986" y="21600"/>
                </a:lnTo>
                <a:lnTo>
                  <a:pt x="13075" y="21600"/>
                </a:lnTo>
                <a:lnTo>
                  <a:pt x="13075" y="0"/>
                </a:lnTo>
                <a:close/>
                <a:moveTo>
                  <a:pt x="12899" y="0"/>
                </a:moveTo>
                <a:lnTo>
                  <a:pt x="12810" y="0"/>
                </a:lnTo>
                <a:lnTo>
                  <a:pt x="12810" y="21600"/>
                </a:lnTo>
                <a:lnTo>
                  <a:pt x="12899" y="21600"/>
                </a:lnTo>
                <a:lnTo>
                  <a:pt x="12899" y="0"/>
                </a:lnTo>
                <a:close/>
                <a:moveTo>
                  <a:pt x="12720" y="0"/>
                </a:moveTo>
                <a:lnTo>
                  <a:pt x="12630" y="0"/>
                </a:lnTo>
                <a:lnTo>
                  <a:pt x="12630" y="21600"/>
                </a:lnTo>
                <a:lnTo>
                  <a:pt x="12720" y="21600"/>
                </a:lnTo>
                <a:lnTo>
                  <a:pt x="12720" y="0"/>
                </a:lnTo>
                <a:close/>
                <a:moveTo>
                  <a:pt x="12541" y="0"/>
                </a:moveTo>
                <a:lnTo>
                  <a:pt x="12451" y="0"/>
                </a:lnTo>
                <a:lnTo>
                  <a:pt x="12451" y="21600"/>
                </a:lnTo>
                <a:lnTo>
                  <a:pt x="12541" y="21600"/>
                </a:lnTo>
                <a:lnTo>
                  <a:pt x="12541" y="0"/>
                </a:lnTo>
                <a:close/>
                <a:moveTo>
                  <a:pt x="12362" y="0"/>
                </a:moveTo>
                <a:lnTo>
                  <a:pt x="12272" y="0"/>
                </a:lnTo>
                <a:lnTo>
                  <a:pt x="12272" y="21600"/>
                </a:lnTo>
                <a:lnTo>
                  <a:pt x="12362" y="21600"/>
                </a:lnTo>
                <a:lnTo>
                  <a:pt x="12362" y="0"/>
                </a:lnTo>
                <a:close/>
                <a:moveTo>
                  <a:pt x="12185" y="0"/>
                </a:moveTo>
                <a:lnTo>
                  <a:pt x="12096" y="0"/>
                </a:lnTo>
                <a:lnTo>
                  <a:pt x="12096" y="21600"/>
                </a:lnTo>
                <a:lnTo>
                  <a:pt x="12185" y="21600"/>
                </a:lnTo>
                <a:lnTo>
                  <a:pt x="12185" y="0"/>
                </a:lnTo>
                <a:close/>
                <a:moveTo>
                  <a:pt x="12006" y="0"/>
                </a:moveTo>
                <a:lnTo>
                  <a:pt x="11917" y="0"/>
                </a:lnTo>
                <a:lnTo>
                  <a:pt x="11917" y="21600"/>
                </a:lnTo>
                <a:lnTo>
                  <a:pt x="12006" y="21600"/>
                </a:lnTo>
                <a:lnTo>
                  <a:pt x="12006" y="0"/>
                </a:lnTo>
                <a:close/>
                <a:moveTo>
                  <a:pt x="11827" y="0"/>
                </a:moveTo>
                <a:lnTo>
                  <a:pt x="11738" y="0"/>
                </a:lnTo>
                <a:lnTo>
                  <a:pt x="11738" y="21600"/>
                </a:lnTo>
                <a:lnTo>
                  <a:pt x="11827" y="21600"/>
                </a:lnTo>
                <a:lnTo>
                  <a:pt x="11827" y="0"/>
                </a:lnTo>
                <a:close/>
                <a:moveTo>
                  <a:pt x="11648" y="0"/>
                </a:moveTo>
                <a:lnTo>
                  <a:pt x="11558" y="0"/>
                </a:lnTo>
                <a:lnTo>
                  <a:pt x="11558" y="21600"/>
                </a:lnTo>
                <a:lnTo>
                  <a:pt x="11648" y="21600"/>
                </a:lnTo>
                <a:lnTo>
                  <a:pt x="11648" y="0"/>
                </a:lnTo>
                <a:close/>
                <a:moveTo>
                  <a:pt x="11469" y="0"/>
                </a:moveTo>
                <a:lnTo>
                  <a:pt x="11379" y="0"/>
                </a:lnTo>
                <a:lnTo>
                  <a:pt x="11379" y="21600"/>
                </a:lnTo>
                <a:lnTo>
                  <a:pt x="11469" y="21600"/>
                </a:lnTo>
                <a:lnTo>
                  <a:pt x="11469" y="0"/>
                </a:lnTo>
                <a:close/>
                <a:moveTo>
                  <a:pt x="11293" y="0"/>
                </a:moveTo>
                <a:lnTo>
                  <a:pt x="11203" y="0"/>
                </a:lnTo>
                <a:lnTo>
                  <a:pt x="11203" y="21600"/>
                </a:lnTo>
                <a:lnTo>
                  <a:pt x="11293" y="21600"/>
                </a:lnTo>
                <a:lnTo>
                  <a:pt x="11293" y="0"/>
                </a:lnTo>
                <a:close/>
                <a:moveTo>
                  <a:pt x="11114" y="0"/>
                </a:moveTo>
                <a:lnTo>
                  <a:pt x="11024" y="0"/>
                </a:lnTo>
                <a:lnTo>
                  <a:pt x="11024" y="21600"/>
                </a:lnTo>
                <a:lnTo>
                  <a:pt x="11114" y="21600"/>
                </a:lnTo>
                <a:lnTo>
                  <a:pt x="11114" y="0"/>
                </a:lnTo>
                <a:close/>
                <a:moveTo>
                  <a:pt x="10934" y="0"/>
                </a:moveTo>
                <a:lnTo>
                  <a:pt x="10845" y="0"/>
                </a:lnTo>
                <a:lnTo>
                  <a:pt x="10845" y="21600"/>
                </a:lnTo>
                <a:lnTo>
                  <a:pt x="10934" y="21600"/>
                </a:lnTo>
                <a:lnTo>
                  <a:pt x="10934" y="0"/>
                </a:lnTo>
                <a:close/>
                <a:moveTo>
                  <a:pt x="10755" y="0"/>
                </a:moveTo>
                <a:lnTo>
                  <a:pt x="10666" y="0"/>
                </a:lnTo>
                <a:lnTo>
                  <a:pt x="10666" y="21600"/>
                </a:lnTo>
                <a:lnTo>
                  <a:pt x="10755" y="21600"/>
                </a:lnTo>
                <a:lnTo>
                  <a:pt x="10755" y="0"/>
                </a:lnTo>
                <a:close/>
                <a:moveTo>
                  <a:pt x="10579" y="0"/>
                </a:moveTo>
                <a:lnTo>
                  <a:pt x="10489" y="0"/>
                </a:lnTo>
                <a:lnTo>
                  <a:pt x="10489" y="21600"/>
                </a:lnTo>
                <a:lnTo>
                  <a:pt x="10579" y="21600"/>
                </a:lnTo>
                <a:lnTo>
                  <a:pt x="10579" y="0"/>
                </a:lnTo>
                <a:close/>
                <a:moveTo>
                  <a:pt x="10400" y="0"/>
                </a:moveTo>
                <a:lnTo>
                  <a:pt x="10310" y="0"/>
                </a:lnTo>
                <a:lnTo>
                  <a:pt x="10310" y="21600"/>
                </a:lnTo>
                <a:lnTo>
                  <a:pt x="10400" y="21600"/>
                </a:lnTo>
                <a:lnTo>
                  <a:pt x="10400" y="0"/>
                </a:lnTo>
                <a:close/>
                <a:moveTo>
                  <a:pt x="10221" y="0"/>
                </a:moveTo>
                <a:lnTo>
                  <a:pt x="10131" y="0"/>
                </a:lnTo>
                <a:lnTo>
                  <a:pt x="10131" y="21600"/>
                </a:lnTo>
                <a:lnTo>
                  <a:pt x="10221" y="21600"/>
                </a:lnTo>
                <a:lnTo>
                  <a:pt x="10221" y="0"/>
                </a:lnTo>
                <a:close/>
                <a:moveTo>
                  <a:pt x="10042" y="0"/>
                </a:moveTo>
                <a:lnTo>
                  <a:pt x="9952" y="0"/>
                </a:lnTo>
                <a:lnTo>
                  <a:pt x="9952" y="21600"/>
                </a:lnTo>
                <a:lnTo>
                  <a:pt x="10042" y="21600"/>
                </a:lnTo>
                <a:lnTo>
                  <a:pt x="10042" y="0"/>
                </a:lnTo>
                <a:close/>
                <a:moveTo>
                  <a:pt x="9862" y="0"/>
                </a:moveTo>
                <a:lnTo>
                  <a:pt x="9773" y="0"/>
                </a:lnTo>
                <a:lnTo>
                  <a:pt x="9773" y="21600"/>
                </a:lnTo>
                <a:lnTo>
                  <a:pt x="9862" y="21600"/>
                </a:lnTo>
                <a:lnTo>
                  <a:pt x="9862" y="0"/>
                </a:lnTo>
                <a:close/>
                <a:moveTo>
                  <a:pt x="9686" y="0"/>
                </a:moveTo>
                <a:lnTo>
                  <a:pt x="9597" y="0"/>
                </a:lnTo>
                <a:lnTo>
                  <a:pt x="9597" y="21600"/>
                </a:lnTo>
                <a:lnTo>
                  <a:pt x="9686" y="21600"/>
                </a:lnTo>
                <a:lnTo>
                  <a:pt x="9686" y="0"/>
                </a:lnTo>
                <a:close/>
                <a:moveTo>
                  <a:pt x="9507" y="0"/>
                </a:moveTo>
                <a:lnTo>
                  <a:pt x="9418" y="0"/>
                </a:lnTo>
                <a:lnTo>
                  <a:pt x="9418" y="21600"/>
                </a:lnTo>
                <a:lnTo>
                  <a:pt x="9507" y="21600"/>
                </a:lnTo>
                <a:lnTo>
                  <a:pt x="9507" y="0"/>
                </a:lnTo>
                <a:close/>
                <a:moveTo>
                  <a:pt x="9328" y="0"/>
                </a:moveTo>
                <a:lnTo>
                  <a:pt x="9238" y="0"/>
                </a:lnTo>
                <a:lnTo>
                  <a:pt x="9238" y="21600"/>
                </a:lnTo>
                <a:lnTo>
                  <a:pt x="9328" y="21600"/>
                </a:lnTo>
                <a:lnTo>
                  <a:pt x="9328" y="0"/>
                </a:lnTo>
                <a:close/>
                <a:moveTo>
                  <a:pt x="9149" y="0"/>
                </a:moveTo>
                <a:lnTo>
                  <a:pt x="9059" y="0"/>
                </a:lnTo>
                <a:lnTo>
                  <a:pt x="9059" y="21600"/>
                </a:lnTo>
                <a:lnTo>
                  <a:pt x="9149" y="21600"/>
                </a:lnTo>
                <a:lnTo>
                  <a:pt x="9149" y="0"/>
                </a:lnTo>
                <a:close/>
                <a:moveTo>
                  <a:pt x="8973" y="0"/>
                </a:moveTo>
                <a:lnTo>
                  <a:pt x="8883" y="0"/>
                </a:lnTo>
                <a:lnTo>
                  <a:pt x="8883" y="21600"/>
                </a:lnTo>
                <a:lnTo>
                  <a:pt x="8973" y="21600"/>
                </a:lnTo>
                <a:lnTo>
                  <a:pt x="8973" y="0"/>
                </a:lnTo>
                <a:close/>
                <a:moveTo>
                  <a:pt x="8793" y="0"/>
                </a:moveTo>
                <a:lnTo>
                  <a:pt x="8704" y="0"/>
                </a:lnTo>
                <a:lnTo>
                  <a:pt x="8704" y="21600"/>
                </a:lnTo>
                <a:lnTo>
                  <a:pt x="8793" y="21600"/>
                </a:lnTo>
                <a:lnTo>
                  <a:pt x="8793" y="0"/>
                </a:lnTo>
                <a:close/>
                <a:moveTo>
                  <a:pt x="8614" y="0"/>
                </a:moveTo>
                <a:lnTo>
                  <a:pt x="8525" y="0"/>
                </a:lnTo>
                <a:lnTo>
                  <a:pt x="8525" y="21600"/>
                </a:lnTo>
                <a:lnTo>
                  <a:pt x="8614" y="21600"/>
                </a:lnTo>
                <a:lnTo>
                  <a:pt x="8614" y="0"/>
                </a:lnTo>
                <a:close/>
                <a:moveTo>
                  <a:pt x="8435" y="0"/>
                </a:moveTo>
                <a:lnTo>
                  <a:pt x="8346" y="0"/>
                </a:lnTo>
                <a:lnTo>
                  <a:pt x="8346" y="21600"/>
                </a:lnTo>
                <a:lnTo>
                  <a:pt x="8435" y="21600"/>
                </a:lnTo>
                <a:lnTo>
                  <a:pt x="8435" y="0"/>
                </a:lnTo>
                <a:close/>
                <a:moveTo>
                  <a:pt x="8256" y="0"/>
                </a:moveTo>
                <a:lnTo>
                  <a:pt x="8166" y="0"/>
                </a:lnTo>
                <a:lnTo>
                  <a:pt x="8166" y="21600"/>
                </a:lnTo>
                <a:lnTo>
                  <a:pt x="8256" y="21600"/>
                </a:lnTo>
                <a:lnTo>
                  <a:pt x="8256" y="0"/>
                </a:lnTo>
                <a:close/>
                <a:moveTo>
                  <a:pt x="8080" y="0"/>
                </a:moveTo>
                <a:lnTo>
                  <a:pt x="7990" y="0"/>
                </a:lnTo>
                <a:lnTo>
                  <a:pt x="7990" y="21600"/>
                </a:lnTo>
                <a:lnTo>
                  <a:pt x="8080" y="21600"/>
                </a:lnTo>
                <a:lnTo>
                  <a:pt x="8080" y="0"/>
                </a:lnTo>
                <a:close/>
                <a:moveTo>
                  <a:pt x="7901" y="0"/>
                </a:moveTo>
                <a:lnTo>
                  <a:pt x="7811" y="0"/>
                </a:lnTo>
                <a:lnTo>
                  <a:pt x="7811" y="21600"/>
                </a:lnTo>
                <a:lnTo>
                  <a:pt x="7901" y="21600"/>
                </a:lnTo>
                <a:lnTo>
                  <a:pt x="7901" y="0"/>
                </a:lnTo>
                <a:close/>
                <a:moveTo>
                  <a:pt x="7722" y="0"/>
                </a:moveTo>
                <a:lnTo>
                  <a:pt x="7632" y="0"/>
                </a:lnTo>
                <a:lnTo>
                  <a:pt x="7632" y="21600"/>
                </a:lnTo>
                <a:lnTo>
                  <a:pt x="7722" y="21600"/>
                </a:lnTo>
                <a:lnTo>
                  <a:pt x="7722" y="0"/>
                </a:lnTo>
                <a:close/>
                <a:moveTo>
                  <a:pt x="7542" y="0"/>
                </a:moveTo>
                <a:lnTo>
                  <a:pt x="7453" y="0"/>
                </a:lnTo>
                <a:lnTo>
                  <a:pt x="7453" y="21600"/>
                </a:lnTo>
                <a:lnTo>
                  <a:pt x="7542" y="21600"/>
                </a:lnTo>
                <a:lnTo>
                  <a:pt x="7542" y="0"/>
                </a:lnTo>
                <a:close/>
                <a:moveTo>
                  <a:pt x="7363" y="0"/>
                </a:moveTo>
                <a:lnTo>
                  <a:pt x="7274" y="0"/>
                </a:lnTo>
                <a:lnTo>
                  <a:pt x="7274" y="21600"/>
                </a:lnTo>
                <a:lnTo>
                  <a:pt x="7363" y="21600"/>
                </a:lnTo>
                <a:lnTo>
                  <a:pt x="7363" y="0"/>
                </a:lnTo>
                <a:close/>
                <a:moveTo>
                  <a:pt x="7187" y="0"/>
                </a:moveTo>
                <a:lnTo>
                  <a:pt x="7097" y="0"/>
                </a:lnTo>
                <a:lnTo>
                  <a:pt x="7097" y="21600"/>
                </a:lnTo>
                <a:lnTo>
                  <a:pt x="7187" y="21600"/>
                </a:lnTo>
                <a:lnTo>
                  <a:pt x="7187" y="0"/>
                </a:lnTo>
                <a:close/>
                <a:moveTo>
                  <a:pt x="7008" y="0"/>
                </a:moveTo>
                <a:lnTo>
                  <a:pt x="6918" y="0"/>
                </a:lnTo>
                <a:lnTo>
                  <a:pt x="6918" y="21600"/>
                </a:lnTo>
                <a:lnTo>
                  <a:pt x="7008" y="21600"/>
                </a:lnTo>
                <a:lnTo>
                  <a:pt x="7008" y="0"/>
                </a:lnTo>
                <a:close/>
                <a:moveTo>
                  <a:pt x="6829" y="0"/>
                </a:moveTo>
                <a:lnTo>
                  <a:pt x="6739" y="0"/>
                </a:lnTo>
                <a:lnTo>
                  <a:pt x="6739" y="21600"/>
                </a:lnTo>
                <a:lnTo>
                  <a:pt x="6829" y="21600"/>
                </a:lnTo>
                <a:lnTo>
                  <a:pt x="6829" y="0"/>
                </a:lnTo>
                <a:close/>
                <a:moveTo>
                  <a:pt x="6650" y="0"/>
                </a:moveTo>
                <a:lnTo>
                  <a:pt x="6560" y="0"/>
                </a:lnTo>
                <a:lnTo>
                  <a:pt x="6560" y="21600"/>
                </a:lnTo>
                <a:lnTo>
                  <a:pt x="6650" y="21600"/>
                </a:lnTo>
                <a:lnTo>
                  <a:pt x="6650" y="0"/>
                </a:lnTo>
                <a:close/>
                <a:moveTo>
                  <a:pt x="6473" y="0"/>
                </a:moveTo>
                <a:lnTo>
                  <a:pt x="6384" y="0"/>
                </a:lnTo>
                <a:lnTo>
                  <a:pt x="6384" y="21600"/>
                </a:lnTo>
                <a:lnTo>
                  <a:pt x="6473" y="21600"/>
                </a:lnTo>
                <a:lnTo>
                  <a:pt x="6473" y="0"/>
                </a:lnTo>
                <a:close/>
                <a:moveTo>
                  <a:pt x="6294" y="0"/>
                </a:moveTo>
                <a:lnTo>
                  <a:pt x="6205" y="0"/>
                </a:lnTo>
                <a:lnTo>
                  <a:pt x="6205" y="21600"/>
                </a:lnTo>
                <a:lnTo>
                  <a:pt x="6294" y="21600"/>
                </a:lnTo>
                <a:lnTo>
                  <a:pt x="6294" y="0"/>
                </a:lnTo>
                <a:close/>
                <a:moveTo>
                  <a:pt x="6115" y="0"/>
                </a:moveTo>
                <a:lnTo>
                  <a:pt x="6026" y="0"/>
                </a:lnTo>
                <a:lnTo>
                  <a:pt x="6026" y="21600"/>
                </a:lnTo>
                <a:lnTo>
                  <a:pt x="6115" y="21600"/>
                </a:lnTo>
                <a:lnTo>
                  <a:pt x="6115" y="0"/>
                </a:lnTo>
                <a:close/>
                <a:moveTo>
                  <a:pt x="5936" y="0"/>
                </a:moveTo>
                <a:lnTo>
                  <a:pt x="5846" y="0"/>
                </a:lnTo>
                <a:lnTo>
                  <a:pt x="5846" y="21600"/>
                </a:lnTo>
                <a:lnTo>
                  <a:pt x="5936" y="21600"/>
                </a:lnTo>
                <a:lnTo>
                  <a:pt x="5936" y="0"/>
                </a:lnTo>
                <a:close/>
                <a:moveTo>
                  <a:pt x="5757" y="0"/>
                </a:moveTo>
                <a:lnTo>
                  <a:pt x="5667" y="0"/>
                </a:lnTo>
                <a:lnTo>
                  <a:pt x="5667" y="21600"/>
                </a:lnTo>
                <a:lnTo>
                  <a:pt x="5757" y="21600"/>
                </a:lnTo>
                <a:lnTo>
                  <a:pt x="5757" y="0"/>
                </a:lnTo>
                <a:close/>
                <a:moveTo>
                  <a:pt x="5581" y="0"/>
                </a:moveTo>
                <a:lnTo>
                  <a:pt x="5491" y="0"/>
                </a:lnTo>
                <a:lnTo>
                  <a:pt x="5491" y="21600"/>
                </a:lnTo>
                <a:lnTo>
                  <a:pt x="5581" y="21600"/>
                </a:lnTo>
                <a:lnTo>
                  <a:pt x="5581" y="0"/>
                </a:lnTo>
                <a:close/>
                <a:moveTo>
                  <a:pt x="5401" y="0"/>
                </a:moveTo>
                <a:lnTo>
                  <a:pt x="5312" y="0"/>
                </a:lnTo>
                <a:lnTo>
                  <a:pt x="5312" y="21600"/>
                </a:lnTo>
                <a:lnTo>
                  <a:pt x="5401" y="21600"/>
                </a:lnTo>
                <a:lnTo>
                  <a:pt x="5401" y="0"/>
                </a:lnTo>
                <a:close/>
                <a:moveTo>
                  <a:pt x="5222" y="0"/>
                </a:moveTo>
                <a:lnTo>
                  <a:pt x="5133" y="0"/>
                </a:lnTo>
                <a:lnTo>
                  <a:pt x="5133" y="21600"/>
                </a:lnTo>
                <a:lnTo>
                  <a:pt x="5222" y="21600"/>
                </a:lnTo>
                <a:lnTo>
                  <a:pt x="5222" y="0"/>
                </a:lnTo>
                <a:close/>
                <a:moveTo>
                  <a:pt x="5043" y="0"/>
                </a:moveTo>
                <a:lnTo>
                  <a:pt x="4954" y="0"/>
                </a:lnTo>
                <a:lnTo>
                  <a:pt x="4954" y="21600"/>
                </a:lnTo>
                <a:lnTo>
                  <a:pt x="5043" y="21600"/>
                </a:lnTo>
                <a:lnTo>
                  <a:pt x="5043" y="0"/>
                </a:lnTo>
                <a:close/>
                <a:moveTo>
                  <a:pt x="4867" y="0"/>
                </a:moveTo>
                <a:lnTo>
                  <a:pt x="4777" y="0"/>
                </a:lnTo>
                <a:lnTo>
                  <a:pt x="4777" y="21600"/>
                </a:lnTo>
                <a:lnTo>
                  <a:pt x="4867" y="21600"/>
                </a:lnTo>
                <a:lnTo>
                  <a:pt x="4867" y="0"/>
                </a:lnTo>
                <a:close/>
                <a:moveTo>
                  <a:pt x="4688" y="0"/>
                </a:moveTo>
                <a:lnTo>
                  <a:pt x="4598" y="0"/>
                </a:lnTo>
                <a:lnTo>
                  <a:pt x="4598" y="21600"/>
                </a:lnTo>
                <a:lnTo>
                  <a:pt x="4688" y="21600"/>
                </a:lnTo>
                <a:lnTo>
                  <a:pt x="4688" y="0"/>
                </a:lnTo>
                <a:close/>
                <a:moveTo>
                  <a:pt x="4509" y="0"/>
                </a:moveTo>
                <a:lnTo>
                  <a:pt x="4419" y="0"/>
                </a:lnTo>
                <a:lnTo>
                  <a:pt x="4419" y="21600"/>
                </a:lnTo>
                <a:lnTo>
                  <a:pt x="4509" y="21600"/>
                </a:lnTo>
                <a:lnTo>
                  <a:pt x="4509" y="0"/>
                </a:lnTo>
                <a:close/>
                <a:moveTo>
                  <a:pt x="4330" y="0"/>
                </a:moveTo>
                <a:lnTo>
                  <a:pt x="4240" y="0"/>
                </a:lnTo>
                <a:lnTo>
                  <a:pt x="4240" y="21600"/>
                </a:lnTo>
                <a:lnTo>
                  <a:pt x="4330" y="21600"/>
                </a:lnTo>
                <a:lnTo>
                  <a:pt x="4330" y="0"/>
                </a:lnTo>
                <a:close/>
                <a:moveTo>
                  <a:pt x="4150" y="0"/>
                </a:moveTo>
                <a:lnTo>
                  <a:pt x="4061" y="0"/>
                </a:lnTo>
                <a:lnTo>
                  <a:pt x="4061" y="21600"/>
                </a:lnTo>
                <a:lnTo>
                  <a:pt x="4150" y="21600"/>
                </a:lnTo>
                <a:lnTo>
                  <a:pt x="4150" y="0"/>
                </a:lnTo>
                <a:close/>
                <a:moveTo>
                  <a:pt x="3974" y="0"/>
                </a:moveTo>
                <a:lnTo>
                  <a:pt x="3885" y="0"/>
                </a:lnTo>
                <a:lnTo>
                  <a:pt x="3885" y="21600"/>
                </a:lnTo>
                <a:lnTo>
                  <a:pt x="3974" y="21600"/>
                </a:lnTo>
                <a:lnTo>
                  <a:pt x="3974" y="0"/>
                </a:lnTo>
                <a:close/>
                <a:moveTo>
                  <a:pt x="3795" y="0"/>
                </a:moveTo>
                <a:lnTo>
                  <a:pt x="3706" y="0"/>
                </a:lnTo>
                <a:lnTo>
                  <a:pt x="3706" y="21600"/>
                </a:lnTo>
                <a:lnTo>
                  <a:pt x="3795" y="21600"/>
                </a:lnTo>
                <a:lnTo>
                  <a:pt x="3795" y="0"/>
                </a:lnTo>
                <a:close/>
                <a:moveTo>
                  <a:pt x="3616" y="0"/>
                </a:moveTo>
                <a:lnTo>
                  <a:pt x="3526" y="0"/>
                </a:lnTo>
                <a:lnTo>
                  <a:pt x="3526" y="21600"/>
                </a:lnTo>
                <a:lnTo>
                  <a:pt x="3616" y="21600"/>
                </a:lnTo>
                <a:lnTo>
                  <a:pt x="3616" y="0"/>
                </a:lnTo>
                <a:close/>
                <a:moveTo>
                  <a:pt x="3437" y="0"/>
                </a:moveTo>
                <a:lnTo>
                  <a:pt x="3347" y="0"/>
                </a:lnTo>
                <a:lnTo>
                  <a:pt x="3347" y="21600"/>
                </a:lnTo>
                <a:lnTo>
                  <a:pt x="3437" y="21600"/>
                </a:lnTo>
                <a:lnTo>
                  <a:pt x="3437" y="0"/>
                </a:lnTo>
                <a:close/>
                <a:moveTo>
                  <a:pt x="3258" y="0"/>
                </a:moveTo>
                <a:lnTo>
                  <a:pt x="3168" y="0"/>
                </a:lnTo>
                <a:lnTo>
                  <a:pt x="3168" y="21600"/>
                </a:lnTo>
                <a:lnTo>
                  <a:pt x="3258" y="21600"/>
                </a:lnTo>
                <a:lnTo>
                  <a:pt x="3258" y="0"/>
                </a:lnTo>
                <a:close/>
                <a:moveTo>
                  <a:pt x="3081" y="0"/>
                </a:moveTo>
                <a:lnTo>
                  <a:pt x="2992" y="0"/>
                </a:lnTo>
                <a:lnTo>
                  <a:pt x="2992" y="21600"/>
                </a:lnTo>
                <a:lnTo>
                  <a:pt x="3081" y="21600"/>
                </a:lnTo>
                <a:lnTo>
                  <a:pt x="3081" y="0"/>
                </a:lnTo>
                <a:close/>
                <a:moveTo>
                  <a:pt x="2902" y="0"/>
                </a:moveTo>
                <a:lnTo>
                  <a:pt x="2813" y="0"/>
                </a:lnTo>
                <a:lnTo>
                  <a:pt x="2813" y="21600"/>
                </a:lnTo>
                <a:lnTo>
                  <a:pt x="2902" y="21600"/>
                </a:lnTo>
                <a:lnTo>
                  <a:pt x="2902" y="0"/>
                </a:lnTo>
                <a:close/>
                <a:moveTo>
                  <a:pt x="2723" y="0"/>
                </a:moveTo>
                <a:lnTo>
                  <a:pt x="2634" y="0"/>
                </a:lnTo>
                <a:lnTo>
                  <a:pt x="2634" y="21600"/>
                </a:lnTo>
                <a:lnTo>
                  <a:pt x="2723" y="21600"/>
                </a:lnTo>
                <a:lnTo>
                  <a:pt x="2723" y="0"/>
                </a:lnTo>
                <a:close/>
                <a:moveTo>
                  <a:pt x="2544" y="0"/>
                </a:moveTo>
                <a:lnTo>
                  <a:pt x="2454" y="0"/>
                </a:lnTo>
                <a:lnTo>
                  <a:pt x="2454" y="21600"/>
                </a:lnTo>
                <a:lnTo>
                  <a:pt x="2544" y="21600"/>
                </a:lnTo>
                <a:lnTo>
                  <a:pt x="2544" y="0"/>
                </a:lnTo>
                <a:close/>
                <a:moveTo>
                  <a:pt x="2368" y="0"/>
                </a:moveTo>
                <a:lnTo>
                  <a:pt x="2278" y="0"/>
                </a:lnTo>
                <a:lnTo>
                  <a:pt x="2278" y="21600"/>
                </a:lnTo>
                <a:lnTo>
                  <a:pt x="2368" y="21600"/>
                </a:lnTo>
                <a:lnTo>
                  <a:pt x="2368" y="0"/>
                </a:lnTo>
                <a:close/>
                <a:moveTo>
                  <a:pt x="2189" y="0"/>
                </a:moveTo>
                <a:lnTo>
                  <a:pt x="2099" y="0"/>
                </a:lnTo>
                <a:lnTo>
                  <a:pt x="2099" y="21600"/>
                </a:lnTo>
                <a:lnTo>
                  <a:pt x="2189" y="21600"/>
                </a:lnTo>
                <a:lnTo>
                  <a:pt x="2189" y="0"/>
                </a:lnTo>
                <a:close/>
                <a:moveTo>
                  <a:pt x="2010" y="0"/>
                </a:moveTo>
                <a:lnTo>
                  <a:pt x="1920" y="0"/>
                </a:lnTo>
                <a:lnTo>
                  <a:pt x="1920" y="21600"/>
                </a:lnTo>
                <a:lnTo>
                  <a:pt x="2010" y="21600"/>
                </a:lnTo>
                <a:lnTo>
                  <a:pt x="2010" y="0"/>
                </a:lnTo>
                <a:close/>
                <a:moveTo>
                  <a:pt x="1830" y="0"/>
                </a:moveTo>
                <a:lnTo>
                  <a:pt x="1741" y="0"/>
                </a:lnTo>
                <a:lnTo>
                  <a:pt x="1741" y="21600"/>
                </a:lnTo>
                <a:lnTo>
                  <a:pt x="1830" y="21600"/>
                </a:lnTo>
                <a:lnTo>
                  <a:pt x="1830" y="0"/>
                </a:lnTo>
                <a:close/>
                <a:moveTo>
                  <a:pt x="1651" y="0"/>
                </a:moveTo>
                <a:lnTo>
                  <a:pt x="1562" y="0"/>
                </a:lnTo>
                <a:lnTo>
                  <a:pt x="1562" y="21600"/>
                </a:lnTo>
                <a:lnTo>
                  <a:pt x="1651" y="21600"/>
                </a:lnTo>
                <a:lnTo>
                  <a:pt x="1651" y="0"/>
                </a:lnTo>
                <a:close/>
                <a:moveTo>
                  <a:pt x="1475" y="0"/>
                </a:moveTo>
                <a:lnTo>
                  <a:pt x="1385" y="0"/>
                </a:lnTo>
                <a:lnTo>
                  <a:pt x="1385" y="21600"/>
                </a:lnTo>
                <a:lnTo>
                  <a:pt x="1475" y="21600"/>
                </a:lnTo>
                <a:lnTo>
                  <a:pt x="1475" y="0"/>
                </a:lnTo>
                <a:close/>
                <a:moveTo>
                  <a:pt x="1296" y="0"/>
                </a:moveTo>
                <a:lnTo>
                  <a:pt x="1206" y="0"/>
                </a:lnTo>
                <a:lnTo>
                  <a:pt x="1206" y="21600"/>
                </a:lnTo>
                <a:lnTo>
                  <a:pt x="1296" y="21600"/>
                </a:lnTo>
                <a:lnTo>
                  <a:pt x="1296" y="0"/>
                </a:lnTo>
                <a:close/>
                <a:moveTo>
                  <a:pt x="1117" y="0"/>
                </a:moveTo>
                <a:lnTo>
                  <a:pt x="1027" y="0"/>
                </a:lnTo>
                <a:lnTo>
                  <a:pt x="1027" y="21600"/>
                </a:lnTo>
                <a:lnTo>
                  <a:pt x="1117" y="21600"/>
                </a:lnTo>
                <a:lnTo>
                  <a:pt x="1117" y="0"/>
                </a:lnTo>
                <a:close/>
                <a:moveTo>
                  <a:pt x="938" y="0"/>
                </a:moveTo>
                <a:lnTo>
                  <a:pt x="848" y="0"/>
                </a:lnTo>
                <a:lnTo>
                  <a:pt x="848" y="21600"/>
                </a:lnTo>
                <a:lnTo>
                  <a:pt x="938" y="21600"/>
                </a:lnTo>
                <a:lnTo>
                  <a:pt x="938" y="0"/>
                </a:lnTo>
                <a:close/>
                <a:moveTo>
                  <a:pt x="761" y="0"/>
                </a:moveTo>
                <a:lnTo>
                  <a:pt x="672" y="0"/>
                </a:lnTo>
                <a:lnTo>
                  <a:pt x="672" y="21600"/>
                </a:lnTo>
                <a:lnTo>
                  <a:pt x="761" y="21600"/>
                </a:lnTo>
                <a:lnTo>
                  <a:pt x="761" y="0"/>
                </a:lnTo>
                <a:close/>
                <a:moveTo>
                  <a:pt x="582" y="0"/>
                </a:moveTo>
                <a:lnTo>
                  <a:pt x="493" y="0"/>
                </a:lnTo>
                <a:lnTo>
                  <a:pt x="493" y="21600"/>
                </a:lnTo>
                <a:lnTo>
                  <a:pt x="582" y="21600"/>
                </a:lnTo>
                <a:lnTo>
                  <a:pt x="582" y="0"/>
                </a:lnTo>
                <a:close/>
                <a:moveTo>
                  <a:pt x="403" y="0"/>
                </a:moveTo>
                <a:lnTo>
                  <a:pt x="314" y="0"/>
                </a:lnTo>
                <a:lnTo>
                  <a:pt x="314" y="21600"/>
                </a:lnTo>
                <a:lnTo>
                  <a:pt x="403" y="21600"/>
                </a:lnTo>
                <a:lnTo>
                  <a:pt x="403" y="0"/>
                </a:lnTo>
                <a:close/>
                <a:moveTo>
                  <a:pt x="224" y="0"/>
                </a:moveTo>
                <a:lnTo>
                  <a:pt x="134" y="0"/>
                </a:lnTo>
                <a:lnTo>
                  <a:pt x="134" y="21600"/>
                </a:lnTo>
                <a:lnTo>
                  <a:pt x="224" y="21600"/>
                </a:lnTo>
                <a:lnTo>
                  <a:pt x="224" y="0"/>
                </a:lnTo>
                <a:close/>
                <a:moveTo>
                  <a:pt x="21600" y="0"/>
                </a:moveTo>
                <a:lnTo>
                  <a:pt x="21555" y="0"/>
                </a:lnTo>
                <a:lnTo>
                  <a:pt x="21555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4" name="Graphic 13" descr="Blog with solid fill">
            <a:extLst>
              <a:ext uri="{FF2B5EF4-FFF2-40B4-BE49-F238E27FC236}">
                <a16:creationId xmlns:a16="http://schemas.microsoft.com/office/drawing/2014/main" id="{A290CC38-183A-4803-A5AC-FF12BAAA3F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70788" y="1262501"/>
            <a:ext cx="635317" cy="635317"/>
          </a:xfrm>
          <a:prstGeom prst="rect">
            <a:avLst/>
          </a:prstGeom>
        </p:spPr>
      </p:pic>
      <p:pic>
        <p:nvPicPr>
          <p:cNvPr id="15" name="Graphic 14" descr="Boardroom with solid fill">
            <a:extLst>
              <a:ext uri="{FF2B5EF4-FFF2-40B4-BE49-F238E27FC236}">
                <a16:creationId xmlns:a16="http://schemas.microsoft.com/office/drawing/2014/main" id="{88974340-CFA1-44E7-8228-A91E147E69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906583" y="670243"/>
            <a:ext cx="635317" cy="635317"/>
          </a:xfrm>
          <a:prstGeom prst="rect">
            <a:avLst/>
          </a:prstGeom>
        </p:spPr>
      </p:pic>
      <p:pic>
        <p:nvPicPr>
          <p:cNvPr id="16" name="Graphic 15" descr="Books with solid fill">
            <a:extLst>
              <a:ext uri="{FF2B5EF4-FFF2-40B4-BE49-F238E27FC236}">
                <a16:creationId xmlns:a16="http://schemas.microsoft.com/office/drawing/2014/main" id="{C68D31CF-094C-48A0-AE2E-26D6EAE75A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90033" y="5253042"/>
            <a:ext cx="635317" cy="635317"/>
          </a:xfrm>
          <a:prstGeom prst="rect">
            <a:avLst/>
          </a:prstGeom>
        </p:spPr>
      </p:pic>
      <p:pic>
        <p:nvPicPr>
          <p:cNvPr id="17" name="Graphic 16" descr="Briefcase with solid fill">
            <a:extLst>
              <a:ext uri="{FF2B5EF4-FFF2-40B4-BE49-F238E27FC236}">
                <a16:creationId xmlns:a16="http://schemas.microsoft.com/office/drawing/2014/main" id="{5F85C700-F8F4-4A07-937B-1A4C3AA4E2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86632" y="4266972"/>
            <a:ext cx="682019" cy="68201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8C06A67C-D77B-4488-A407-8A0B88A34B7B}"/>
              </a:ext>
            </a:extLst>
          </p:cNvPr>
          <p:cNvGrpSpPr/>
          <p:nvPr/>
        </p:nvGrpSpPr>
        <p:grpSpPr>
          <a:xfrm>
            <a:off x="7852877" y="5036072"/>
            <a:ext cx="994033" cy="1043932"/>
            <a:chOff x="332936" y="2781654"/>
            <a:chExt cx="2975111" cy="104393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15862BC-C833-4F33-AE75-69266DCB0C2F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0E0D5CB-D226-495A-AC82-62F3C5685FD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CF3D1E8-FC9B-4458-A700-FB06EEE03191}"/>
              </a:ext>
            </a:extLst>
          </p:cNvPr>
          <p:cNvGrpSpPr/>
          <p:nvPr/>
        </p:nvGrpSpPr>
        <p:grpSpPr>
          <a:xfrm>
            <a:off x="4298098" y="4096704"/>
            <a:ext cx="994033" cy="1043932"/>
            <a:chOff x="332936" y="2781654"/>
            <a:chExt cx="2975111" cy="104393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1EF4AA8-C55D-4705-97F2-DFD48B79EEC3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78D7D2C-A1AD-47B3-9F59-2CFCB44293C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5C51CB2-E9EF-4E53-969B-9772C50E00AB}"/>
              </a:ext>
            </a:extLst>
          </p:cNvPr>
          <p:cNvGrpSpPr/>
          <p:nvPr/>
        </p:nvGrpSpPr>
        <p:grpSpPr>
          <a:xfrm>
            <a:off x="9711407" y="744841"/>
            <a:ext cx="1494177" cy="882349"/>
            <a:chOff x="332936" y="2781654"/>
            <a:chExt cx="2975111" cy="88234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C51E887-F3D0-464D-A3A9-6B6074AE3787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3A0E5F4-1EA4-4FAD-B9E1-406AE3DDBEA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170DAE5-1EBC-4680-965E-0D7B32128936}"/>
              </a:ext>
            </a:extLst>
          </p:cNvPr>
          <p:cNvGrpSpPr/>
          <p:nvPr/>
        </p:nvGrpSpPr>
        <p:grpSpPr>
          <a:xfrm>
            <a:off x="6066233" y="1301682"/>
            <a:ext cx="994033" cy="1043932"/>
            <a:chOff x="332936" y="2781654"/>
            <a:chExt cx="2975111" cy="104393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CA0AE75-AFC5-40BF-88DD-0117A98B741A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B342B6E-955B-43E6-A0DE-68E4E9A4C67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79D7A8B-4F35-4D59-9C46-FC9B9A438128}"/>
              </a:ext>
            </a:extLst>
          </p:cNvPr>
          <p:cNvGrpSpPr/>
          <p:nvPr/>
        </p:nvGrpSpPr>
        <p:grpSpPr>
          <a:xfrm>
            <a:off x="423736" y="2932434"/>
            <a:ext cx="994033" cy="1043932"/>
            <a:chOff x="332936" y="2781654"/>
            <a:chExt cx="2975111" cy="104393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4F28ACE-60B3-40B7-B93A-B917A0C022CC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126C9D0-8539-48AC-BBAA-0845C9EC9AD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A84F168-CCCC-4FD5-BC6F-C17AAB64882A}"/>
              </a:ext>
            </a:extLst>
          </p:cNvPr>
          <p:cNvGrpSpPr/>
          <p:nvPr/>
        </p:nvGrpSpPr>
        <p:grpSpPr>
          <a:xfrm>
            <a:off x="10357774" y="3564050"/>
            <a:ext cx="994033" cy="1043932"/>
            <a:chOff x="332936" y="2781654"/>
            <a:chExt cx="2975111" cy="104393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828C22C-90BA-4899-85A4-A6FF08A30E25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9B0D433-4C7A-4F00-B610-6004C070A4D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7650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8487</TotalTime>
  <Words>393</Words>
  <PresentationFormat>Widescreen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Funnel w/ 4 Steps – Slide Template</vt:lpstr>
      <vt:lpstr>Horizontal Funnel w/ 4 Steps – Slide Template</vt:lpstr>
      <vt:lpstr>Horizontal Funnel w/ 4 Steps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Funnel w/ 4 Steps</dc:title>
  <dc:creator>PresentationGO.com</dc:creator>
  <dc:description>© Copyright PresentationGO.com</dc:description>
  <dcterms:created xsi:type="dcterms:W3CDTF">2014-11-26T05:14:11Z</dcterms:created>
  <dcterms:modified xsi:type="dcterms:W3CDTF">2021-10-28T15:57:52Z</dcterms:modified>
  <cp:category>Charts &amp; Diagrams</cp:category>
</cp:coreProperties>
</file>