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6" r:id="rId5"/>
    <p:sldId id="357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576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9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45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58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6 Steps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BD009035-F3DE-4040-9A97-73AE02219E0F}"/>
              </a:ext>
            </a:extLst>
          </p:cNvPr>
          <p:cNvSpPr/>
          <p:nvPr/>
        </p:nvSpPr>
        <p:spPr>
          <a:xfrm>
            <a:off x="7299008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F714ABF5-49A4-4BFC-ACA4-C0BAEFF394BE}"/>
              </a:ext>
            </a:extLst>
          </p:cNvPr>
          <p:cNvSpPr/>
          <p:nvPr/>
        </p:nvSpPr>
        <p:spPr>
          <a:xfrm>
            <a:off x="6413183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8070789C-E3B2-467D-8E09-F1F67A144FCF}"/>
              </a:ext>
            </a:extLst>
          </p:cNvPr>
          <p:cNvSpPr/>
          <p:nvPr/>
        </p:nvSpPr>
        <p:spPr>
          <a:xfrm>
            <a:off x="4641533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0872CC6A-AA5A-48C2-A25B-2D8E5CDB965A}"/>
              </a:ext>
            </a:extLst>
          </p:cNvPr>
          <p:cNvSpPr/>
          <p:nvPr/>
        </p:nvSpPr>
        <p:spPr>
          <a:xfrm>
            <a:off x="5527358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0396E80-6492-49D1-8909-925968C10F67}"/>
              </a:ext>
            </a:extLst>
          </p:cNvPr>
          <p:cNvSpPr/>
          <p:nvPr/>
        </p:nvSpPr>
        <p:spPr>
          <a:xfrm>
            <a:off x="2869883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9667860-B70B-4599-B8B5-C48D2014C46F}"/>
              </a:ext>
            </a:extLst>
          </p:cNvPr>
          <p:cNvSpPr/>
          <p:nvPr/>
        </p:nvSpPr>
        <p:spPr>
          <a:xfrm>
            <a:off x="3755708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654BB143-05AF-454E-B103-980550CFF0E1}"/>
              </a:ext>
            </a:extLst>
          </p:cNvPr>
          <p:cNvSpPr/>
          <p:nvPr/>
        </p:nvSpPr>
        <p:spPr>
          <a:xfrm>
            <a:off x="1574482" y="2231708"/>
            <a:ext cx="5724527" cy="283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7" name="Oval">
            <a:extLst>
              <a:ext uri="{FF2B5EF4-FFF2-40B4-BE49-F238E27FC236}">
                <a16:creationId xmlns:a16="http://schemas.microsoft.com/office/drawing/2014/main" id="{F661F2A0-FC03-4D4C-87B2-BB4C1D09FBF4}"/>
              </a:ext>
            </a:extLst>
          </p:cNvPr>
          <p:cNvSpPr/>
          <p:nvPr/>
        </p:nvSpPr>
        <p:spPr>
          <a:xfrm>
            <a:off x="6898958" y="2231231"/>
            <a:ext cx="796292" cy="283464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8" name="Oval">
            <a:extLst>
              <a:ext uri="{FF2B5EF4-FFF2-40B4-BE49-F238E27FC236}">
                <a16:creationId xmlns:a16="http://schemas.microsoft.com/office/drawing/2014/main" id="{2E46E20F-0A7D-411D-B5A8-A31B50E8C717}"/>
              </a:ext>
            </a:extLst>
          </p:cNvPr>
          <p:cNvSpPr/>
          <p:nvPr/>
        </p:nvSpPr>
        <p:spPr>
          <a:xfrm>
            <a:off x="6041709" y="2592231"/>
            <a:ext cx="756284" cy="211264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9" name="Oval">
            <a:extLst>
              <a:ext uri="{FF2B5EF4-FFF2-40B4-BE49-F238E27FC236}">
                <a16:creationId xmlns:a16="http://schemas.microsoft.com/office/drawing/2014/main" id="{32EE1484-BD48-4D62-9F97-5A2BC8BC6FF3}"/>
              </a:ext>
            </a:extLst>
          </p:cNvPr>
          <p:cNvSpPr/>
          <p:nvPr/>
        </p:nvSpPr>
        <p:spPr>
          <a:xfrm>
            <a:off x="5184459" y="2884648"/>
            <a:ext cx="708659" cy="152780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0" name="Oval">
            <a:extLst>
              <a:ext uri="{FF2B5EF4-FFF2-40B4-BE49-F238E27FC236}">
                <a16:creationId xmlns:a16="http://schemas.microsoft.com/office/drawing/2014/main" id="{C971AEE3-C9F1-4ADD-BB0E-3FB595A4DE76}"/>
              </a:ext>
            </a:extLst>
          </p:cNvPr>
          <p:cNvSpPr/>
          <p:nvPr/>
        </p:nvSpPr>
        <p:spPr>
          <a:xfrm>
            <a:off x="4393884" y="3126581"/>
            <a:ext cx="518159" cy="104394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1" name="Oval">
            <a:extLst>
              <a:ext uri="{FF2B5EF4-FFF2-40B4-BE49-F238E27FC236}">
                <a16:creationId xmlns:a16="http://schemas.microsoft.com/office/drawing/2014/main" id="{67384FB7-7AC0-474C-847B-796E4496ACC8}"/>
              </a:ext>
            </a:extLst>
          </p:cNvPr>
          <p:cNvSpPr/>
          <p:nvPr/>
        </p:nvSpPr>
        <p:spPr>
          <a:xfrm>
            <a:off x="3593784" y="3325656"/>
            <a:ext cx="344807" cy="64579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2" name="Oval">
            <a:extLst>
              <a:ext uri="{FF2B5EF4-FFF2-40B4-BE49-F238E27FC236}">
                <a16:creationId xmlns:a16="http://schemas.microsoft.com/office/drawing/2014/main" id="{1F1B58D9-81A0-4BD2-A735-351270AA2974}"/>
              </a:ext>
            </a:extLst>
          </p:cNvPr>
          <p:cNvSpPr/>
          <p:nvPr/>
        </p:nvSpPr>
        <p:spPr>
          <a:xfrm>
            <a:off x="2774633" y="3488531"/>
            <a:ext cx="219075" cy="3200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1B81862-7E5D-48B6-8E2D-E1E038500617}"/>
              </a:ext>
            </a:extLst>
          </p:cNvPr>
          <p:cNvSpPr/>
          <p:nvPr/>
        </p:nvSpPr>
        <p:spPr>
          <a:xfrm>
            <a:off x="1241108" y="3640931"/>
            <a:ext cx="6890385" cy="9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9" y="0"/>
                </a:moveTo>
                <a:lnTo>
                  <a:pt x="21200" y="0"/>
                </a:lnTo>
                <a:lnTo>
                  <a:pt x="21200" y="21600"/>
                </a:lnTo>
                <a:lnTo>
                  <a:pt x="21289" y="21600"/>
                </a:lnTo>
                <a:lnTo>
                  <a:pt x="21289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3" y="0"/>
                </a:moveTo>
                <a:lnTo>
                  <a:pt x="19593" y="0"/>
                </a:lnTo>
                <a:lnTo>
                  <a:pt x="19593" y="21600"/>
                </a:lnTo>
                <a:lnTo>
                  <a:pt x="19683" y="21600"/>
                </a:lnTo>
                <a:lnTo>
                  <a:pt x="19683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4" y="0"/>
                </a:moveTo>
                <a:lnTo>
                  <a:pt x="17094" y="0"/>
                </a:lnTo>
                <a:lnTo>
                  <a:pt x="17094" y="21600"/>
                </a:lnTo>
                <a:lnTo>
                  <a:pt x="17184" y="21600"/>
                </a:lnTo>
                <a:lnTo>
                  <a:pt x="17184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8" y="0"/>
                </a:moveTo>
                <a:lnTo>
                  <a:pt x="12989" y="0"/>
                </a:lnTo>
                <a:lnTo>
                  <a:pt x="12989" y="21600"/>
                </a:lnTo>
                <a:lnTo>
                  <a:pt x="13078" y="21600"/>
                </a:lnTo>
                <a:lnTo>
                  <a:pt x="13078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72" y="0"/>
                </a:moveTo>
                <a:lnTo>
                  <a:pt x="11382" y="0"/>
                </a:lnTo>
                <a:lnTo>
                  <a:pt x="11382" y="21600"/>
                </a:lnTo>
                <a:lnTo>
                  <a:pt x="11472" y="21600"/>
                </a:lnTo>
                <a:lnTo>
                  <a:pt x="11472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6" y="0"/>
                </a:moveTo>
                <a:lnTo>
                  <a:pt x="7277" y="0"/>
                </a:lnTo>
                <a:lnTo>
                  <a:pt x="7277" y="21600"/>
                </a:lnTo>
                <a:lnTo>
                  <a:pt x="7366" y="21600"/>
                </a:lnTo>
                <a:lnTo>
                  <a:pt x="7366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61" y="0"/>
                </a:moveTo>
                <a:lnTo>
                  <a:pt x="3171" y="0"/>
                </a:lnTo>
                <a:lnTo>
                  <a:pt x="3171" y="21600"/>
                </a:lnTo>
                <a:lnTo>
                  <a:pt x="3261" y="21600"/>
                </a:lnTo>
                <a:lnTo>
                  <a:pt x="3261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4" name="Graphic 93" descr="Blog with solid fill">
            <a:extLst>
              <a:ext uri="{FF2B5EF4-FFF2-40B4-BE49-F238E27FC236}">
                <a16:creationId xmlns:a16="http://schemas.microsoft.com/office/drawing/2014/main" id="{9F93079B-9522-4F4C-AB9C-C33ECB75D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3861" y="2224830"/>
            <a:ext cx="476488" cy="476488"/>
          </a:xfrm>
          <a:prstGeom prst="rect">
            <a:avLst/>
          </a:prstGeom>
        </p:spPr>
      </p:pic>
      <p:pic>
        <p:nvPicPr>
          <p:cNvPr id="95" name="Graphic 94" descr="Bluetooth with solid fill">
            <a:extLst>
              <a:ext uri="{FF2B5EF4-FFF2-40B4-BE49-F238E27FC236}">
                <a16:creationId xmlns:a16="http://schemas.microsoft.com/office/drawing/2014/main" id="{173DC637-D5C2-4C14-9D5C-E5ADDF5F1B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45056" y="4533252"/>
            <a:ext cx="476488" cy="476488"/>
          </a:xfrm>
          <a:prstGeom prst="rect">
            <a:avLst/>
          </a:prstGeom>
        </p:spPr>
      </p:pic>
      <p:pic>
        <p:nvPicPr>
          <p:cNvPr id="96" name="Graphic 95" descr="Boardroom with solid fill">
            <a:extLst>
              <a:ext uri="{FF2B5EF4-FFF2-40B4-BE49-F238E27FC236}">
                <a16:creationId xmlns:a16="http://schemas.microsoft.com/office/drawing/2014/main" id="{9427B7B1-3DBE-4CFA-A6DF-2BF416B0B0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9906" y="1768527"/>
            <a:ext cx="476488" cy="476488"/>
          </a:xfrm>
          <a:prstGeom prst="rect">
            <a:avLst/>
          </a:prstGeom>
        </p:spPr>
      </p:pic>
      <p:pic>
        <p:nvPicPr>
          <p:cNvPr id="97" name="Graphic 96" descr="Books with solid fill">
            <a:extLst>
              <a:ext uri="{FF2B5EF4-FFF2-40B4-BE49-F238E27FC236}">
                <a16:creationId xmlns:a16="http://schemas.microsoft.com/office/drawing/2014/main" id="{F960C1A9-DF3E-4290-A872-CE3149FD2B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8556" y="5158513"/>
            <a:ext cx="476488" cy="476488"/>
          </a:xfrm>
          <a:prstGeom prst="rect">
            <a:avLst/>
          </a:prstGeom>
        </p:spPr>
      </p:pic>
      <p:pic>
        <p:nvPicPr>
          <p:cNvPr id="98" name="Graphic 97" descr="Box with solid fill">
            <a:extLst>
              <a:ext uri="{FF2B5EF4-FFF2-40B4-BE49-F238E27FC236}">
                <a16:creationId xmlns:a16="http://schemas.microsoft.com/office/drawing/2014/main" id="{FF99E8E6-3672-4689-BC4D-2B4A833076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99341" y="1646839"/>
            <a:ext cx="476488" cy="476488"/>
          </a:xfrm>
          <a:prstGeom prst="rect">
            <a:avLst/>
          </a:prstGeom>
        </p:spPr>
      </p:pic>
      <p:pic>
        <p:nvPicPr>
          <p:cNvPr id="99" name="Graphic 98" descr="Briefcase with solid fill">
            <a:extLst>
              <a:ext uri="{FF2B5EF4-FFF2-40B4-BE49-F238E27FC236}">
                <a16:creationId xmlns:a16="http://schemas.microsoft.com/office/drawing/2014/main" id="{3B5E5DF3-7F32-4A5D-842C-60E68B4EB2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277407" y="4120312"/>
            <a:ext cx="511514" cy="511514"/>
          </a:xfrm>
          <a:prstGeom prst="rect">
            <a:avLst/>
          </a:prstGeom>
        </p:spPr>
      </p:pic>
      <p:grpSp>
        <p:nvGrpSpPr>
          <p:cNvPr id="100" name="Group 99">
            <a:extLst>
              <a:ext uri="{FF2B5EF4-FFF2-40B4-BE49-F238E27FC236}">
                <a16:creationId xmlns:a16="http://schemas.microsoft.com/office/drawing/2014/main" id="{84DC06E1-D485-4FC5-8C3C-E247EEF5807E}"/>
              </a:ext>
            </a:extLst>
          </p:cNvPr>
          <p:cNvGrpSpPr/>
          <p:nvPr/>
        </p:nvGrpSpPr>
        <p:grpSpPr>
          <a:xfrm>
            <a:off x="7406604" y="1611696"/>
            <a:ext cx="1139711" cy="708122"/>
            <a:chOff x="332936" y="2750876"/>
            <a:chExt cx="2975111" cy="94416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FA0887E-274B-4030-B73C-B9987A2DE72A}"/>
                </a:ext>
              </a:extLst>
            </p:cNvPr>
            <p:cNvSpPr txBox="1"/>
            <p:nvPr/>
          </p:nvSpPr>
          <p:spPr>
            <a:xfrm>
              <a:off x="332936" y="2750876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0974D57-845F-42D3-ABF4-0E96CC8D45D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81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C75F74F-631F-48A3-AF38-8C8215B25964}"/>
              </a:ext>
            </a:extLst>
          </p:cNvPr>
          <p:cNvGrpSpPr/>
          <p:nvPr/>
        </p:nvGrpSpPr>
        <p:grpSpPr>
          <a:xfrm>
            <a:off x="6470689" y="4972702"/>
            <a:ext cx="745525" cy="829374"/>
            <a:chOff x="332936" y="2750876"/>
            <a:chExt cx="2975111" cy="110583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F20A681-B2E4-430D-9CFB-7728CAD29BB0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74AA3E0-5D1F-495C-85C5-7D715D978B52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A8DB960-D5F2-4743-9B30-2057B1E76CDF}"/>
              </a:ext>
            </a:extLst>
          </p:cNvPr>
          <p:cNvGrpSpPr/>
          <p:nvPr/>
        </p:nvGrpSpPr>
        <p:grpSpPr>
          <a:xfrm>
            <a:off x="4727950" y="4392230"/>
            <a:ext cx="745525" cy="829374"/>
            <a:chOff x="332936" y="2750876"/>
            <a:chExt cx="2975111" cy="110583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23E6680-2E0D-428B-9731-9B480EFE9E38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C9FBAC8-F6AB-4E10-9E1C-9AC146F98F41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991AB60-7041-479C-A5C8-A6938FAC0B31}"/>
              </a:ext>
            </a:extLst>
          </p:cNvPr>
          <p:cNvGrpSpPr/>
          <p:nvPr/>
        </p:nvGrpSpPr>
        <p:grpSpPr>
          <a:xfrm>
            <a:off x="2961006" y="3969527"/>
            <a:ext cx="745525" cy="829374"/>
            <a:chOff x="332936" y="2750876"/>
            <a:chExt cx="2975111" cy="1105831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44158E4-41F3-4A78-89C6-C3C9DCD60E0C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683B91F-EFB0-4B13-B00C-9C603F86585C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E7FACE6-DB00-4B3F-82E6-E2D57C61081E}"/>
              </a:ext>
            </a:extLst>
          </p:cNvPr>
          <p:cNvGrpSpPr/>
          <p:nvPr/>
        </p:nvGrpSpPr>
        <p:grpSpPr>
          <a:xfrm>
            <a:off x="5623524" y="1801392"/>
            <a:ext cx="745525" cy="829374"/>
            <a:chOff x="332936" y="2750876"/>
            <a:chExt cx="2975111" cy="110583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B15794C-3B98-41A6-99B7-BC2769E2671F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85E69E3-CD1F-4372-A9CC-D2AF0504622A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FB4B040-A10B-44E7-B9A1-B68E8911652C}"/>
              </a:ext>
            </a:extLst>
          </p:cNvPr>
          <p:cNvGrpSpPr/>
          <p:nvPr/>
        </p:nvGrpSpPr>
        <p:grpSpPr>
          <a:xfrm>
            <a:off x="3840444" y="2231132"/>
            <a:ext cx="745525" cy="829374"/>
            <a:chOff x="332936" y="2750876"/>
            <a:chExt cx="2975111" cy="1105831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AA622D7-88D8-4D51-A634-9702759DBE97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87E0541-7830-4496-BD8F-EBD1F444218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FE27C66-4EC7-4C5B-96A7-1E41F05CF462}"/>
              </a:ext>
            </a:extLst>
          </p:cNvPr>
          <p:cNvGrpSpPr/>
          <p:nvPr/>
        </p:nvGrpSpPr>
        <p:grpSpPr>
          <a:xfrm>
            <a:off x="556542" y="3235898"/>
            <a:ext cx="745525" cy="829374"/>
            <a:chOff x="332936" y="2750876"/>
            <a:chExt cx="2975111" cy="1105831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5877881-73DF-43F7-B831-DB386F340E4E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685BF99-CE04-465D-80F8-56802C62CB86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7E30AB9-3F2E-439A-BA66-4A83CBF6C656}"/>
              </a:ext>
            </a:extLst>
          </p:cNvPr>
          <p:cNvGrpSpPr/>
          <p:nvPr/>
        </p:nvGrpSpPr>
        <p:grpSpPr>
          <a:xfrm>
            <a:off x="7976460" y="3226373"/>
            <a:ext cx="745525" cy="829374"/>
            <a:chOff x="332936" y="2750876"/>
            <a:chExt cx="2975111" cy="1105831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0799982-B291-41F9-B9C6-8B7D4BFBA470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1C3EDAE-1677-42D6-827B-C5599035F974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895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6 Steps – Slide Template</a:t>
            </a:r>
          </a:p>
        </p:txBody>
      </p:sp>
      <p:pic>
        <p:nvPicPr>
          <p:cNvPr id="94" name="Graphic 93" descr="Blog with solid fill">
            <a:extLst>
              <a:ext uri="{FF2B5EF4-FFF2-40B4-BE49-F238E27FC236}">
                <a16:creationId xmlns:a16="http://schemas.microsoft.com/office/drawing/2014/main" id="{9F93079B-9522-4F4C-AB9C-C33ECB75D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92029" y="2224830"/>
            <a:ext cx="476488" cy="476488"/>
          </a:xfrm>
          <a:prstGeom prst="rect">
            <a:avLst/>
          </a:prstGeom>
        </p:spPr>
      </p:pic>
      <p:pic>
        <p:nvPicPr>
          <p:cNvPr id="95" name="Graphic 94" descr="Bluetooth with solid fill">
            <a:extLst>
              <a:ext uri="{FF2B5EF4-FFF2-40B4-BE49-F238E27FC236}">
                <a16:creationId xmlns:a16="http://schemas.microsoft.com/office/drawing/2014/main" id="{173DC637-D5C2-4C14-9D5C-E5ADDF5F1B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1486" y="4533252"/>
            <a:ext cx="476488" cy="476488"/>
          </a:xfrm>
          <a:prstGeom prst="rect">
            <a:avLst/>
          </a:prstGeom>
        </p:spPr>
      </p:pic>
      <p:pic>
        <p:nvPicPr>
          <p:cNvPr id="96" name="Graphic 95" descr="Boardroom with solid fill">
            <a:extLst>
              <a:ext uri="{FF2B5EF4-FFF2-40B4-BE49-F238E27FC236}">
                <a16:creationId xmlns:a16="http://schemas.microsoft.com/office/drawing/2014/main" id="{9427B7B1-3DBE-4CFA-A6DF-2BF416B0B0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41166" y="1768527"/>
            <a:ext cx="476488" cy="476488"/>
          </a:xfrm>
          <a:prstGeom prst="rect">
            <a:avLst/>
          </a:prstGeom>
        </p:spPr>
      </p:pic>
      <p:pic>
        <p:nvPicPr>
          <p:cNvPr id="97" name="Graphic 96" descr="Books with solid fill">
            <a:extLst>
              <a:ext uri="{FF2B5EF4-FFF2-40B4-BE49-F238E27FC236}">
                <a16:creationId xmlns:a16="http://schemas.microsoft.com/office/drawing/2014/main" id="{F960C1A9-DF3E-4290-A872-CE3149FD2B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33396" y="5017192"/>
            <a:ext cx="476488" cy="476488"/>
          </a:xfrm>
          <a:prstGeom prst="rect">
            <a:avLst/>
          </a:prstGeom>
        </p:spPr>
      </p:pic>
      <p:pic>
        <p:nvPicPr>
          <p:cNvPr id="98" name="Graphic 97" descr="Box with solid fill">
            <a:extLst>
              <a:ext uri="{FF2B5EF4-FFF2-40B4-BE49-F238E27FC236}">
                <a16:creationId xmlns:a16="http://schemas.microsoft.com/office/drawing/2014/main" id="{FF99E8E6-3672-4689-BC4D-2B4A833076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99341" y="1646839"/>
            <a:ext cx="476488" cy="476488"/>
          </a:xfrm>
          <a:prstGeom prst="rect">
            <a:avLst/>
          </a:prstGeom>
        </p:spPr>
      </p:pic>
      <p:pic>
        <p:nvPicPr>
          <p:cNvPr id="99" name="Graphic 98" descr="Briefcase with solid fill">
            <a:extLst>
              <a:ext uri="{FF2B5EF4-FFF2-40B4-BE49-F238E27FC236}">
                <a16:creationId xmlns:a16="http://schemas.microsoft.com/office/drawing/2014/main" id="{3B5E5DF3-7F32-4A5D-842C-60E68B4EB2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22404" y="4120312"/>
            <a:ext cx="511514" cy="511514"/>
          </a:xfrm>
          <a:prstGeom prst="rect">
            <a:avLst/>
          </a:prstGeom>
        </p:spPr>
      </p:pic>
      <p:grpSp>
        <p:nvGrpSpPr>
          <p:cNvPr id="100" name="Group 99">
            <a:extLst>
              <a:ext uri="{FF2B5EF4-FFF2-40B4-BE49-F238E27FC236}">
                <a16:creationId xmlns:a16="http://schemas.microsoft.com/office/drawing/2014/main" id="{84DC06E1-D485-4FC5-8C3C-E247EEF5807E}"/>
              </a:ext>
            </a:extLst>
          </p:cNvPr>
          <p:cNvGrpSpPr/>
          <p:nvPr/>
        </p:nvGrpSpPr>
        <p:grpSpPr>
          <a:xfrm>
            <a:off x="7406604" y="1611696"/>
            <a:ext cx="1139711" cy="708122"/>
            <a:chOff x="332936" y="2750876"/>
            <a:chExt cx="2975111" cy="94416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FA0887E-274B-4030-B73C-B9987A2DE72A}"/>
                </a:ext>
              </a:extLst>
            </p:cNvPr>
            <p:cNvSpPr txBox="1"/>
            <p:nvPr/>
          </p:nvSpPr>
          <p:spPr>
            <a:xfrm>
              <a:off x="332936" y="2750876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0974D57-845F-42D3-ABF4-0E96CC8D45D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81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C75F74F-631F-48A3-AF38-8C8215B25964}"/>
              </a:ext>
            </a:extLst>
          </p:cNvPr>
          <p:cNvGrpSpPr/>
          <p:nvPr/>
        </p:nvGrpSpPr>
        <p:grpSpPr>
          <a:xfrm>
            <a:off x="3005529" y="4831381"/>
            <a:ext cx="745525" cy="829374"/>
            <a:chOff x="332936" y="2750876"/>
            <a:chExt cx="2975111" cy="110583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F20A681-B2E4-430D-9CFB-7728CAD29BB0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74AA3E0-5D1F-495C-85C5-7D715D978B52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A8DB960-D5F2-4743-9B30-2057B1E76CDF}"/>
              </a:ext>
            </a:extLst>
          </p:cNvPr>
          <p:cNvGrpSpPr/>
          <p:nvPr/>
        </p:nvGrpSpPr>
        <p:grpSpPr>
          <a:xfrm>
            <a:off x="4824381" y="4392230"/>
            <a:ext cx="745525" cy="829374"/>
            <a:chOff x="332936" y="2750876"/>
            <a:chExt cx="2975111" cy="110583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23E6680-2E0D-428B-9731-9B480EFE9E38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C9FBAC8-F6AB-4E10-9E1C-9AC146F98F41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991AB60-7041-479C-A5C8-A6938FAC0B31}"/>
              </a:ext>
            </a:extLst>
          </p:cNvPr>
          <p:cNvGrpSpPr/>
          <p:nvPr/>
        </p:nvGrpSpPr>
        <p:grpSpPr>
          <a:xfrm>
            <a:off x="6606003" y="3969527"/>
            <a:ext cx="745525" cy="829374"/>
            <a:chOff x="332936" y="2750876"/>
            <a:chExt cx="2975111" cy="1105831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44158E4-41F3-4A78-89C6-C3C9DCD60E0C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683B91F-EFB0-4B13-B00C-9C603F86585C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E7FACE6-DB00-4B3F-82E6-E2D57C61081E}"/>
              </a:ext>
            </a:extLst>
          </p:cNvPr>
          <p:cNvGrpSpPr/>
          <p:nvPr/>
        </p:nvGrpSpPr>
        <p:grpSpPr>
          <a:xfrm>
            <a:off x="3944784" y="1801392"/>
            <a:ext cx="745525" cy="829374"/>
            <a:chOff x="332936" y="2750876"/>
            <a:chExt cx="2975111" cy="110583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B15794C-3B98-41A6-99B7-BC2769E2671F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85E69E3-CD1F-4372-A9CC-D2AF0504622A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FB4B040-A10B-44E7-B9A1-B68E8911652C}"/>
              </a:ext>
            </a:extLst>
          </p:cNvPr>
          <p:cNvGrpSpPr/>
          <p:nvPr/>
        </p:nvGrpSpPr>
        <p:grpSpPr>
          <a:xfrm>
            <a:off x="5688613" y="2231132"/>
            <a:ext cx="745525" cy="829374"/>
            <a:chOff x="332936" y="2750876"/>
            <a:chExt cx="2975111" cy="1105831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AA622D7-88D8-4D51-A634-9702759DBE97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87E0541-7830-4496-BD8F-EBD1F444218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FE27C66-4EC7-4C5B-96A7-1E41F05CF462}"/>
              </a:ext>
            </a:extLst>
          </p:cNvPr>
          <p:cNvGrpSpPr/>
          <p:nvPr/>
        </p:nvGrpSpPr>
        <p:grpSpPr>
          <a:xfrm>
            <a:off x="8025430" y="3175124"/>
            <a:ext cx="745525" cy="829374"/>
            <a:chOff x="332936" y="2750876"/>
            <a:chExt cx="2975111" cy="1105831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5877881-73DF-43F7-B831-DB386F340E4E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685BF99-CE04-465D-80F8-56802C62CB86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80" name="Shape">
            <a:extLst>
              <a:ext uri="{FF2B5EF4-FFF2-40B4-BE49-F238E27FC236}">
                <a16:creationId xmlns:a16="http://schemas.microsoft.com/office/drawing/2014/main" id="{BD009035-F3DE-4040-9A97-73AE02219E0F}"/>
              </a:ext>
            </a:extLst>
          </p:cNvPr>
          <p:cNvSpPr/>
          <p:nvPr/>
        </p:nvSpPr>
        <p:spPr>
          <a:xfrm rot="10800000">
            <a:off x="2064067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F714ABF5-49A4-4BFC-ACA4-C0BAEFF394BE}"/>
              </a:ext>
            </a:extLst>
          </p:cNvPr>
          <p:cNvSpPr/>
          <p:nvPr/>
        </p:nvSpPr>
        <p:spPr>
          <a:xfrm rot="10800000">
            <a:off x="2949892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8070789C-E3B2-467D-8E09-F1F67A144FCF}"/>
              </a:ext>
            </a:extLst>
          </p:cNvPr>
          <p:cNvSpPr/>
          <p:nvPr/>
        </p:nvSpPr>
        <p:spPr>
          <a:xfrm rot="10800000">
            <a:off x="4721542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0872CC6A-AA5A-48C2-A25B-2D8E5CDB965A}"/>
              </a:ext>
            </a:extLst>
          </p:cNvPr>
          <p:cNvSpPr/>
          <p:nvPr/>
        </p:nvSpPr>
        <p:spPr>
          <a:xfrm rot="10800000">
            <a:off x="3835717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0396E80-6492-49D1-8909-925968C10F67}"/>
              </a:ext>
            </a:extLst>
          </p:cNvPr>
          <p:cNvSpPr/>
          <p:nvPr/>
        </p:nvSpPr>
        <p:spPr>
          <a:xfrm rot="10800000">
            <a:off x="6493192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9667860-B70B-4599-B8B5-C48D2014C46F}"/>
              </a:ext>
            </a:extLst>
          </p:cNvPr>
          <p:cNvSpPr/>
          <p:nvPr/>
        </p:nvSpPr>
        <p:spPr>
          <a:xfrm rot="10800000">
            <a:off x="5607367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654BB143-05AF-454E-B103-980550CFF0E1}"/>
              </a:ext>
            </a:extLst>
          </p:cNvPr>
          <p:cNvSpPr/>
          <p:nvPr/>
        </p:nvSpPr>
        <p:spPr>
          <a:xfrm rot="10800000">
            <a:off x="2073591" y="2178367"/>
            <a:ext cx="5724527" cy="283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7" name="Oval">
            <a:extLst>
              <a:ext uri="{FF2B5EF4-FFF2-40B4-BE49-F238E27FC236}">
                <a16:creationId xmlns:a16="http://schemas.microsoft.com/office/drawing/2014/main" id="{F661F2A0-FC03-4D4C-87B2-BB4C1D09FBF4}"/>
              </a:ext>
            </a:extLst>
          </p:cNvPr>
          <p:cNvSpPr/>
          <p:nvPr/>
        </p:nvSpPr>
        <p:spPr>
          <a:xfrm rot="10800000">
            <a:off x="1677350" y="2177890"/>
            <a:ext cx="796292" cy="283464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8" name="Oval">
            <a:extLst>
              <a:ext uri="{FF2B5EF4-FFF2-40B4-BE49-F238E27FC236}">
                <a16:creationId xmlns:a16="http://schemas.microsoft.com/office/drawing/2014/main" id="{2E46E20F-0A7D-411D-B5A8-A31B50E8C717}"/>
              </a:ext>
            </a:extLst>
          </p:cNvPr>
          <p:cNvSpPr/>
          <p:nvPr/>
        </p:nvSpPr>
        <p:spPr>
          <a:xfrm rot="10800000">
            <a:off x="2574608" y="2538889"/>
            <a:ext cx="756284" cy="211264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9" name="Oval">
            <a:extLst>
              <a:ext uri="{FF2B5EF4-FFF2-40B4-BE49-F238E27FC236}">
                <a16:creationId xmlns:a16="http://schemas.microsoft.com/office/drawing/2014/main" id="{32EE1484-BD48-4D62-9F97-5A2BC8BC6FF3}"/>
              </a:ext>
            </a:extLst>
          </p:cNvPr>
          <p:cNvSpPr/>
          <p:nvPr/>
        </p:nvSpPr>
        <p:spPr>
          <a:xfrm rot="10800000">
            <a:off x="3479483" y="2831306"/>
            <a:ext cx="708659" cy="152780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0" name="Oval">
            <a:extLst>
              <a:ext uri="{FF2B5EF4-FFF2-40B4-BE49-F238E27FC236}">
                <a16:creationId xmlns:a16="http://schemas.microsoft.com/office/drawing/2014/main" id="{C971AEE3-C9F1-4ADD-BB0E-3FB595A4DE76}"/>
              </a:ext>
            </a:extLst>
          </p:cNvPr>
          <p:cNvSpPr/>
          <p:nvPr/>
        </p:nvSpPr>
        <p:spPr>
          <a:xfrm rot="10800000">
            <a:off x="4460558" y="3073240"/>
            <a:ext cx="518159" cy="104394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1" name="Oval">
            <a:extLst>
              <a:ext uri="{FF2B5EF4-FFF2-40B4-BE49-F238E27FC236}">
                <a16:creationId xmlns:a16="http://schemas.microsoft.com/office/drawing/2014/main" id="{67384FB7-7AC0-474C-847B-796E4496ACC8}"/>
              </a:ext>
            </a:extLst>
          </p:cNvPr>
          <p:cNvSpPr/>
          <p:nvPr/>
        </p:nvSpPr>
        <p:spPr>
          <a:xfrm rot="10800000">
            <a:off x="5434010" y="3272314"/>
            <a:ext cx="344807" cy="64579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2" name="Oval">
            <a:extLst>
              <a:ext uri="{FF2B5EF4-FFF2-40B4-BE49-F238E27FC236}">
                <a16:creationId xmlns:a16="http://schemas.microsoft.com/office/drawing/2014/main" id="{1F1B58D9-81A0-4BD2-A735-351270AA2974}"/>
              </a:ext>
            </a:extLst>
          </p:cNvPr>
          <p:cNvSpPr/>
          <p:nvPr/>
        </p:nvSpPr>
        <p:spPr>
          <a:xfrm rot="10800000">
            <a:off x="6378892" y="3435190"/>
            <a:ext cx="219075" cy="3200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1B81862-7E5D-48B6-8E2D-E1E038500617}"/>
              </a:ext>
            </a:extLst>
          </p:cNvPr>
          <p:cNvSpPr/>
          <p:nvPr/>
        </p:nvSpPr>
        <p:spPr>
          <a:xfrm rot="10800000">
            <a:off x="1241108" y="3593306"/>
            <a:ext cx="6890385" cy="9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9" y="0"/>
                </a:moveTo>
                <a:lnTo>
                  <a:pt x="21200" y="0"/>
                </a:lnTo>
                <a:lnTo>
                  <a:pt x="21200" y="21600"/>
                </a:lnTo>
                <a:lnTo>
                  <a:pt x="21289" y="21600"/>
                </a:lnTo>
                <a:lnTo>
                  <a:pt x="21289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3" y="0"/>
                </a:moveTo>
                <a:lnTo>
                  <a:pt x="19593" y="0"/>
                </a:lnTo>
                <a:lnTo>
                  <a:pt x="19593" y="21600"/>
                </a:lnTo>
                <a:lnTo>
                  <a:pt x="19683" y="21600"/>
                </a:lnTo>
                <a:lnTo>
                  <a:pt x="19683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4" y="0"/>
                </a:moveTo>
                <a:lnTo>
                  <a:pt x="17094" y="0"/>
                </a:lnTo>
                <a:lnTo>
                  <a:pt x="17094" y="21600"/>
                </a:lnTo>
                <a:lnTo>
                  <a:pt x="17184" y="21600"/>
                </a:lnTo>
                <a:lnTo>
                  <a:pt x="17184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8" y="0"/>
                </a:moveTo>
                <a:lnTo>
                  <a:pt x="12989" y="0"/>
                </a:lnTo>
                <a:lnTo>
                  <a:pt x="12989" y="21600"/>
                </a:lnTo>
                <a:lnTo>
                  <a:pt x="13078" y="21600"/>
                </a:lnTo>
                <a:lnTo>
                  <a:pt x="13078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72" y="0"/>
                </a:moveTo>
                <a:lnTo>
                  <a:pt x="11382" y="0"/>
                </a:lnTo>
                <a:lnTo>
                  <a:pt x="11382" y="21600"/>
                </a:lnTo>
                <a:lnTo>
                  <a:pt x="11472" y="21600"/>
                </a:lnTo>
                <a:lnTo>
                  <a:pt x="11472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6" y="0"/>
                </a:moveTo>
                <a:lnTo>
                  <a:pt x="7277" y="0"/>
                </a:lnTo>
                <a:lnTo>
                  <a:pt x="7277" y="21600"/>
                </a:lnTo>
                <a:lnTo>
                  <a:pt x="7366" y="21600"/>
                </a:lnTo>
                <a:lnTo>
                  <a:pt x="7366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61" y="0"/>
                </a:moveTo>
                <a:lnTo>
                  <a:pt x="3171" y="0"/>
                </a:lnTo>
                <a:lnTo>
                  <a:pt x="3171" y="21600"/>
                </a:lnTo>
                <a:lnTo>
                  <a:pt x="3261" y="21600"/>
                </a:lnTo>
                <a:lnTo>
                  <a:pt x="3261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7E30AB9-3F2E-439A-BA66-4A83CBF6C656}"/>
              </a:ext>
            </a:extLst>
          </p:cNvPr>
          <p:cNvGrpSpPr/>
          <p:nvPr/>
        </p:nvGrpSpPr>
        <p:grpSpPr>
          <a:xfrm>
            <a:off x="556390" y="3204942"/>
            <a:ext cx="745525" cy="829374"/>
            <a:chOff x="332936" y="2750876"/>
            <a:chExt cx="2975111" cy="1105831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0799982-B291-41F9-B9C6-8B7D4BFBA470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1C3EDAE-1677-42D6-827B-C5599035F974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723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6 Steps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BD009035-F3DE-4040-9A97-73AE02219E0F}"/>
              </a:ext>
            </a:extLst>
          </p:cNvPr>
          <p:cNvSpPr/>
          <p:nvPr/>
        </p:nvSpPr>
        <p:spPr>
          <a:xfrm>
            <a:off x="7299008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F714ABF5-49A4-4BFC-ACA4-C0BAEFF394BE}"/>
              </a:ext>
            </a:extLst>
          </p:cNvPr>
          <p:cNvSpPr/>
          <p:nvPr/>
        </p:nvSpPr>
        <p:spPr>
          <a:xfrm>
            <a:off x="6413183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8070789C-E3B2-467D-8E09-F1F67A144FCF}"/>
              </a:ext>
            </a:extLst>
          </p:cNvPr>
          <p:cNvSpPr/>
          <p:nvPr/>
        </p:nvSpPr>
        <p:spPr>
          <a:xfrm>
            <a:off x="4641533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0872CC6A-AA5A-48C2-A25B-2D8E5CDB965A}"/>
              </a:ext>
            </a:extLst>
          </p:cNvPr>
          <p:cNvSpPr/>
          <p:nvPr/>
        </p:nvSpPr>
        <p:spPr>
          <a:xfrm>
            <a:off x="5527358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0396E80-6492-49D1-8909-925968C10F67}"/>
              </a:ext>
            </a:extLst>
          </p:cNvPr>
          <p:cNvSpPr/>
          <p:nvPr/>
        </p:nvSpPr>
        <p:spPr>
          <a:xfrm>
            <a:off x="2869883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9667860-B70B-4599-B8B5-C48D2014C46F}"/>
              </a:ext>
            </a:extLst>
          </p:cNvPr>
          <p:cNvSpPr/>
          <p:nvPr/>
        </p:nvSpPr>
        <p:spPr>
          <a:xfrm>
            <a:off x="3755708" y="1650206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654BB143-05AF-454E-B103-980550CFF0E1}"/>
              </a:ext>
            </a:extLst>
          </p:cNvPr>
          <p:cNvSpPr/>
          <p:nvPr/>
        </p:nvSpPr>
        <p:spPr>
          <a:xfrm>
            <a:off x="1574482" y="2231708"/>
            <a:ext cx="5724527" cy="283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>
              <a:alpha val="5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7" name="Oval">
            <a:extLst>
              <a:ext uri="{FF2B5EF4-FFF2-40B4-BE49-F238E27FC236}">
                <a16:creationId xmlns:a16="http://schemas.microsoft.com/office/drawing/2014/main" id="{F661F2A0-FC03-4D4C-87B2-BB4C1D09FBF4}"/>
              </a:ext>
            </a:extLst>
          </p:cNvPr>
          <p:cNvSpPr/>
          <p:nvPr/>
        </p:nvSpPr>
        <p:spPr>
          <a:xfrm>
            <a:off x="6898958" y="2231231"/>
            <a:ext cx="796292" cy="283464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8" name="Oval">
            <a:extLst>
              <a:ext uri="{FF2B5EF4-FFF2-40B4-BE49-F238E27FC236}">
                <a16:creationId xmlns:a16="http://schemas.microsoft.com/office/drawing/2014/main" id="{2E46E20F-0A7D-411D-B5A8-A31B50E8C717}"/>
              </a:ext>
            </a:extLst>
          </p:cNvPr>
          <p:cNvSpPr/>
          <p:nvPr/>
        </p:nvSpPr>
        <p:spPr>
          <a:xfrm>
            <a:off x="6041709" y="2592231"/>
            <a:ext cx="756284" cy="211264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9" name="Oval">
            <a:extLst>
              <a:ext uri="{FF2B5EF4-FFF2-40B4-BE49-F238E27FC236}">
                <a16:creationId xmlns:a16="http://schemas.microsoft.com/office/drawing/2014/main" id="{32EE1484-BD48-4D62-9F97-5A2BC8BC6FF3}"/>
              </a:ext>
            </a:extLst>
          </p:cNvPr>
          <p:cNvSpPr/>
          <p:nvPr/>
        </p:nvSpPr>
        <p:spPr>
          <a:xfrm>
            <a:off x="5184459" y="2884648"/>
            <a:ext cx="708659" cy="152780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0" name="Oval">
            <a:extLst>
              <a:ext uri="{FF2B5EF4-FFF2-40B4-BE49-F238E27FC236}">
                <a16:creationId xmlns:a16="http://schemas.microsoft.com/office/drawing/2014/main" id="{C971AEE3-C9F1-4ADD-BB0E-3FB595A4DE76}"/>
              </a:ext>
            </a:extLst>
          </p:cNvPr>
          <p:cNvSpPr/>
          <p:nvPr/>
        </p:nvSpPr>
        <p:spPr>
          <a:xfrm>
            <a:off x="4393884" y="3126581"/>
            <a:ext cx="518159" cy="104394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1" name="Oval">
            <a:extLst>
              <a:ext uri="{FF2B5EF4-FFF2-40B4-BE49-F238E27FC236}">
                <a16:creationId xmlns:a16="http://schemas.microsoft.com/office/drawing/2014/main" id="{67384FB7-7AC0-474C-847B-796E4496ACC8}"/>
              </a:ext>
            </a:extLst>
          </p:cNvPr>
          <p:cNvSpPr/>
          <p:nvPr/>
        </p:nvSpPr>
        <p:spPr>
          <a:xfrm>
            <a:off x="3593784" y="3325656"/>
            <a:ext cx="344807" cy="64579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2" name="Oval">
            <a:extLst>
              <a:ext uri="{FF2B5EF4-FFF2-40B4-BE49-F238E27FC236}">
                <a16:creationId xmlns:a16="http://schemas.microsoft.com/office/drawing/2014/main" id="{1F1B58D9-81A0-4BD2-A735-351270AA2974}"/>
              </a:ext>
            </a:extLst>
          </p:cNvPr>
          <p:cNvSpPr/>
          <p:nvPr/>
        </p:nvSpPr>
        <p:spPr>
          <a:xfrm>
            <a:off x="2774633" y="3488531"/>
            <a:ext cx="219075" cy="3200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1B81862-7E5D-48B6-8E2D-E1E038500617}"/>
              </a:ext>
            </a:extLst>
          </p:cNvPr>
          <p:cNvSpPr/>
          <p:nvPr/>
        </p:nvSpPr>
        <p:spPr>
          <a:xfrm>
            <a:off x="1241108" y="3640931"/>
            <a:ext cx="6890385" cy="9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9" y="0"/>
                </a:moveTo>
                <a:lnTo>
                  <a:pt x="21200" y="0"/>
                </a:lnTo>
                <a:lnTo>
                  <a:pt x="21200" y="21600"/>
                </a:lnTo>
                <a:lnTo>
                  <a:pt x="21289" y="21600"/>
                </a:lnTo>
                <a:lnTo>
                  <a:pt x="21289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3" y="0"/>
                </a:moveTo>
                <a:lnTo>
                  <a:pt x="19593" y="0"/>
                </a:lnTo>
                <a:lnTo>
                  <a:pt x="19593" y="21600"/>
                </a:lnTo>
                <a:lnTo>
                  <a:pt x="19683" y="21600"/>
                </a:lnTo>
                <a:lnTo>
                  <a:pt x="19683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4" y="0"/>
                </a:moveTo>
                <a:lnTo>
                  <a:pt x="17094" y="0"/>
                </a:lnTo>
                <a:lnTo>
                  <a:pt x="17094" y="21600"/>
                </a:lnTo>
                <a:lnTo>
                  <a:pt x="17184" y="21600"/>
                </a:lnTo>
                <a:lnTo>
                  <a:pt x="17184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8" y="0"/>
                </a:moveTo>
                <a:lnTo>
                  <a:pt x="12989" y="0"/>
                </a:lnTo>
                <a:lnTo>
                  <a:pt x="12989" y="21600"/>
                </a:lnTo>
                <a:lnTo>
                  <a:pt x="13078" y="21600"/>
                </a:lnTo>
                <a:lnTo>
                  <a:pt x="13078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72" y="0"/>
                </a:moveTo>
                <a:lnTo>
                  <a:pt x="11382" y="0"/>
                </a:lnTo>
                <a:lnTo>
                  <a:pt x="11382" y="21600"/>
                </a:lnTo>
                <a:lnTo>
                  <a:pt x="11472" y="21600"/>
                </a:lnTo>
                <a:lnTo>
                  <a:pt x="11472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6" y="0"/>
                </a:moveTo>
                <a:lnTo>
                  <a:pt x="7277" y="0"/>
                </a:lnTo>
                <a:lnTo>
                  <a:pt x="7277" y="21600"/>
                </a:lnTo>
                <a:lnTo>
                  <a:pt x="7366" y="21600"/>
                </a:lnTo>
                <a:lnTo>
                  <a:pt x="7366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61" y="0"/>
                </a:moveTo>
                <a:lnTo>
                  <a:pt x="3171" y="0"/>
                </a:lnTo>
                <a:lnTo>
                  <a:pt x="3171" y="21600"/>
                </a:lnTo>
                <a:lnTo>
                  <a:pt x="3261" y="21600"/>
                </a:lnTo>
                <a:lnTo>
                  <a:pt x="3261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4" name="Graphic 93" descr="Blog with solid fill">
            <a:extLst>
              <a:ext uri="{FF2B5EF4-FFF2-40B4-BE49-F238E27FC236}">
                <a16:creationId xmlns:a16="http://schemas.microsoft.com/office/drawing/2014/main" id="{9F93079B-9522-4F4C-AB9C-C33ECB75D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3861" y="2224830"/>
            <a:ext cx="476488" cy="476488"/>
          </a:xfrm>
          <a:prstGeom prst="rect">
            <a:avLst/>
          </a:prstGeom>
        </p:spPr>
      </p:pic>
      <p:pic>
        <p:nvPicPr>
          <p:cNvPr id="95" name="Graphic 94" descr="Bluetooth with solid fill">
            <a:extLst>
              <a:ext uri="{FF2B5EF4-FFF2-40B4-BE49-F238E27FC236}">
                <a16:creationId xmlns:a16="http://schemas.microsoft.com/office/drawing/2014/main" id="{173DC637-D5C2-4C14-9D5C-E5ADDF5F1B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45056" y="4533252"/>
            <a:ext cx="476488" cy="476488"/>
          </a:xfrm>
          <a:prstGeom prst="rect">
            <a:avLst/>
          </a:prstGeom>
        </p:spPr>
      </p:pic>
      <p:pic>
        <p:nvPicPr>
          <p:cNvPr id="96" name="Graphic 95" descr="Boardroom with solid fill">
            <a:extLst>
              <a:ext uri="{FF2B5EF4-FFF2-40B4-BE49-F238E27FC236}">
                <a16:creationId xmlns:a16="http://schemas.microsoft.com/office/drawing/2014/main" id="{9427B7B1-3DBE-4CFA-A6DF-2BF416B0B0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9906" y="1768527"/>
            <a:ext cx="476488" cy="476488"/>
          </a:xfrm>
          <a:prstGeom prst="rect">
            <a:avLst/>
          </a:prstGeom>
        </p:spPr>
      </p:pic>
      <p:pic>
        <p:nvPicPr>
          <p:cNvPr id="97" name="Graphic 96" descr="Books with solid fill">
            <a:extLst>
              <a:ext uri="{FF2B5EF4-FFF2-40B4-BE49-F238E27FC236}">
                <a16:creationId xmlns:a16="http://schemas.microsoft.com/office/drawing/2014/main" id="{F960C1A9-DF3E-4290-A872-CE3149FD2B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8556" y="5158513"/>
            <a:ext cx="476488" cy="476488"/>
          </a:xfrm>
          <a:prstGeom prst="rect">
            <a:avLst/>
          </a:prstGeom>
        </p:spPr>
      </p:pic>
      <p:pic>
        <p:nvPicPr>
          <p:cNvPr id="98" name="Graphic 97" descr="Box with solid fill">
            <a:extLst>
              <a:ext uri="{FF2B5EF4-FFF2-40B4-BE49-F238E27FC236}">
                <a16:creationId xmlns:a16="http://schemas.microsoft.com/office/drawing/2014/main" id="{FF99E8E6-3672-4689-BC4D-2B4A833076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99341" y="1646839"/>
            <a:ext cx="476488" cy="476488"/>
          </a:xfrm>
          <a:prstGeom prst="rect">
            <a:avLst/>
          </a:prstGeom>
        </p:spPr>
      </p:pic>
      <p:pic>
        <p:nvPicPr>
          <p:cNvPr id="99" name="Graphic 98" descr="Briefcase with solid fill">
            <a:extLst>
              <a:ext uri="{FF2B5EF4-FFF2-40B4-BE49-F238E27FC236}">
                <a16:creationId xmlns:a16="http://schemas.microsoft.com/office/drawing/2014/main" id="{3B5E5DF3-7F32-4A5D-842C-60E68B4EB2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277407" y="4120312"/>
            <a:ext cx="511514" cy="511514"/>
          </a:xfrm>
          <a:prstGeom prst="rect">
            <a:avLst/>
          </a:prstGeom>
        </p:spPr>
      </p:pic>
      <p:grpSp>
        <p:nvGrpSpPr>
          <p:cNvPr id="100" name="Group 99">
            <a:extLst>
              <a:ext uri="{FF2B5EF4-FFF2-40B4-BE49-F238E27FC236}">
                <a16:creationId xmlns:a16="http://schemas.microsoft.com/office/drawing/2014/main" id="{84DC06E1-D485-4FC5-8C3C-E247EEF5807E}"/>
              </a:ext>
            </a:extLst>
          </p:cNvPr>
          <p:cNvGrpSpPr/>
          <p:nvPr/>
        </p:nvGrpSpPr>
        <p:grpSpPr>
          <a:xfrm>
            <a:off x="7406604" y="1611696"/>
            <a:ext cx="1139711" cy="708122"/>
            <a:chOff x="332936" y="2750876"/>
            <a:chExt cx="2975111" cy="94416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FA0887E-274B-4030-B73C-B9987A2DE72A}"/>
                </a:ext>
              </a:extLst>
            </p:cNvPr>
            <p:cNvSpPr txBox="1"/>
            <p:nvPr/>
          </p:nvSpPr>
          <p:spPr>
            <a:xfrm>
              <a:off x="332936" y="2750876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0974D57-845F-42D3-ABF4-0E96CC8D45D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081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C75F74F-631F-48A3-AF38-8C8215B25964}"/>
              </a:ext>
            </a:extLst>
          </p:cNvPr>
          <p:cNvGrpSpPr/>
          <p:nvPr/>
        </p:nvGrpSpPr>
        <p:grpSpPr>
          <a:xfrm>
            <a:off x="6470689" y="4972702"/>
            <a:ext cx="745525" cy="829374"/>
            <a:chOff x="332936" y="2750876"/>
            <a:chExt cx="2975111" cy="110583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F20A681-B2E4-430D-9CFB-7728CAD29BB0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74AA3E0-5D1F-495C-85C5-7D715D978B52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A8DB960-D5F2-4743-9B30-2057B1E76CDF}"/>
              </a:ext>
            </a:extLst>
          </p:cNvPr>
          <p:cNvGrpSpPr/>
          <p:nvPr/>
        </p:nvGrpSpPr>
        <p:grpSpPr>
          <a:xfrm>
            <a:off x="4727950" y="4392230"/>
            <a:ext cx="745525" cy="829374"/>
            <a:chOff x="332936" y="2750876"/>
            <a:chExt cx="2975111" cy="110583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23E6680-2E0D-428B-9731-9B480EFE9E38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C9FBAC8-F6AB-4E10-9E1C-9AC146F98F41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991AB60-7041-479C-A5C8-A6938FAC0B31}"/>
              </a:ext>
            </a:extLst>
          </p:cNvPr>
          <p:cNvGrpSpPr/>
          <p:nvPr/>
        </p:nvGrpSpPr>
        <p:grpSpPr>
          <a:xfrm>
            <a:off x="2961006" y="3969527"/>
            <a:ext cx="745525" cy="829374"/>
            <a:chOff x="332936" y="2750876"/>
            <a:chExt cx="2975111" cy="1105831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44158E4-41F3-4A78-89C6-C3C9DCD60E0C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683B91F-EFB0-4B13-B00C-9C603F86585C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E7FACE6-DB00-4B3F-82E6-E2D57C61081E}"/>
              </a:ext>
            </a:extLst>
          </p:cNvPr>
          <p:cNvGrpSpPr/>
          <p:nvPr/>
        </p:nvGrpSpPr>
        <p:grpSpPr>
          <a:xfrm>
            <a:off x="5623524" y="1801392"/>
            <a:ext cx="745525" cy="829374"/>
            <a:chOff x="332936" y="2750876"/>
            <a:chExt cx="2975111" cy="110583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B15794C-3B98-41A6-99B7-BC2769E2671F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85E69E3-CD1F-4372-A9CC-D2AF0504622A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FB4B040-A10B-44E7-B9A1-B68E8911652C}"/>
              </a:ext>
            </a:extLst>
          </p:cNvPr>
          <p:cNvGrpSpPr/>
          <p:nvPr/>
        </p:nvGrpSpPr>
        <p:grpSpPr>
          <a:xfrm>
            <a:off x="3840444" y="2231132"/>
            <a:ext cx="745525" cy="829374"/>
            <a:chOff x="332936" y="2750876"/>
            <a:chExt cx="2975111" cy="1105831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AA622D7-88D8-4D51-A634-9702759DBE97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87E0541-7830-4496-BD8F-EBD1F4442188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FE27C66-4EC7-4C5B-96A7-1E41F05CF462}"/>
              </a:ext>
            </a:extLst>
          </p:cNvPr>
          <p:cNvGrpSpPr/>
          <p:nvPr/>
        </p:nvGrpSpPr>
        <p:grpSpPr>
          <a:xfrm>
            <a:off x="556542" y="3235898"/>
            <a:ext cx="745525" cy="829374"/>
            <a:chOff x="332936" y="2750876"/>
            <a:chExt cx="2975111" cy="1105831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5877881-73DF-43F7-B831-DB386F340E4E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685BF99-CE04-465D-80F8-56802C62CB86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7E30AB9-3F2E-439A-BA66-4A83CBF6C656}"/>
              </a:ext>
            </a:extLst>
          </p:cNvPr>
          <p:cNvGrpSpPr/>
          <p:nvPr/>
        </p:nvGrpSpPr>
        <p:grpSpPr>
          <a:xfrm>
            <a:off x="8234980" y="3226373"/>
            <a:ext cx="745525" cy="829374"/>
            <a:chOff x="332936" y="2750876"/>
            <a:chExt cx="2975111" cy="1105831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0799982-B291-41F9-B9C6-8B7D4BFBA470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1C3EDAE-1677-42D6-827B-C5599035F974}"/>
                </a:ext>
              </a:extLst>
            </p:cNvPr>
            <p:cNvSpPr txBox="1"/>
            <p:nvPr/>
          </p:nvSpPr>
          <p:spPr>
            <a:xfrm>
              <a:off x="332936" y="3086923"/>
              <a:ext cx="2975111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068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495</Words>
  <PresentationFormat>On-screen Show (4:3)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Funnel w/ 6 Steps – Slide Template</vt:lpstr>
      <vt:lpstr>Horizontal Funnel w/ 6 Steps – Slide Template</vt:lpstr>
      <vt:lpstr>Horizontal Funnel w/ 6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Funnel w/ 4 Steps</dc:title>
  <dc:creator>PresentationGO.com</dc:creator>
  <dc:description>© Copyright PresentationGO.com</dc:description>
  <dcterms:created xsi:type="dcterms:W3CDTF">2014-11-26T05:14:11Z</dcterms:created>
  <dcterms:modified xsi:type="dcterms:W3CDTF">2021-10-28T16:15:33Z</dcterms:modified>
  <cp:category>Charts &amp; Diagrams</cp:category>
</cp:coreProperties>
</file>