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5" r:id="rId4"/>
    <p:sldId id="356" r:id="rId5"/>
    <p:sldId id="357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96" y="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9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45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58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6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Funnel w/ 6 Steps – Slide Template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BD009035-F3DE-4040-9A97-73AE02219E0F}"/>
              </a:ext>
            </a:extLst>
          </p:cNvPr>
          <p:cNvSpPr/>
          <p:nvPr/>
        </p:nvSpPr>
        <p:spPr>
          <a:xfrm>
            <a:off x="9732011" y="803275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F714ABF5-49A4-4BFC-ACA4-C0BAEFF394BE}"/>
              </a:ext>
            </a:extLst>
          </p:cNvPr>
          <p:cNvSpPr/>
          <p:nvPr/>
        </p:nvSpPr>
        <p:spPr>
          <a:xfrm>
            <a:off x="8550911" y="803275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8070789C-E3B2-467D-8E09-F1F67A144FCF}"/>
              </a:ext>
            </a:extLst>
          </p:cNvPr>
          <p:cNvSpPr/>
          <p:nvPr/>
        </p:nvSpPr>
        <p:spPr>
          <a:xfrm>
            <a:off x="6188711" y="803275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0872CC6A-AA5A-48C2-A25B-2D8E5CDB965A}"/>
              </a:ext>
            </a:extLst>
          </p:cNvPr>
          <p:cNvSpPr/>
          <p:nvPr/>
        </p:nvSpPr>
        <p:spPr>
          <a:xfrm>
            <a:off x="7369811" y="803275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E0396E80-6492-49D1-8909-925968C10F67}"/>
              </a:ext>
            </a:extLst>
          </p:cNvPr>
          <p:cNvSpPr/>
          <p:nvPr/>
        </p:nvSpPr>
        <p:spPr>
          <a:xfrm>
            <a:off x="3826511" y="803275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39667860-B70B-4599-B8B5-C48D2014C46F}"/>
              </a:ext>
            </a:extLst>
          </p:cNvPr>
          <p:cNvSpPr/>
          <p:nvPr/>
        </p:nvSpPr>
        <p:spPr>
          <a:xfrm>
            <a:off x="5007611" y="803275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654BB143-05AF-454E-B103-980550CFF0E1}"/>
              </a:ext>
            </a:extLst>
          </p:cNvPr>
          <p:cNvSpPr/>
          <p:nvPr/>
        </p:nvSpPr>
        <p:spPr>
          <a:xfrm>
            <a:off x="2099310" y="1578611"/>
            <a:ext cx="7632702" cy="3778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796"/>
                </a:moveTo>
                <a:cubicBezTo>
                  <a:pt x="0" y="10796"/>
                  <a:pt x="11091" y="12285"/>
                  <a:pt x="21600" y="21600"/>
                </a:cubicBezTo>
                <a:lnTo>
                  <a:pt x="21600" y="0"/>
                </a:lnTo>
                <a:cubicBezTo>
                  <a:pt x="11091" y="9308"/>
                  <a:pt x="0" y="10796"/>
                  <a:pt x="0" y="1079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7" name="Oval">
            <a:extLst>
              <a:ext uri="{FF2B5EF4-FFF2-40B4-BE49-F238E27FC236}">
                <a16:creationId xmlns:a16="http://schemas.microsoft.com/office/drawing/2014/main" id="{F661F2A0-FC03-4D4C-87B2-BB4C1D09FBF4}"/>
              </a:ext>
            </a:extLst>
          </p:cNvPr>
          <p:cNvSpPr/>
          <p:nvPr/>
        </p:nvSpPr>
        <p:spPr>
          <a:xfrm>
            <a:off x="9198611" y="1577975"/>
            <a:ext cx="1061722" cy="3779522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8" name="Oval">
            <a:extLst>
              <a:ext uri="{FF2B5EF4-FFF2-40B4-BE49-F238E27FC236}">
                <a16:creationId xmlns:a16="http://schemas.microsoft.com/office/drawing/2014/main" id="{2E46E20F-0A7D-411D-B5A8-A31B50E8C717}"/>
              </a:ext>
            </a:extLst>
          </p:cNvPr>
          <p:cNvSpPr/>
          <p:nvPr/>
        </p:nvSpPr>
        <p:spPr>
          <a:xfrm>
            <a:off x="8055611" y="2059307"/>
            <a:ext cx="1008379" cy="281685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9" name="Oval">
            <a:extLst>
              <a:ext uri="{FF2B5EF4-FFF2-40B4-BE49-F238E27FC236}">
                <a16:creationId xmlns:a16="http://schemas.microsoft.com/office/drawing/2014/main" id="{32EE1484-BD48-4D62-9F97-5A2BC8BC6FF3}"/>
              </a:ext>
            </a:extLst>
          </p:cNvPr>
          <p:cNvSpPr/>
          <p:nvPr/>
        </p:nvSpPr>
        <p:spPr>
          <a:xfrm>
            <a:off x="6912611" y="2449197"/>
            <a:ext cx="944879" cy="203707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0" name="Oval">
            <a:extLst>
              <a:ext uri="{FF2B5EF4-FFF2-40B4-BE49-F238E27FC236}">
                <a16:creationId xmlns:a16="http://schemas.microsoft.com/office/drawing/2014/main" id="{C971AEE3-C9F1-4ADD-BB0E-3FB595A4DE76}"/>
              </a:ext>
            </a:extLst>
          </p:cNvPr>
          <p:cNvSpPr/>
          <p:nvPr/>
        </p:nvSpPr>
        <p:spPr>
          <a:xfrm>
            <a:off x="5858511" y="2771775"/>
            <a:ext cx="690879" cy="139192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1" name="Oval">
            <a:extLst>
              <a:ext uri="{FF2B5EF4-FFF2-40B4-BE49-F238E27FC236}">
                <a16:creationId xmlns:a16="http://schemas.microsoft.com/office/drawing/2014/main" id="{67384FB7-7AC0-474C-847B-796E4496ACC8}"/>
              </a:ext>
            </a:extLst>
          </p:cNvPr>
          <p:cNvSpPr/>
          <p:nvPr/>
        </p:nvSpPr>
        <p:spPr>
          <a:xfrm>
            <a:off x="4791711" y="3037207"/>
            <a:ext cx="459743" cy="861059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2" name="Oval">
            <a:extLst>
              <a:ext uri="{FF2B5EF4-FFF2-40B4-BE49-F238E27FC236}">
                <a16:creationId xmlns:a16="http://schemas.microsoft.com/office/drawing/2014/main" id="{1F1B58D9-81A0-4BD2-A735-351270AA2974}"/>
              </a:ext>
            </a:extLst>
          </p:cNvPr>
          <p:cNvSpPr/>
          <p:nvPr/>
        </p:nvSpPr>
        <p:spPr>
          <a:xfrm>
            <a:off x="3699511" y="3254375"/>
            <a:ext cx="292100" cy="426722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81B81862-7E5D-48B6-8E2D-E1E038500617}"/>
              </a:ext>
            </a:extLst>
          </p:cNvPr>
          <p:cNvSpPr/>
          <p:nvPr/>
        </p:nvSpPr>
        <p:spPr>
          <a:xfrm>
            <a:off x="1654810" y="3457575"/>
            <a:ext cx="9187180" cy="12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" y="21600"/>
                </a:moveTo>
                <a:lnTo>
                  <a:pt x="0" y="21600"/>
                </a:lnTo>
                <a:lnTo>
                  <a:pt x="0" y="0"/>
                </a:lnTo>
                <a:lnTo>
                  <a:pt x="45" y="0"/>
                </a:lnTo>
                <a:lnTo>
                  <a:pt x="45" y="21600"/>
                </a:lnTo>
                <a:close/>
                <a:moveTo>
                  <a:pt x="21466" y="0"/>
                </a:moveTo>
                <a:lnTo>
                  <a:pt x="21376" y="0"/>
                </a:lnTo>
                <a:lnTo>
                  <a:pt x="21376" y="21600"/>
                </a:lnTo>
                <a:lnTo>
                  <a:pt x="21466" y="21600"/>
                </a:lnTo>
                <a:lnTo>
                  <a:pt x="21466" y="0"/>
                </a:lnTo>
                <a:close/>
                <a:moveTo>
                  <a:pt x="21289" y="0"/>
                </a:moveTo>
                <a:lnTo>
                  <a:pt x="21200" y="0"/>
                </a:lnTo>
                <a:lnTo>
                  <a:pt x="21200" y="21600"/>
                </a:lnTo>
                <a:lnTo>
                  <a:pt x="21289" y="21600"/>
                </a:lnTo>
                <a:lnTo>
                  <a:pt x="21289" y="0"/>
                </a:lnTo>
                <a:close/>
                <a:moveTo>
                  <a:pt x="21110" y="0"/>
                </a:moveTo>
                <a:lnTo>
                  <a:pt x="21021" y="0"/>
                </a:lnTo>
                <a:lnTo>
                  <a:pt x="21021" y="21600"/>
                </a:lnTo>
                <a:lnTo>
                  <a:pt x="21110" y="21600"/>
                </a:lnTo>
                <a:lnTo>
                  <a:pt x="21110" y="0"/>
                </a:lnTo>
                <a:close/>
                <a:moveTo>
                  <a:pt x="20931" y="0"/>
                </a:moveTo>
                <a:lnTo>
                  <a:pt x="20842" y="0"/>
                </a:lnTo>
                <a:lnTo>
                  <a:pt x="20842" y="21600"/>
                </a:lnTo>
                <a:lnTo>
                  <a:pt x="20931" y="21600"/>
                </a:lnTo>
                <a:lnTo>
                  <a:pt x="20931" y="0"/>
                </a:lnTo>
                <a:close/>
                <a:moveTo>
                  <a:pt x="20752" y="0"/>
                </a:moveTo>
                <a:lnTo>
                  <a:pt x="20662" y="0"/>
                </a:lnTo>
                <a:lnTo>
                  <a:pt x="20662" y="21600"/>
                </a:lnTo>
                <a:lnTo>
                  <a:pt x="20752" y="21600"/>
                </a:lnTo>
                <a:lnTo>
                  <a:pt x="20752" y="0"/>
                </a:lnTo>
                <a:close/>
                <a:moveTo>
                  <a:pt x="20573" y="0"/>
                </a:moveTo>
                <a:lnTo>
                  <a:pt x="20483" y="0"/>
                </a:lnTo>
                <a:lnTo>
                  <a:pt x="20483" y="21600"/>
                </a:lnTo>
                <a:lnTo>
                  <a:pt x="20573" y="21600"/>
                </a:lnTo>
                <a:lnTo>
                  <a:pt x="20573" y="0"/>
                </a:lnTo>
                <a:close/>
                <a:moveTo>
                  <a:pt x="20397" y="0"/>
                </a:moveTo>
                <a:lnTo>
                  <a:pt x="20307" y="0"/>
                </a:lnTo>
                <a:lnTo>
                  <a:pt x="20307" y="21600"/>
                </a:lnTo>
                <a:lnTo>
                  <a:pt x="20397" y="21600"/>
                </a:lnTo>
                <a:lnTo>
                  <a:pt x="20397" y="0"/>
                </a:lnTo>
                <a:close/>
                <a:moveTo>
                  <a:pt x="20218" y="0"/>
                </a:moveTo>
                <a:lnTo>
                  <a:pt x="20128" y="0"/>
                </a:lnTo>
                <a:lnTo>
                  <a:pt x="20128" y="21600"/>
                </a:lnTo>
                <a:lnTo>
                  <a:pt x="20218" y="21600"/>
                </a:lnTo>
                <a:lnTo>
                  <a:pt x="20218" y="0"/>
                </a:lnTo>
                <a:close/>
                <a:moveTo>
                  <a:pt x="20038" y="0"/>
                </a:moveTo>
                <a:lnTo>
                  <a:pt x="19949" y="0"/>
                </a:lnTo>
                <a:lnTo>
                  <a:pt x="19949" y="21600"/>
                </a:lnTo>
                <a:lnTo>
                  <a:pt x="20038" y="21600"/>
                </a:lnTo>
                <a:lnTo>
                  <a:pt x="20038" y="0"/>
                </a:lnTo>
                <a:close/>
                <a:moveTo>
                  <a:pt x="19859" y="0"/>
                </a:moveTo>
                <a:lnTo>
                  <a:pt x="19770" y="0"/>
                </a:lnTo>
                <a:lnTo>
                  <a:pt x="19770" y="21600"/>
                </a:lnTo>
                <a:lnTo>
                  <a:pt x="19859" y="21600"/>
                </a:lnTo>
                <a:lnTo>
                  <a:pt x="19859" y="0"/>
                </a:lnTo>
                <a:close/>
                <a:moveTo>
                  <a:pt x="19683" y="0"/>
                </a:moveTo>
                <a:lnTo>
                  <a:pt x="19593" y="0"/>
                </a:lnTo>
                <a:lnTo>
                  <a:pt x="19593" y="21600"/>
                </a:lnTo>
                <a:lnTo>
                  <a:pt x="19683" y="21600"/>
                </a:lnTo>
                <a:lnTo>
                  <a:pt x="19683" y="0"/>
                </a:lnTo>
                <a:close/>
                <a:moveTo>
                  <a:pt x="19504" y="0"/>
                </a:moveTo>
                <a:lnTo>
                  <a:pt x="19414" y="0"/>
                </a:lnTo>
                <a:lnTo>
                  <a:pt x="19414" y="21600"/>
                </a:lnTo>
                <a:lnTo>
                  <a:pt x="19504" y="21600"/>
                </a:lnTo>
                <a:lnTo>
                  <a:pt x="19504" y="0"/>
                </a:lnTo>
                <a:close/>
                <a:moveTo>
                  <a:pt x="19325" y="0"/>
                </a:moveTo>
                <a:lnTo>
                  <a:pt x="19235" y="0"/>
                </a:lnTo>
                <a:lnTo>
                  <a:pt x="19235" y="21600"/>
                </a:lnTo>
                <a:lnTo>
                  <a:pt x="19325" y="21600"/>
                </a:lnTo>
                <a:lnTo>
                  <a:pt x="19325" y="0"/>
                </a:lnTo>
                <a:close/>
                <a:moveTo>
                  <a:pt x="19146" y="0"/>
                </a:moveTo>
                <a:lnTo>
                  <a:pt x="19056" y="0"/>
                </a:lnTo>
                <a:lnTo>
                  <a:pt x="19056" y="21600"/>
                </a:lnTo>
                <a:lnTo>
                  <a:pt x="19146" y="21600"/>
                </a:lnTo>
                <a:lnTo>
                  <a:pt x="19146" y="0"/>
                </a:lnTo>
                <a:close/>
                <a:moveTo>
                  <a:pt x="18966" y="0"/>
                </a:moveTo>
                <a:lnTo>
                  <a:pt x="18877" y="0"/>
                </a:lnTo>
                <a:lnTo>
                  <a:pt x="18877" y="21600"/>
                </a:lnTo>
                <a:lnTo>
                  <a:pt x="18966" y="21600"/>
                </a:lnTo>
                <a:lnTo>
                  <a:pt x="18966" y="0"/>
                </a:lnTo>
                <a:close/>
                <a:moveTo>
                  <a:pt x="18790" y="0"/>
                </a:moveTo>
                <a:lnTo>
                  <a:pt x="18701" y="0"/>
                </a:lnTo>
                <a:lnTo>
                  <a:pt x="18701" y="21600"/>
                </a:lnTo>
                <a:lnTo>
                  <a:pt x="18790" y="21600"/>
                </a:lnTo>
                <a:lnTo>
                  <a:pt x="18790" y="0"/>
                </a:lnTo>
                <a:close/>
                <a:moveTo>
                  <a:pt x="18611" y="0"/>
                </a:moveTo>
                <a:lnTo>
                  <a:pt x="18522" y="0"/>
                </a:lnTo>
                <a:lnTo>
                  <a:pt x="18522" y="21600"/>
                </a:lnTo>
                <a:lnTo>
                  <a:pt x="18611" y="21600"/>
                </a:lnTo>
                <a:lnTo>
                  <a:pt x="18611" y="0"/>
                </a:lnTo>
                <a:close/>
                <a:moveTo>
                  <a:pt x="18432" y="0"/>
                </a:moveTo>
                <a:lnTo>
                  <a:pt x="18342" y="0"/>
                </a:lnTo>
                <a:lnTo>
                  <a:pt x="18342" y="21600"/>
                </a:lnTo>
                <a:lnTo>
                  <a:pt x="18432" y="21600"/>
                </a:lnTo>
                <a:lnTo>
                  <a:pt x="18432" y="0"/>
                </a:lnTo>
                <a:close/>
                <a:moveTo>
                  <a:pt x="18253" y="0"/>
                </a:moveTo>
                <a:lnTo>
                  <a:pt x="18163" y="0"/>
                </a:lnTo>
                <a:lnTo>
                  <a:pt x="18163" y="21600"/>
                </a:lnTo>
                <a:lnTo>
                  <a:pt x="18253" y="21600"/>
                </a:lnTo>
                <a:lnTo>
                  <a:pt x="18253" y="0"/>
                </a:lnTo>
                <a:close/>
                <a:moveTo>
                  <a:pt x="18074" y="0"/>
                </a:moveTo>
                <a:lnTo>
                  <a:pt x="17984" y="0"/>
                </a:lnTo>
                <a:lnTo>
                  <a:pt x="17984" y="21600"/>
                </a:lnTo>
                <a:lnTo>
                  <a:pt x="18074" y="21600"/>
                </a:lnTo>
                <a:lnTo>
                  <a:pt x="18074" y="0"/>
                </a:lnTo>
                <a:close/>
                <a:moveTo>
                  <a:pt x="17897" y="0"/>
                </a:moveTo>
                <a:lnTo>
                  <a:pt x="17808" y="0"/>
                </a:lnTo>
                <a:lnTo>
                  <a:pt x="17808" y="21600"/>
                </a:lnTo>
                <a:lnTo>
                  <a:pt x="17897" y="21600"/>
                </a:lnTo>
                <a:lnTo>
                  <a:pt x="17897" y="0"/>
                </a:lnTo>
                <a:close/>
                <a:moveTo>
                  <a:pt x="17718" y="0"/>
                </a:moveTo>
                <a:lnTo>
                  <a:pt x="17629" y="0"/>
                </a:lnTo>
                <a:lnTo>
                  <a:pt x="17629" y="21600"/>
                </a:lnTo>
                <a:lnTo>
                  <a:pt x="17718" y="21600"/>
                </a:lnTo>
                <a:lnTo>
                  <a:pt x="17718" y="0"/>
                </a:lnTo>
                <a:close/>
                <a:moveTo>
                  <a:pt x="17539" y="0"/>
                </a:moveTo>
                <a:lnTo>
                  <a:pt x="17450" y="0"/>
                </a:lnTo>
                <a:lnTo>
                  <a:pt x="17450" y="21600"/>
                </a:lnTo>
                <a:lnTo>
                  <a:pt x="17539" y="21600"/>
                </a:lnTo>
                <a:lnTo>
                  <a:pt x="17539" y="0"/>
                </a:lnTo>
                <a:close/>
                <a:moveTo>
                  <a:pt x="17360" y="0"/>
                </a:moveTo>
                <a:lnTo>
                  <a:pt x="17270" y="0"/>
                </a:lnTo>
                <a:lnTo>
                  <a:pt x="17270" y="21600"/>
                </a:lnTo>
                <a:lnTo>
                  <a:pt x="17360" y="21600"/>
                </a:lnTo>
                <a:lnTo>
                  <a:pt x="17360" y="0"/>
                </a:lnTo>
                <a:close/>
                <a:moveTo>
                  <a:pt x="17184" y="0"/>
                </a:moveTo>
                <a:lnTo>
                  <a:pt x="17094" y="0"/>
                </a:lnTo>
                <a:lnTo>
                  <a:pt x="17094" y="21600"/>
                </a:lnTo>
                <a:lnTo>
                  <a:pt x="17184" y="21600"/>
                </a:lnTo>
                <a:lnTo>
                  <a:pt x="17184" y="0"/>
                </a:lnTo>
                <a:close/>
                <a:moveTo>
                  <a:pt x="17005" y="0"/>
                </a:moveTo>
                <a:lnTo>
                  <a:pt x="16915" y="0"/>
                </a:lnTo>
                <a:lnTo>
                  <a:pt x="16915" y="21600"/>
                </a:lnTo>
                <a:lnTo>
                  <a:pt x="17005" y="21600"/>
                </a:lnTo>
                <a:lnTo>
                  <a:pt x="17005" y="0"/>
                </a:lnTo>
                <a:close/>
                <a:moveTo>
                  <a:pt x="16826" y="0"/>
                </a:moveTo>
                <a:lnTo>
                  <a:pt x="16736" y="0"/>
                </a:lnTo>
                <a:lnTo>
                  <a:pt x="16736" y="21600"/>
                </a:lnTo>
                <a:lnTo>
                  <a:pt x="16826" y="21600"/>
                </a:lnTo>
                <a:lnTo>
                  <a:pt x="16826" y="0"/>
                </a:lnTo>
                <a:close/>
                <a:moveTo>
                  <a:pt x="16646" y="0"/>
                </a:moveTo>
                <a:lnTo>
                  <a:pt x="16557" y="0"/>
                </a:lnTo>
                <a:lnTo>
                  <a:pt x="16557" y="21600"/>
                </a:lnTo>
                <a:lnTo>
                  <a:pt x="16646" y="21600"/>
                </a:lnTo>
                <a:lnTo>
                  <a:pt x="16646" y="0"/>
                </a:lnTo>
                <a:close/>
                <a:moveTo>
                  <a:pt x="16467" y="0"/>
                </a:moveTo>
                <a:lnTo>
                  <a:pt x="16378" y="0"/>
                </a:lnTo>
                <a:lnTo>
                  <a:pt x="16378" y="21600"/>
                </a:lnTo>
                <a:lnTo>
                  <a:pt x="16467" y="21600"/>
                </a:lnTo>
                <a:lnTo>
                  <a:pt x="16467" y="0"/>
                </a:lnTo>
                <a:close/>
                <a:moveTo>
                  <a:pt x="16291" y="0"/>
                </a:moveTo>
                <a:lnTo>
                  <a:pt x="16201" y="0"/>
                </a:lnTo>
                <a:lnTo>
                  <a:pt x="16201" y="21600"/>
                </a:lnTo>
                <a:lnTo>
                  <a:pt x="16291" y="21600"/>
                </a:lnTo>
                <a:lnTo>
                  <a:pt x="16291" y="0"/>
                </a:lnTo>
                <a:close/>
                <a:moveTo>
                  <a:pt x="16112" y="0"/>
                </a:moveTo>
                <a:lnTo>
                  <a:pt x="16022" y="0"/>
                </a:lnTo>
                <a:lnTo>
                  <a:pt x="16022" y="21600"/>
                </a:lnTo>
                <a:lnTo>
                  <a:pt x="16112" y="21600"/>
                </a:lnTo>
                <a:lnTo>
                  <a:pt x="16112" y="0"/>
                </a:lnTo>
                <a:close/>
                <a:moveTo>
                  <a:pt x="15933" y="0"/>
                </a:moveTo>
                <a:lnTo>
                  <a:pt x="15843" y="0"/>
                </a:lnTo>
                <a:lnTo>
                  <a:pt x="15843" y="21600"/>
                </a:lnTo>
                <a:lnTo>
                  <a:pt x="15933" y="21600"/>
                </a:lnTo>
                <a:lnTo>
                  <a:pt x="15933" y="0"/>
                </a:lnTo>
                <a:close/>
                <a:moveTo>
                  <a:pt x="15754" y="0"/>
                </a:moveTo>
                <a:lnTo>
                  <a:pt x="15664" y="0"/>
                </a:lnTo>
                <a:lnTo>
                  <a:pt x="15664" y="21600"/>
                </a:lnTo>
                <a:lnTo>
                  <a:pt x="15754" y="21600"/>
                </a:lnTo>
                <a:lnTo>
                  <a:pt x="15754" y="0"/>
                </a:lnTo>
                <a:close/>
                <a:moveTo>
                  <a:pt x="15574" y="0"/>
                </a:moveTo>
                <a:lnTo>
                  <a:pt x="15485" y="0"/>
                </a:lnTo>
                <a:lnTo>
                  <a:pt x="15485" y="21600"/>
                </a:lnTo>
                <a:lnTo>
                  <a:pt x="15574" y="21600"/>
                </a:lnTo>
                <a:lnTo>
                  <a:pt x="15574" y="0"/>
                </a:lnTo>
                <a:close/>
                <a:moveTo>
                  <a:pt x="15398" y="0"/>
                </a:moveTo>
                <a:lnTo>
                  <a:pt x="15309" y="0"/>
                </a:lnTo>
                <a:lnTo>
                  <a:pt x="15309" y="21600"/>
                </a:lnTo>
                <a:lnTo>
                  <a:pt x="15398" y="21600"/>
                </a:lnTo>
                <a:lnTo>
                  <a:pt x="15398" y="0"/>
                </a:lnTo>
                <a:close/>
                <a:moveTo>
                  <a:pt x="15219" y="0"/>
                </a:moveTo>
                <a:lnTo>
                  <a:pt x="15130" y="0"/>
                </a:lnTo>
                <a:lnTo>
                  <a:pt x="15130" y="21600"/>
                </a:lnTo>
                <a:lnTo>
                  <a:pt x="15219" y="21600"/>
                </a:lnTo>
                <a:lnTo>
                  <a:pt x="15219" y="0"/>
                </a:lnTo>
                <a:close/>
                <a:moveTo>
                  <a:pt x="15040" y="0"/>
                </a:moveTo>
                <a:lnTo>
                  <a:pt x="14950" y="0"/>
                </a:lnTo>
                <a:lnTo>
                  <a:pt x="14950" y="21600"/>
                </a:lnTo>
                <a:lnTo>
                  <a:pt x="15040" y="21600"/>
                </a:lnTo>
                <a:lnTo>
                  <a:pt x="15040" y="0"/>
                </a:lnTo>
                <a:close/>
                <a:moveTo>
                  <a:pt x="14861" y="0"/>
                </a:moveTo>
                <a:lnTo>
                  <a:pt x="14771" y="0"/>
                </a:lnTo>
                <a:lnTo>
                  <a:pt x="14771" y="21600"/>
                </a:lnTo>
                <a:lnTo>
                  <a:pt x="14861" y="21600"/>
                </a:lnTo>
                <a:lnTo>
                  <a:pt x="14861" y="0"/>
                </a:lnTo>
                <a:close/>
                <a:moveTo>
                  <a:pt x="14685" y="0"/>
                </a:moveTo>
                <a:lnTo>
                  <a:pt x="14595" y="0"/>
                </a:lnTo>
                <a:lnTo>
                  <a:pt x="14595" y="21600"/>
                </a:lnTo>
                <a:lnTo>
                  <a:pt x="14685" y="21600"/>
                </a:lnTo>
                <a:lnTo>
                  <a:pt x="14685" y="0"/>
                </a:lnTo>
                <a:close/>
                <a:moveTo>
                  <a:pt x="14506" y="0"/>
                </a:moveTo>
                <a:lnTo>
                  <a:pt x="14416" y="0"/>
                </a:lnTo>
                <a:lnTo>
                  <a:pt x="14416" y="21600"/>
                </a:lnTo>
                <a:lnTo>
                  <a:pt x="14506" y="21600"/>
                </a:lnTo>
                <a:lnTo>
                  <a:pt x="14506" y="0"/>
                </a:lnTo>
                <a:close/>
                <a:moveTo>
                  <a:pt x="14326" y="0"/>
                </a:moveTo>
                <a:lnTo>
                  <a:pt x="14237" y="0"/>
                </a:lnTo>
                <a:lnTo>
                  <a:pt x="14237" y="21600"/>
                </a:lnTo>
                <a:lnTo>
                  <a:pt x="14326" y="21600"/>
                </a:lnTo>
                <a:lnTo>
                  <a:pt x="14326" y="0"/>
                </a:lnTo>
                <a:close/>
                <a:moveTo>
                  <a:pt x="14147" y="0"/>
                </a:moveTo>
                <a:lnTo>
                  <a:pt x="14058" y="0"/>
                </a:lnTo>
                <a:lnTo>
                  <a:pt x="14058" y="21600"/>
                </a:lnTo>
                <a:lnTo>
                  <a:pt x="14147" y="21600"/>
                </a:lnTo>
                <a:lnTo>
                  <a:pt x="14147" y="0"/>
                </a:lnTo>
                <a:close/>
                <a:moveTo>
                  <a:pt x="13968" y="0"/>
                </a:moveTo>
                <a:lnTo>
                  <a:pt x="13878" y="0"/>
                </a:lnTo>
                <a:lnTo>
                  <a:pt x="13878" y="21600"/>
                </a:lnTo>
                <a:lnTo>
                  <a:pt x="13968" y="21600"/>
                </a:lnTo>
                <a:lnTo>
                  <a:pt x="13968" y="0"/>
                </a:lnTo>
                <a:close/>
                <a:moveTo>
                  <a:pt x="13792" y="0"/>
                </a:moveTo>
                <a:lnTo>
                  <a:pt x="13702" y="0"/>
                </a:lnTo>
                <a:lnTo>
                  <a:pt x="13702" y="21600"/>
                </a:lnTo>
                <a:lnTo>
                  <a:pt x="13792" y="21600"/>
                </a:lnTo>
                <a:lnTo>
                  <a:pt x="13792" y="0"/>
                </a:lnTo>
                <a:close/>
                <a:moveTo>
                  <a:pt x="13613" y="0"/>
                </a:moveTo>
                <a:lnTo>
                  <a:pt x="13523" y="0"/>
                </a:lnTo>
                <a:lnTo>
                  <a:pt x="13523" y="21600"/>
                </a:lnTo>
                <a:lnTo>
                  <a:pt x="13613" y="21600"/>
                </a:lnTo>
                <a:lnTo>
                  <a:pt x="13613" y="0"/>
                </a:lnTo>
                <a:close/>
                <a:moveTo>
                  <a:pt x="13434" y="0"/>
                </a:moveTo>
                <a:lnTo>
                  <a:pt x="13344" y="0"/>
                </a:lnTo>
                <a:lnTo>
                  <a:pt x="13344" y="21600"/>
                </a:lnTo>
                <a:lnTo>
                  <a:pt x="13434" y="21600"/>
                </a:lnTo>
                <a:lnTo>
                  <a:pt x="13434" y="0"/>
                </a:lnTo>
                <a:close/>
                <a:moveTo>
                  <a:pt x="13254" y="0"/>
                </a:moveTo>
                <a:lnTo>
                  <a:pt x="13165" y="0"/>
                </a:lnTo>
                <a:lnTo>
                  <a:pt x="13165" y="21600"/>
                </a:lnTo>
                <a:lnTo>
                  <a:pt x="13254" y="21600"/>
                </a:lnTo>
                <a:lnTo>
                  <a:pt x="13254" y="0"/>
                </a:lnTo>
                <a:close/>
                <a:moveTo>
                  <a:pt x="13078" y="0"/>
                </a:moveTo>
                <a:lnTo>
                  <a:pt x="12989" y="0"/>
                </a:lnTo>
                <a:lnTo>
                  <a:pt x="12989" y="21600"/>
                </a:lnTo>
                <a:lnTo>
                  <a:pt x="13078" y="21600"/>
                </a:lnTo>
                <a:lnTo>
                  <a:pt x="13078" y="0"/>
                </a:lnTo>
                <a:close/>
                <a:moveTo>
                  <a:pt x="12899" y="0"/>
                </a:moveTo>
                <a:lnTo>
                  <a:pt x="12810" y="0"/>
                </a:lnTo>
                <a:lnTo>
                  <a:pt x="12810" y="21600"/>
                </a:lnTo>
                <a:lnTo>
                  <a:pt x="12899" y="21600"/>
                </a:lnTo>
                <a:lnTo>
                  <a:pt x="12899" y="0"/>
                </a:lnTo>
                <a:close/>
                <a:moveTo>
                  <a:pt x="12720" y="0"/>
                </a:moveTo>
                <a:lnTo>
                  <a:pt x="12630" y="0"/>
                </a:lnTo>
                <a:lnTo>
                  <a:pt x="12630" y="21600"/>
                </a:lnTo>
                <a:lnTo>
                  <a:pt x="12720" y="21600"/>
                </a:lnTo>
                <a:lnTo>
                  <a:pt x="12720" y="0"/>
                </a:lnTo>
                <a:close/>
                <a:moveTo>
                  <a:pt x="12541" y="0"/>
                </a:moveTo>
                <a:lnTo>
                  <a:pt x="12451" y="0"/>
                </a:lnTo>
                <a:lnTo>
                  <a:pt x="12451" y="21600"/>
                </a:lnTo>
                <a:lnTo>
                  <a:pt x="12541" y="21600"/>
                </a:lnTo>
                <a:lnTo>
                  <a:pt x="12541" y="0"/>
                </a:lnTo>
                <a:close/>
                <a:moveTo>
                  <a:pt x="12362" y="0"/>
                </a:moveTo>
                <a:lnTo>
                  <a:pt x="12272" y="0"/>
                </a:lnTo>
                <a:lnTo>
                  <a:pt x="12272" y="21600"/>
                </a:lnTo>
                <a:lnTo>
                  <a:pt x="12362" y="21600"/>
                </a:lnTo>
                <a:lnTo>
                  <a:pt x="12362" y="0"/>
                </a:lnTo>
                <a:close/>
                <a:moveTo>
                  <a:pt x="12185" y="0"/>
                </a:moveTo>
                <a:lnTo>
                  <a:pt x="12096" y="0"/>
                </a:lnTo>
                <a:lnTo>
                  <a:pt x="12096" y="21600"/>
                </a:lnTo>
                <a:lnTo>
                  <a:pt x="12185" y="21600"/>
                </a:lnTo>
                <a:lnTo>
                  <a:pt x="12185" y="0"/>
                </a:lnTo>
                <a:close/>
                <a:moveTo>
                  <a:pt x="12006" y="0"/>
                </a:moveTo>
                <a:lnTo>
                  <a:pt x="11917" y="0"/>
                </a:lnTo>
                <a:lnTo>
                  <a:pt x="11917" y="21600"/>
                </a:lnTo>
                <a:lnTo>
                  <a:pt x="12006" y="21600"/>
                </a:lnTo>
                <a:lnTo>
                  <a:pt x="12006" y="0"/>
                </a:lnTo>
                <a:close/>
                <a:moveTo>
                  <a:pt x="11827" y="0"/>
                </a:moveTo>
                <a:lnTo>
                  <a:pt x="11738" y="0"/>
                </a:lnTo>
                <a:lnTo>
                  <a:pt x="11738" y="21600"/>
                </a:lnTo>
                <a:lnTo>
                  <a:pt x="11827" y="21600"/>
                </a:lnTo>
                <a:lnTo>
                  <a:pt x="11827" y="0"/>
                </a:lnTo>
                <a:close/>
                <a:moveTo>
                  <a:pt x="11648" y="0"/>
                </a:moveTo>
                <a:lnTo>
                  <a:pt x="11558" y="0"/>
                </a:lnTo>
                <a:lnTo>
                  <a:pt x="11558" y="21600"/>
                </a:lnTo>
                <a:lnTo>
                  <a:pt x="11648" y="21600"/>
                </a:lnTo>
                <a:lnTo>
                  <a:pt x="11648" y="0"/>
                </a:lnTo>
                <a:close/>
                <a:moveTo>
                  <a:pt x="11472" y="0"/>
                </a:moveTo>
                <a:lnTo>
                  <a:pt x="11382" y="0"/>
                </a:lnTo>
                <a:lnTo>
                  <a:pt x="11382" y="21600"/>
                </a:lnTo>
                <a:lnTo>
                  <a:pt x="11472" y="21600"/>
                </a:lnTo>
                <a:lnTo>
                  <a:pt x="11472" y="0"/>
                </a:lnTo>
                <a:close/>
                <a:moveTo>
                  <a:pt x="11293" y="0"/>
                </a:moveTo>
                <a:lnTo>
                  <a:pt x="11203" y="0"/>
                </a:lnTo>
                <a:lnTo>
                  <a:pt x="11203" y="21600"/>
                </a:lnTo>
                <a:lnTo>
                  <a:pt x="11293" y="21600"/>
                </a:lnTo>
                <a:lnTo>
                  <a:pt x="11293" y="0"/>
                </a:lnTo>
                <a:close/>
                <a:moveTo>
                  <a:pt x="11114" y="0"/>
                </a:moveTo>
                <a:lnTo>
                  <a:pt x="11024" y="0"/>
                </a:lnTo>
                <a:lnTo>
                  <a:pt x="11024" y="21600"/>
                </a:lnTo>
                <a:lnTo>
                  <a:pt x="11114" y="21600"/>
                </a:lnTo>
                <a:lnTo>
                  <a:pt x="11114" y="0"/>
                </a:lnTo>
                <a:close/>
                <a:moveTo>
                  <a:pt x="10934" y="0"/>
                </a:moveTo>
                <a:lnTo>
                  <a:pt x="10845" y="0"/>
                </a:lnTo>
                <a:lnTo>
                  <a:pt x="10845" y="21600"/>
                </a:lnTo>
                <a:lnTo>
                  <a:pt x="10934" y="21600"/>
                </a:lnTo>
                <a:lnTo>
                  <a:pt x="10934" y="0"/>
                </a:lnTo>
                <a:close/>
                <a:moveTo>
                  <a:pt x="10755" y="0"/>
                </a:moveTo>
                <a:lnTo>
                  <a:pt x="10666" y="0"/>
                </a:lnTo>
                <a:lnTo>
                  <a:pt x="10666" y="21600"/>
                </a:lnTo>
                <a:lnTo>
                  <a:pt x="10755" y="21600"/>
                </a:lnTo>
                <a:lnTo>
                  <a:pt x="10755" y="0"/>
                </a:lnTo>
                <a:close/>
                <a:moveTo>
                  <a:pt x="10579" y="0"/>
                </a:moveTo>
                <a:lnTo>
                  <a:pt x="10489" y="0"/>
                </a:lnTo>
                <a:lnTo>
                  <a:pt x="10489" y="21600"/>
                </a:lnTo>
                <a:lnTo>
                  <a:pt x="10579" y="21600"/>
                </a:lnTo>
                <a:lnTo>
                  <a:pt x="10579" y="0"/>
                </a:lnTo>
                <a:close/>
                <a:moveTo>
                  <a:pt x="10400" y="0"/>
                </a:moveTo>
                <a:lnTo>
                  <a:pt x="10310" y="0"/>
                </a:lnTo>
                <a:lnTo>
                  <a:pt x="10310" y="21600"/>
                </a:lnTo>
                <a:lnTo>
                  <a:pt x="10400" y="21600"/>
                </a:lnTo>
                <a:lnTo>
                  <a:pt x="10400" y="0"/>
                </a:lnTo>
                <a:close/>
                <a:moveTo>
                  <a:pt x="10221" y="0"/>
                </a:moveTo>
                <a:lnTo>
                  <a:pt x="10131" y="0"/>
                </a:lnTo>
                <a:lnTo>
                  <a:pt x="10131" y="21600"/>
                </a:lnTo>
                <a:lnTo>
                  <a:pt x="10221" y="21600"/>
                </a:lnTo>
                <a:lnTo>
                  <a:pt x="10221" y="0"/>
                </a:lnTo>
                <a:close/>
                <a:moveTo>
                  <a:pt x="10042" y="0"/>
                </a:moveTo>
                <a:lnTo>
                  <a:pt x="9952" y="0"/>
                </a:lnTo>
                <a:lnTo>
                  <a:pt x="9952" y="21600"/>
                </a:lnTo>
                <a:lnTo>
                  <a:pt x="10042" y="21600"/>
                </a:lnTo>
                <a:lnTo>
                  <a:pt x="10042" y="0"/>
                </a:lnTo>
                <a:close/>
                <a:moveTo>
                  <a:pt x="9862" y="0"/>
                </a:moveTo>
                <a:lnTo>
                  <a:pt x="9773" y="0"/>
                </a:lnTo>
                <a:lnTo>
                  <a:pt x="9773" y="21600"/>
                </a:lnTo>
                <a:lnTo>
                  <a:pt x="9862" y="21600"/>
                </a:lnTo>
                <a:lnTo>
                  <a:pt x="9862" y="0"/>
                </a:lnTo>
                <a:close/>
                <a:moveTo>
                  <a:pt x="9686" y="0"/>
                </a:moveTo>
                <a:lnTo>
                  <a:pt x="9597" y="0"/>
                </a:lnTo>
                <a:lnTo>
                  <a:pt x="9597" y="21600"/>
                </a:lnTo>
                <a:lnTo>
                  <a:pt x="9686" y="21600"/>
                </a:lnTo>
                <a:lnTo>
                  <a:pt x="9686" y="0"/>
                </a:lnTo>
                <a:close/>
                <a:moveTo>
                  <a:pt x="9507" y="0"/>
                </a:moveTo>
                <a:lnTo>
                  <a:pt x="9418" y="0"/>
                </a:lnTo>
                <a:lnTo>
                  <a:pt x="9418" y="21600"/>
                </a:lnTo>
                <a:lnTo>
                  <a:pt x="9507" y="21600"/>
                </a:lnTo>
                <a:lnTo>
                  <a:pt x="9507" y="0"/>
                </a:lnTo>
                <a:close/>
                <a:moveTo>
                  <a:pt x="9328" y="0"/>
                </a:moveTo>
                <a:lnTo>
                  <a:pt x="9238" y="0"/>
                </a:lnTo>
                <a:lnTo>
                  <a:pt x="9238" y="21600"/>
                </a:lnTo>
                <a:lnTo>
                  <a:pt x="9328" y="21600"/>
                </a:lnTo>
                <a:lnTo>
                  <a:pt x="9328" y="0"/>
                </a:lnTo>
                <a:close/>
                <a:moveTo>
                  <a:pt x="9149" y="0"/>
                </a:moveTo>
                <a:lnTo>
                  <a:pt x="9059" y="0"/>
                </a:lnTo>
                <a:lnTo>
                  <a:pt x="9059" y="21600"/>
                </a:lnTo>
                <a:lnTo>
                  <a:pt x="9149" y="21600"/>
                </a:lnTo>
                <a:lnTo>
                  <a:pt x="9149" y="0"/>
                </a:lnTo>
                <a:close/>
                <a:moveTo>
                  <a:pt x="8973" y="0"/>
                </a:moveTo>
                <a:lnTo>
                  <a:pt x="8883" y="0"/>
                </a:lnTo>
                <a:lnTo>
                  <a:pt x="8883" y="21600"/>
                </a:lnTo>
                <a:lnTo>
                  <a:pt x="8973" y="21600"/>
                </a:lnTo>
                <a:lnTo>
                  <a:pt x="8973" y="0"/>
                </a:lnTo>
                <a:close/>
                <a:moveTo>
                  <a:pt x="8793" y="0"/>
                </a:moveTo>
                <a:lnTo>
                  <a:pt x="8704" y="0"/>
                </a:lnTo>
                <a:lnTo>
                  <a:pt x="8704" y="21600"/>
                </a:lnTo>
                <a:lnTo>
                  <a:pt x="8793" y="21600"/>
                </a:lnTo>
                <a:lnTo>
                  <a:pt x="8793" y="0"/>
                </a:lnTo>
                <a:close/>
                <a:moveTo>
                  <a:pt x="8614" y="0"/>
                </a:moveTo>
                <a:lnTo>
                  <a:pt x="8525" y="0"/>
                </a:lnTo>
                <a:lnTo>
                  <a:pt x="8525" y="21600"/>
                </a:lnTo>
                <a:lnTo>
                  <a:pt x="8614" y="21600"/>
                </a:lnTo>
                <a:lnTo>
                  <a:pt x="8614" y="0"/>
                </a:lnTo>
                <a:close/>
                <a:moveTo>
                  <a:pt x="8435" y="0"/>
                </a:moveTo>
                <a:lnTo>
                  <a:pt x="8346" y="0"/>
                </a:lnTo>
                <a:lnTo>
                  <a:pt x="8346" y="21600"/>
                </a:lnTo>
                <a:lnTo>
                  <a:pt x="8435" y="21600"/>
                </a:lnTo>
                <a:lnTo>
                  <a:pt x="8435" y="0"/>
                </a:lnTo>
                <a:close/>
                <a:moveTo>
                  <a:pt x="8256" y="0"/>
                </a:moveTo>
                <a:lnTo>
                  <a:pt x="8166" y="0"/>
                </a:lnTo>
                <a:lnTo>
                  <a:pt x="8166" y="21600"/>
                </a:lnTo>
                <a:lnTo>
                  <a:pt x="8256" y="21600"/>
                </a:lnTo>
                <a:lnTo>
                  <a:pt x="8256" y="0"/>
                </a:lnTo>
                <a:close/>
                <a:moveTo>
                  <a:pt x="8080" y="0"/>
                </a:moveTo>
                <a:lnTo>
                  <a:pt x="7990" y="0"/>
                </a:lnTo>
                <a:lnTo>
                  <a:pt x="7990" y="21600"/>
                </a:lnTo>
                <a:lnTo>
                  <a:pt x="8080" y="21600"/>
                </a:lnTo>
                <a:lnTo>
                  <a:pt x="8080" y="0"/>
                </a:lnTo>
                <a:close/>
                <a:moveTo>
                  <a:pt x="7901" y="0"/>
                </a:moveTo>
                <a:lnTo>
                  <a:pt x="7811" y="0"/>
                </a:lnTo>
                <a:lnTo>
                  <a:pt x="7811" y="21600"/>
                </a:lnTo>
                <a:lnTo>
                  <a:pt x="7901" y="21600"/>
                </a:lnTo>
                <a:lnTo>
                  <a:pt x="7901" y="0"/>
                </a:lnTo>
                <a:close/>
                <a:moveTo>
                  <a:pt x="7722" y="0"/>
                </a:moveTo>
                <a:lnTo>
                  <a:pt x="7632" y="0"/>
                </a:lnTo>
                <a:lnTo>
                  <a:pt x="7632" y="21600"/>
                </a:lnTo>
                <a:lnTo>
                  <a:pt x="7722" y="21600"/>
                </a:lnTo>
                <a:lnTo>
                  <a:pt x="7722" y="0"/>
                </a:lnTo>
                <a:close/>
                <a:moveTo>
                  <a:pt x="7542" y="0"/>
                </a:moveTo>
                <a:lnTo>
                  <a:pt x="7453" y="0"/>
                </a:lnTo>
                <a:lnTo>
                  <a:pt x="7453" y="21600"/>
                </a:lnTo>
                <a:lnTo>
                  <a:pt x="7542" y="21600"/>
                </a:lnTo>
                <a:lnTo>
                  <a:pt x="7542" y="0"/>
                </a:lnTo>
                <a:close/>
                <a:moveTo>
                  <a:pt x="7366" y="0"/>
                </a:moveTo>
                <a:lnTo>
                  <a:pt x="7277" y="0"/>
                </a:lnTo>
                <a:lnTo>
                  <a:pt x="7277" y="21600"/>
                </a:lnTo>
                <a:lnTo>
                  <a:pt x="7366" y="21600"/>
                </a:lnTo>
                <a:lnTo>
                  <a:pt x="7366" y="0"/>
                </a:lnTo>
                <a:close/>
                <a:moveTo>
                  <a:pt x="7187" y="0"/>
                </a:moveTo>
                <a:lnTo>
                  <a:pt x="7097" y="0"/>
                </a:lnTo>
                <a:lnTo>
                  <a:pt x="7097" y="21600"/>
                </a:lnTo>
                <a:lnTo>
                  <a:pt x="7187" y="21600"/>
                </a:lnTo>
                <a:lnTo>
                  <a:pt x="7187" y="0"/>
                </a:lnTo>
                <a:close/>
                <a:moveTo>
                  <a:pt x="7008" y="0"/>
                </a:moveTo>
                <a:lnTo>
                  <a:pt x="6918" y="0"/>
                </a:lnTo>
                <a:lnTo>
                  <a:pt x="6918" y="21600"/>
                </a:lnTo>
                <a:lnTo>
                  <a:pt x="7008" y="21600"/>
                </a:lnTo>
                <a:lnTo>
                  <a:pt x="7008" y="0"/>
                </a:lnTo>
                <a:close/>
                <a:moveTo>
                  <a:pt x="6829" y="0"/>
                </a:moveTo>
                <a:lnTo>
                  <a:pt x="6739" y="0"/>
                </a:lnTo>
                <a:lnTo>
                  <a:pt x="6739" y="21600"/>
                </a:lnTo>
                <a:lnTo>
                  <a:pt x="6829" y="21600"/>
                </a:lnTo>
                <a:lnTo>
                  <a:pt x="6829" y="0"/>
                </a:lnTo>
                <a:close/>
                <a:moveTo>
                  <a:pt x="6650" y="0"/>
                </a:moveTo>
                <a:lnTo>
                  <a:pt x="6560" y="0"/>
                </a:lnTo>
                <a:lnTo>
                  <a:pt x="6560" y="21600"/>
                </a:lnTo>
                <a:lnTo>
                  <a:pt x="6650" y="21600"/>
                </a:lnTo>
                <a:lnTo>
                  <a:pt x="6650" y="0"/>
                </a:lnTo>
                <a:close/>
                <a:moveTo>
                  <a:pt x="6473" y="0"/>
                </a:moveTo>
                <a:lnTo>
                  <a:pt x="6384" y="0"/>
                </a:lnTo>
                <a:lnTo>
                  <a:pt x="6384" y="21600"/>
                </a:lnTo>
                <a:lnTo>
                  <a:pt x="6473" y="21600"/>
                </a:lnTo>
                <a:lnTo>
                  <a:pt x="6473" y="0"/>
                </a:lnTo>
                <a:close/>
                <a:moveTo>
                  <a:pt x="6294" y="0"/>
                </a:moveTo>
                <a:lnTo>
                  <a:pt x="6205" y="0"/>
                </a:lnTo>
                <a:lnTo>
                  <a:pt x="6205" y="21600"/>
                </a:lnTo>
                <a:lnTo>
                  <a:pt x="6294" y="21600"/>
                </a:lnTo>
                <a:lnTo>
                  <a:pt x="6294" y="0"/>
                </a:lnTo>
                <a:close/>
                <a:moveTo>
                  <a:pt x="6115" y="0"/>
                </a:moveTo>
                <a:lnTo>
                  <a:pt x="6026" y="0"/>
                </a:lnTo>
                <a:lnTo>
                  <a:pt x="6026" y="21600"/>
                </a:lnTo>
                <a:lnTo>
                  <a:pt x="6115" y="21600"/>
                </a:lnTo>
                <a:lnTo>
                  <a:pt x="6115" y="0"/>
                </a:lnTo>
                <a:close/>
                <a:moveTo>
                  <a:pt x="5936" y="0"/>
                </a:moveTo>
                <a:lnTo>
                  <a:pt x="5846" y="0"/>
                </a:lnTo>
                <a:lnTo>
                  <a:pt x="5846" y="21600"/>
                </a:lnTo>
                <a:lnTo>
                  <a:pt x="5936" y="21600"/>
                </a:lnTo>
                <a:lnTo>
                  <a:pt x="5936" y="0"/>
                </a:lnTo>
                <a:close/>
                <a:moveTo>
                  <a:pt x="5757" y="0"/>
                </a:moveTo>
                <a:lnTo>
                  <a:pt x="5667" y="0"/>
                </a:lnTo>
                <a:lnTo>
                  <a:pt x="5667" y="21600"/>
                </a:lnTo>
                <a:lnTo>
                  <a:pt x="5757" y="21600"/>
                </a:lnTo>
                <a:lnTo>
                  <a:pt x="5757" y="0"/>
                </a:lnTo>
                <a:close/>
                <a:moveTo>
                  <a:pt x="5581" y="0"/>
                </a:moveTo>
                <a:lnTo>
                  <a:pt x="5491" y="0"/>
                </a:lnTo>
                <a:lnTo>
                  <a:pt x="5491" y="21600"/>
                </a:lnTo>
                <a:lnTo>
                  <a:pt x="5581" y="21600"/>
                </a:lnTo>
                <a:lnTo>
                  <a:pt x="5581" y="0"/>
                </a:lnTo>
                <a:close/>
                <a:moveTo>
                  <a:pt x="5401" y="0"/>
                </a:moveTo>
                <a:lnTo>
                  <a:pt x="5312" y="0"/>
                </a:lnTo>
                <a:lnTo>
                  <a:pt x="5312" y="21600"/>
                </a:lnTo>
                <a:lnTo>
                  <a:pt x="5401" y="21600"/>
                </a:lnTo>
                <a:lnTo>
                  <a:pt x="5401" y="0"/>
                </a:lnTo>
                <a:close/>
                <a:moveTo>
                  <a:pt x="5222" y="0"/>
                </a:moveTo>
                <a:lnTo>
                  <a:pt x="5133" y="0"/>
                </a:lnTo>
                <a:lnTo>
                  <a:pt x="5133" y="21600"/>
                </a:lnTo>
                <a:lnTo>
                  <a:pt x="5222" y="21600"/>
                </a:lnTo>
                <a:lnTo>
                  <a:pt x="5222" y="0"/>
                </a:lnTo>
                <a:close/>
                <a:moveTo>
                  <a:pt x="5043" y="0"/>
                </a:moveTo>
                <a:lnTo>
                  <a:pt x="4954" y="0"/>
                </a:lnTo>
                <a:lnTo>
                  <a:pt x="4954" y="21600"/>
                </a:lnTo>
                <a:lnTo>
                  <a:pt x="5043" y="21600"/>
                </a:lnTo>
                <a:lnTo>
                  <a:pt x="5043" y="0"/>
                </a:lnTo>
                <a:close/>
                <a:moveTo>
                  <a:pt x="4867" y="0"/>
                </a:moveTo>
                <a:lnTo>
                  <a:pt x="4777" y="0"/>
                </a:lnTo>
                <a:lnTo>
                  <a:pt x="4777" y="21600"/>
                </a:lnTo>
                <a:lnTo>
                  <a:pt x="4867" y="21600"/>
                </a:lnTo>
                <a:lnTo>
                  <a:pt x="4867" y="0"/>
                </a:lnTo>
                <a:close/>
                <a:moveTo>
                  <a:pt x="4688" y="0"/>
                </a:moveTo>
                <a:lnTo>
                  <a:pt x="4598" y="0"/>
                </a:lnTo>
                <a:lnTo>
                  <a:pt x="4598" y="21600"/>
                </a:lnTo>
                <a:lnTo>
                  <a:pt x="4688" y="21600"/>
                </a:lnTo>
                <a:lnTo>
                  <a:pt x="4688" y="0"/>
                </a:lnTo>
                <a:close/>
                <a:moveTo>
                  <a:pt x="4509" y="0"/>
                </a:moveTo>
                <a:lnTo>
                  <a:pt x="4419" y="0"/>
                </a:lnTo>
                <a:lnTo>
                  <a:pt x="4419" y="21600"/>
                </a:lnTo>
                <a:lnTo>
                  <a:pt x="4509" y="21600"/>
                </a:lnTo>
                <a:lnTo>
                  <a:pt x="4509" y="0"/>
                </a:lnTo>
                <a:close/>
                <a:moveTo>
                  <a:pt x="4330" y="0"/>
                </a:moveTo>
                <a:lnTo>
                  <a:pt x="4240" y="0"/>
                </a:lnTo>
                <a:lnTo>
                  <a:pt x="4240" y="21600"/>
                </a:lnTo>
                <a:lnTo>
                  <a:pt x="4330" y="21600"/>
                </a:lnTo>
                <a:lnTo>
                  <a:pt x="4330" y="0"/>
                </a:lnTo>
                <a:close/>
                <a:moveTo>
                  <a:pt x="4150" y="0"/>
                </a:moveTo>
                <a:lnTo>
                  <a:pt x="4061" y="0"/>
                </a:lnTo>
                <a:lnTo>
                  <a:pt x="4061" y="21600"/>
                </a:lnTo>
                <a:lnTo>
                  <a:pt x="4150" y="21600"/>
                </a:lnTo>
                <a:lnTo>
                  <a:pt x="4150" y="0"/>
                </a:lnTo>
                <a:close/>
                <a:moveTo>
                  <a:pt x="3974" y="0"/>
                </a:moveTo>
                <a:lnTo>
                  <a:pt x="3885" y="0"/>
                </a:lnTo>
                <a:lnTo>
                  <a:pt x="3885" y="21600"/>
                </a:lnTo>
                <a:lnTo>
                  <a:pt x="3974" y="21600"/>
                </a:lnTo>
                <a:lnTo>
                  <a:pt x="3974" y="0"/>
                </a:lnTo>
                <a:close/>
                <a:moveTo>
                  <a:pt x="3795" y="0"/>
                </a:moveTo>
                <a:lnTo>
                  <a:pt x="3706" y="0"/>
                </a:lnTo>
                <a:lnTo>
                  <a:pt x="3706" y="21600"/>
                </a:lnTo>
                <a:lnTo>
                  <a:pt x="3795" y="21600"/>
                </a:lnTo>
                <a:lnTo>
                  <a:pt x="3795" y="0"/>
                </a:lnTo>
                <a:close/>
                <a:moveTo>
                  <a:pt x="3616" y="0"/>
                </a:moveTo>
                <a:lnTo>
                  <a:pt x="3526" y="0"/>
                </a:lnTo>
                <a:lnTo>
                  <a:pt x="3526" y="21600"/>
                </a:lnTo>
                <a:lnTo>
                  <a:pt x="3616" y="21600"/>
                </a:lnTo>
                <a:lnTo>
                  <a:pt x="3616" y="0"/>
                </a:lnTo>
                <a:close/>
                <a:moveTo>
                  <a:pt x="3437" y="0"/>
                </a:moveTo>
                <a:lnTo>
                  <a:pt x="3347" y="0"/>
                </a:lnTo>
                <a:lnTo>
                  <a:pt x="3347" y="21600"/>
                </a:lnTo>
                <a:lnTo>
                  <a:pt x="3437" y="21600"/>
                </a:lnTo>
                <a:lnTo>
                  <a:pt x="3437" y="0"/>
                </a:lnTo>
                <a:close/>
                <a:moveTo>
                  <a:pt x="3261" y="0"/>
                </a:moveTo>
                <a:lnTo>
                  <a:pt x="3171" y="0"/>
                </a:lnTo>
                <a:lnTo>
                  <a:pt x="3171" y="21600"/>
                </a:lnTo>
                <a:lnTo>
                  <a:pt x="3261" y="21600"/>
                </a:lnTo>
                <a:lnTo>
                  <a:pt x="3261" y="0"/>
                </a:lnTo>
                <a:close/>
                <a:moveTo>
                  <a:pt x="3081" y="0"/>
                </a:moveTo>
                <a:lnTo>
                  <a:pt x="2992" y="0"/>
                </a:lnTo>
                <a:lnTo>
                  <a:pt x="2992" y="21600"/>
                </a:lnTo>
                <a:lnTo>
                  <a:pt x="3081" y="21600"/>
                </a:lnTo>
                <a:lnTo>
                  <a:pt x="3081" y="0"/>
                </a:lnTo>
                <a:close/>
                <a:moveTo>
                  <a:pt x="2902" y="0"/>
                </a:moveTo>
                <a:lnTo>
                  <a:pt x="2813" y="0"/>
                </a:lnTo>
                <a:lnTo>
                  <a:pt x="2813" y="21600"/>
                </a:lnTo>
                <a:lnTo>
                  <a:pt x="2902" y="21600"/>
                </a:lnTo>
                <a:lnTo>
                  <a:pt x="2902" y="0"/>
                </a:lnTo>
                <a:close/>
                <a:moveTo>
                  <a:pt x="2723" y="0"/>
                </a:moveTo>
                <a:lnTo>
                  <a:pt x="2634" y="0"/>
                </a:lnTo>
                <a:lnTo>
                  <a:pt x="2634" y="21600"/>
                </a:lnTo>
                <a:lnTo>
                  <a:pt x="2723" y="21600"/>
                </a:lnTo>
                <a:lnTo>
                  <a:pt x="2723" y="0"/>
                </a:lnTo>
                <a:close/>
                <a:moveTo>
                  <a:pt x="2544" y="0"/>
                </a:moveTo>
                <a:lnTo>
                  <a:pt x="2454" y="0"/>
                </a:lnTo>
                <a:lnTo>
                  <a:pt x="2454" y="21600"/>
                </a:lnTo>
                <a:lnTo>
                  <a:pt x="2544" y="21600"/>
                </a:lnTo>
                <a:lnTo>
                  <a:pt x="2544" y="0"/>
                </a:lnTo>
                <a:close/>
                <a:moveTo>
                  <a:pt x="2368" y="0"/>
                </a:moveTo>
                <a:lnTo>
                  <a:pt x="2278" y="0"/>
                </a:lnTo>
                <a:lnTo>
                  <a:pt x="2278" y="21600"/>
                </a:lnTo>
                <a:lnTo>
                  <a:pt x="2368" y="21600"/>
                </a:lnTo>
                <a:lnTo>
                  <a:pt x="2368" y="0"/>
                </a:lnTo>
                <a:close/>
                <a:moveTo>
                  <a:pt x="2189" y="0"/>
                </a:moveTo>
                <a:lnTo>
                  <a:pt x="2099" y="0"/>
                </a:lnTo>
                <a:lnTo>
                  <a:pt x="2099" y="21600"/>
                </a:lnTo>
                <a:lnTo>
                  <a:pt x="2189" y="21600"/>
                </a:lnTo>
                <a:lnTo>
                  <a:pt x="2189" y="0"/>
                </a:lnTo>
                <a:close/>
                <a:moveTo>
                  <a:pt x="2010" y="0"/>
                </a:moveTo>
                <a:lnTo>
                  <a:pt x="1920" y="0"/>
                </a:lnTo>
                <a:lnTo>
                  <a:pt x="1920" y="21600"/>
                </a:lnTo>
                <a:lnTo>
                  <a:pt x="2010" y="21600"/>
                </a:lnTo>
                <a:lnTo>
                  <a:pt x="2010" y="0"/>
                </a:lnTo>
                <a:close/>
                <a:moveTo>
                  <a:pt x="1830" y="0"/>
                </a:moveTo>
                <a:lnTo>
                  <a:pt x="1741" y="0"/>
                </a:lnTo>
                <a:lnTo>
                  <a:pt x="1741" y="21600"/>
                </a:lnTo>
                <a:lnTo>
                  <a:pt x="1830" y="21600"/>
                </a:lnTo>
                <a:lnTo>
                  <a:pt x="1830" y="0"/>
                </a:lnTo>
                <a:close/>
                <a:moveTo>
                  <a:pt x="1651" y="0"/>
                </a:moveTo>
                <a:lnTo>
                  <a:pt x="1562" y="0"/>
                </a:lnTo>
                <a:lnTo>
                  <a:pt x="1562" y="21600"/>
                </a:lnTo>
                <a:lnTo>
                  <a:pt x="1651" y="21600"/>
                </a:lnTo>
                <a:lnTo>
                  <a:pt x="1651" y="0"/>
                </a:lnTo>
                <a:close/>
                <a:moveTo>
                  <a:pt x="1475" y="0"/>
                </a:moveTo>
                <a:lnTo>
                  <a:pt x="1385" y="0"/>
                </a:lnTo>
                <a:lnTo>
                  <a:pt x="1385" y="21600"/>
                </a:lnTo>
                <a:lnTo>
                  <a:pt x="1475" y="21600"/>
                </a:lnTo>
                <a:lnTo>
                  <a:pt x="1475" y="0"/>
                </a:lnTo>
                <a:close/>
                <a:moveTo>
                  <a:pt x="1296" y="0"/>
                </a:moveTo>
                <a:lnTo>
                  <a:pt x="1206" y="0"/>
                </a:lnTo>
                <a:lnTo>
                  <a:pt x="1206" y="21600"/>
                </a:lnTo>
                <a:lnTo>
                  <a:pt x="1296" y="21600"/>
                </a:lnTo>
                <a:lnTo>
                  <a:pt x="1296" y="0"/>
                </a:lnTo>
                <a:close/>
                <a:moveTo>
                  <a:pt x="1117" y="0"/>
                </a:moveTo>
                <a:lnTo>
                  <a:pt x="1027" y="0"/>
                </a:lnTo>
                <a:lnTo>
                  <a:pt x="1027" y="21600"/>
                </a:lnTo>
                <a:lnTo>
                  <a:pt x="1117" y="21600"/>
                </a:lnTo>
                <a:lnTo>
                  <a:pt x="1117" y="0"/>
                </a:lnTo>
                <a:close/>
                <a:moveTo>
                  <a:pt x="938" y="0"/>
                </a:moveTo>
                <a:lnTo>
                  <a:pt x="848" y="0"/>
                </a:lnTo>
                <a:lnTo>
                  <a:pt x="848" y="21600"/>
                </a:lnTo>
                <a:lnTo>
                  <a:pt x="938" y="21600"/>
                </a:lnTo>
                <a:lnTo>
                  <a:pt x="938" y="0"/>
                </a:lnTo>
                <a:close/>
                <a:moveTo>
                  <a:pt x="761" y="0"/>
                </a:moveTo>
                <a:lnTo>
                  <a:pt x="672" y="0"/>
                </a:lnTo>
                <a:lnTo>
                  <a:pt x="672" y="21600"/>
                </a:lnTo>
                <a:lnTo>
                  <a:pt x="761" y="21600"/>
                </a:lnTo>
                <a:lnTo>
                  <a:pt x="761" y="0"/>
                </a:lnTo>
                <a:close/>
                <a:moveTo>
                  <a:pt x="582" y="0"/>
                </a:moveTo>
                <a:lnTo>
                  <a:pt x="493" y="0"/>
                </a:lnTo>
                <a:lnTo>
                  <a:pt x="493" y="21600"/>
                </a:lnTo>
                <a:lnTo>
                  <a:pt x="582" y="21600"/>
                </a:lnTo>
                <a:lnTo>
                  <a:pt x="582" y="0"/>
                </a:lnTo>
                <a:close/>
                <a:moveTo>
                  <a:pt x="403" y="0"/>
                </a:moveTo>
                <a:lnTo>
                  <a:pt x="314" y="0"/>
                </a:lnTo>
                <a:lnTo>
                  <a:pt x="314" y="21600"/>
                </a:lnTo>
                <a:lnTo>
                  <a:pt x="403" y="21600"/>
                </a:lnTo>
                <a:lnTo>
                  <a:pt x="403" y="0"/>
                </a:lnTo>
                <a:close/>
                <a:moveTo>
                  <a:pt x="224" y="0"/>
                </a:moveTo>
                <a:lnTo>
                  <a:pt x="134" y="0"/>
                </a:lnTo>
                <a:lnTo>
                  <a:pt x="134" y="21600"/>
                </a:lnTo>
                <a:lnTo>
                  <a:pt x="224" y="21600"/>
                </a:lnTo>
                <a:lnTo>
                  <a:pt x="224" y="0"/>
                </a:lnTo>
                <a:close/>
                <a:moveTo>
                  <a:pt x="21600" y="0"/>
                </a:moveTo>
                <a:lnTo>
                  <a:pt x="21555" y="0"/>
                </a:lnTo>
                <a:lnTo>
                  <a:pt x="21555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4" name="Graphic 93" descr="Blog with solid fill">
            <a:extLst>
              <a:ext uri="{FF2B5EF4-FFF2-40B4-BE49-F238E27FC236}">
                <a16:creationId xmlns:a16="http://schemas.microsoft.com/office/drawing/2014/main" id="{9F93079B-9522-4F4C-AB9C-C33ECB75D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25147" y="1569439"/>
            <a:ext cx="635317" cy="635317"/>
          </a:xfrm>
          <a:prstGeom prst="rect">
            <a:avLst/>
          </a:prstGeom>
        </p:spPr>
      </p:pic>
      <p:pic>
        <p:nvPicPr>
          <p:cNvPr id="95" name="Graphic 94" descr="Bluetooth with solid fill">
            <a:extLst>
              <a:ext uri="{FF2B5EF4-FFF2-40B4-BE49-F238E27FC236}">
                <a16:creationId xmlns:a16="http://schemas.microsoft.com/office/drawing/2014/main" id="{173DC637-D5C2-4C14-9D5C-E5ADDF5F1B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60074" y="4647335"/>
            <a:ext cx="635317" cy="635317"/>
          </a:xfrm>
          <a:prstGeom prst="rect">
            <a:avLst/>
          </a:prstGeom>
        </p:spPr>
      </p:pic>
      <p:pic>
        <p:nvPicPr>
          <p:cNvPr id="96" name="Graphic 95" descr="Boardroom with solid fill">
            <a:extLst>
              <a:ext uri="{FF2B5EF4-FFF2-40B4-BE49-F238E27FC236}">
                <a16:creationId xmlns:a16="http://schemas.microsoft.com/office/drawing/2014/main" id="{9427B7B1-3DBE-4CFA-A6DF-2BF416B0B0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93208" y="961036"/>
            <a:ext cx="635317" cy="635317"/>
          </a:xfrm>
          <a:prstGeom prst="rect">
            <a:avLst/>
          </a:prstGeom>
        </p:spPr>
      </p:pic>
      <p:pic>
        <p:nvPicPr>
          <p:cNvPr id="97" name="Graphic 96" descr="Books with solid fill">
            <a:extLst>
              <a:ext uri="{FF2B5EF4-FFF2-40B4-BE49-F238E27FC236}">
                <a16:creationId xmlns:a16="http://schemas.microsoft.com/office/drawing/2014/main" id="{F960C1A9-DF3E-4290-A872-CE3149FD2B6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64741" y="5481017"/>
            <a:ext cx="635317" cy="635317"/>
          </a:xfrm>
          <a:prstGeom prst="rect">
            <a:avLst/>
          </a:prstGeom>
        </p:spPr>
      </p:pic>
      <p:pic>
        <p:nvPicPr>
          <p:cNvPr id="98" name="Graphic 97" descr="Box with solid fill">
            <a:extLst>
              <a:ext uri="{FF2B5EF4-FFF2-40B4-BE49-F238E27FC236}">
                <a16:creationId xmlns:a16="http://schemas.microsoft.com/office/drawing/2014/main" id="{FF99E8E6-3672-4689-BC4D-2B4A833076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065788" y="798785"/>
            <a:ext cx="635317" cy="635317"/>
          </a:xfrm>
          <a:prstGeom prst="rect">
            <a:avLst/>
          </a:prstGeom>
        </p:spPr>
      </p:pic>
      <p:pic>
        <p:nvPicPr>
          <p:cNvPr id="99" name="Graphic 98" descr="Briefcase with solid fill">
            <a:extLst>
              <a:ext uri="{FF2B5EF4-FFF2-40B4-BE49-F238E27FC236}">
                <a16:creationId xmlns:a16="http://schemas.microsoft.com/office/drawing/2014/main" id="{3B5E5DF3-7F32-4A5D-842C-60E68B4EB24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036542" y="4096748"/>
            <a:ext cx="682019" cy="682019"/>
          </a:xfrm>
          <a:prstGeom prst="rect">
            <a:avLst/>
          </a:prstGeom>
        </p:spPr>
      </p:pic>
      <p:grpSp>
        <p:nvGrpSpPr>
          <p:cNvPr id="100" name="Group 99">
            <a:extLst>
              <a:ext uri="{FF2B5EF4-FFF2-40B4-BE49-F238E27FC236}">
                <a16:creationId xmlns:a16="http://schemas.microsoft.com/office/drawing/2014/main" id="{84DC06E1-D485-4FC5-8C3C-E247EEF5807E}"/>
              </a:ext>
            </a:extLst>
          </p:cNvPr>
          <p:cNvGrpSpPr/>
          <p:nvPr/>
        </p:nvGrpSpPr>
        <p:grpSpPr>
          <a:xfrm>
            <a:off x="9875472" y="782708"/>
            <a:ext cx="1519614" cy="882349"/>
            <a:chOff x="332936" y="2781654"/>
            <a:chExt cx="2975111" cy="88234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FA0887E-274B-4030-B73C-B9987A2DE72A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0974D57-845F-42D3-ABF4-0E96CC8D45D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3C75F74F-631F-48A3-AF38-8C8215B25964}"/>
              </a:ext>
            </a:extLst>
          </p:cNvPr>
          <p:cNvGrpSpPr/>
          <p:nvPr/>
        </p:nvGrpSpPr>
        <p:grpSpPr>
          <a:xfrm>
            <a:off x="8627585" y="5264047"/>
            <a:ext cx="994033" cy="1043932"/>
            <a:chOff x="332936" y="2781654"/>
            <a:chExt cx="2975111" cy="1043932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0F20A681-B2E4-430D-9CFB-7728CAD29BB0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74AA3E0-5D1F-495C-85C5-7D715D978B5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A8DB960-D5F2-4743-9B30-2057B1E76CDF}"/>
              </a:ext>
            </a:extLst>
          </p:cNvPr>
          <p:cNvGrpSpPr/>
          <p:nvPr/>
        </p:nvGrpSpPr>
        <p:grpSpPr>
          <a:xfrm>
            <a:off x="6303933" y="4490085"/>
            <a:ext cx="994033" cy="1043932"/>
            <a:chOff x="332936" y="2781654"/>
            <a:chExt cx="2975111" cy="1043932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F23E6680-2E0D-428B-9731-9B480EFE9E38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BC9FBAC8-F6AB-4E10-9E1C-9AC146F98F4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C991AB60-7041-479C-A5C8-A6938FAC0B31}"/>
              </a:ext>
            </a:extLst>
          </p:cNvPr>
          <p:cNvGrpSpPr/>
          <p:nvPr/>
        </p:nvGrpSpPr>
        <p:grpSpPr>
          <a:xfrm>
            <a:off x="3948008" y="3926480"/>
            <a:ext cx="994033" cy="1043932"/>
            <a:chOff x="332936" y="2781654"/>
            <a:chExt cx="2975111" cy="1043932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544158E4-41F3-4A78-89C6-C3C9DCD60E0C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683B91F-EFB0-4B13-B00C-9C603F86585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E7FACE6-DB00-4B3F-82E6-E2D57C61081E}"/>
              </a:ext>
            </a:extLst>
          </p:cNvPr>
          <p:cNvGrpSpPr/>
          <p:nvPr/>
        </p:nvGrpSpPr>
        <p:grpSpPr>
          <a:xfrm>
            <a:off x="7498032" y="1035634"/>
            <a:ext cx="994033" cy="1043932"/>
            <a:chOff x="332936" y="2781654"/>
            <a:chExt cx="2975111" cy="1043932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6B15794C-3B98-41A6-99B7-BC2769E2671F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85E69E3-CD1F-4372-A9CC-D2AF0504622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5FB4B040-A10B-44E7-B9A1-B68E8911652C}"/>
              </a:ext>
            </a:extLst>
          </p:cNvPr>
          <p:cNvGrpSpPr/>
          <p:nvPr/>
        </p:nvGrpSpPr>
        <p:grpSpPr>
          <a:xfrm>
            <a:off x="5120592" y="1608620"/>
            <a:ext cx="994033" cy="1043932"/>
            <a:chOff x="332936" y="2781654"/>
            <a:chExt cx="2975111" cy="1043932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AA622D7-88D8-4D51-A634-9702759DBE97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C87E0541-7830-4496-BD8F-EBD1F444218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EFE27C66-4EC7-4C5B-96A7-1E41F05CF462}"/>
              </a:ext>
            </a:extLst>
          </p:cNvPr>
          <p:cNvGrpSpPr/>
          <p:nvPr/>
        </p:nvGrpSpPr>
        <p:grpSpPr>
          <a:xfrm>
            <a:off x="742056" y="2948309"/>
            <a:ext cx="994033" cy="1043932"/>
            <a:chOff x="332936" y="2781654"/>
            <a:chExt cx="2975111" cy="1043932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75877881-73DF-43F7-B831-DB386F340E4E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E685BF99-CE04-465D-80F8-56802C62CB8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37E30AB9-3F2E-439A-BA66-4A83CBF6C656}"/>
              </a:ext>
            </a:extLst>
          </p:cNvPr>
          <p:cNvGrpSpPr/>
          <p:nvPr/>
        </p:nvGrpSpPr>
        <p:grpSpPr>
          <a:xfrm>
            <a:off x="10635279" y="2935609"/>
            <a:ext cx="994033" cy="1043932"/>
            <a:chOff x="332936" y="2781654"/>
            <a:chExt cx="2975111" cy="1043932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40799982-B291-41F9-B9C6-8B7D4BFBA470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31C3EDAE-1677-42D6-827B-C5599035F97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8959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Funnel w/ 6 Steps – Slide Template</a:t>
            </a:r>
          </a:p>
        </p:txBody>
      </p:sp>
      <p:pic>
        <p:nvPicPr>
          <p:cNvPr id="94" name="Graphic 93" descr="Blog with solid fill">
            <a:extLst>
              <a:ext uri="{FF2B5EF4-FFF2-40B4-BE49-F238E27FC236}">
                <a16:creationId xmlns:a16="http://schemas.microsoft.com/office/drawing/2014/main" id="{9F93079B-9522-4F4C-AB9C-C33ECB75D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89372" y="1569439"/>
            <a:ext cx="635317" cy="635317"/>
          </a:xfrm>
          <a:prstGeom prst="rect">
            <a:avLst/>
          </a:prstGeom>
        </p:spPr>
      </p:pic>
      <p:pic>
        <p:nvPicPr>
          <p:cNvPr id="95" name="Graphic 94" descr="Bluetooth with solid fill">
            <a:extLst>
              <a:ext uri="{FF2B5EF4-FFF2-40B4-BE49-F238E27FC236}">
                <a16:creationId xmlns:a16="http://schemas.microsoft.com/office/drawing/2014/main" id="{173DC637-D5C2-4C14-9D5C-E5ADDF5F1B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88648" y="4647335"/>
            <a:ext cx="635317" cy="635317"/>
          </a:xfrm>
          <a:prstGeom prst="rect">
            <a:avLst/>
          </a:prstGeom>
        </p:spPr>
      </p:pic>
      <p:pic>
        <p:nvPicPr>
          <p:cNvPr id="96" name="Graphic 95" descr="Boardroom with solid fill">
            <a:extLst>
              <a:ext uri="{FF2B5EF4-FFF2-40B4-BE49-F238E27FC236}">
                <a16:creationId xmlns:a16="http://schemas.microsoft.com/office/drawing/2014/main" id="{9427B7B1-3DBE-4CFA-A6DF-2BF416B0B0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4888" y="961036"/>
            <a:ext cx="635317" cy="635317"/>
          </a:xfrm>
          <a:prstGeom prst="rect">
            <a:avLst/>
          </a:prstGeom>
        </p:spPr>
      </p:pic>
      <p:pic>
        <p:nvPicPr>
          <p:cNvPr id="97" name="Graphic 96" descr="Books with solid fill">
            <a:extLst>
              <a:ext uri="{FF2B5EF4-FFF2-40B4-BE49-F238E27FC236}">
                <a16:creationId xmlns:a16="http://schemas.microsoft.com/office/drawing/2014/main" id="{F960C1A9-DF3E-4290-A872-CE3149FD2B6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44528" y="5292589"/>
            <a:ext cx="635317" cy="635317"/>
          </a:xfrm>
          <a:prstGeom prst="rect">
            <a:avLst/>
          </a:prstGeom>
        </p:spPr>
      </p:pic>
      <p:pic>
        <p:nvPicPr>
          <p:cNvPr id="98" name="Graphic 97" descr="Box with solid fill">
            <a:extLst>
              <a:ext uri="{FF2B5EF4-FFF2-40B4-BE49-F238E27FC236}">
                <a16:creationId xmlns:a16="http://schemas.microsoft.com/office/drawing/2014/main" id="{FF99E8E6-3672-4689-BC4D-2B4A833076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065788" y="798785"/>
            <a:ext cx="635317" cy="635317"/>
          </a:xfrm>
          <a:prstGeom prst="rect">
            <a:avLst/>
          </a:prstGeom>
        </p:spPr>
      </p:pic>
      <p:pic>
        <p:nvPicPr>
          <p:cNvPr id="99" name="Graphic 98" descr="Briefcase with solid fill">
            <a:extLst>
              <a:ext uri="{FF2B5EF4-FFF2-40B4-BE49-F238E27FC236}">
                <a16:creationId xmlns:a16="http://schemas.microsoft.com/office/drawing/2014/main" id="{3B5E5DF3-7F32-4A5D-842C-60E68B4EB24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96538" y="4096748"/>
            <a:ext cx="682019" cy="682019"/>
          </a:xfrm>
          <a:prstGeom prst="rect">
            <a:avLst/>
          </a:prstGeom>
        </p:spPr>
      </p:pic>
      <p:grpSp>
        <p:nvGrpSpPr>
          <p:cNvPr id="100" name="Group 99">
            <a:extLst>
              <a:ext uri="{FF2B5EF4-FFF2-40B4-BE49-F238E27FC236}">
                <a16:creationId xmlns:a16="http://schemas.microsoft.com/office/drawing/2014/main" id="{84DC06E1-D485-4FC5-8C3C-E247EEF5807E}"/>
              </a:ext>
            </a:extLst>
          </p:cNvPr>
          <p:cNvGrpSpPr/>
          <p:nvPr/>
        </p:nvGrpSpPr>
        <p:grpSpPr>
          <a:xfrm>
            <a:off x="9875472" y="782708"/>
            <a:ext cx="1519614" cy="882349"/>
            <a:chOff x="332936" y="2781654"/>
            <a:chExt cx="2975111" cy="88234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FA0887E-274B-4030-B73C-B9987A2DE72A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0974D57-845F-42D3-ABF4-0E96CC8D45D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3C75F74F-631F-48A3-AF38-8C8215B25964}"/>
              </a:ext>
            </a:extLst>
          </p:cNvPr>
          <p:cNvGrpSpPr/>
          <p:nvPr/>
        </p:nvGrpSpPr>
        <p:grpSpPr>
          <a:xfrm>
            <a:off x="4007372" y="5075619"/>
            <a:ext cx="994033" cy="1043932"/>
            <a:chOff x="332936" y="2781654"/>
            <a:chExt cx="2975111" cy="1043932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0F20A681-B2E4-430D-9CFB-7728CAD29BB0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74AA3E0-5D1F-495C-85C5-7D715D978B5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A8DB960-D5F2-4743-9B30-2057B1E76CDF}"/>
              </a:ext>
            </a:extLst>
          </p:cNvPr>
          <p:cNvGrpSpPr/>
          <p:nvPr/>
        </p:nvGrpSpPr>
        <p:grpSpPr>
          <a:xfrm>
            <a:off x="6432507" y="4490085"/>
            <a:ext cx="994033" cy="1043932"/>
            <a:chOff x="332936" y="2781654"/>
            <a:chExt cx="2975111" cy="1043932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F23E6680-2E0D-428B-9731-9B480EFE9E38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BC9FBAC8-F6AB-4E10-9E1C-9AC146F98F4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C991AB60-7041-479C-A5C8-A6938FAC0B31}"/>
              </a:ext>
            </a:extLst>
          </p:cNvPr>
          <p:cNvGrpSpPr/>
          <p:nvPr/>
        </p:nvGrpSpPr>
        <p:grpSpPr>
          <a:xfrm>
            <a:off x="8808004" y="3926480"/>
            <a:ext cx="994033" cy="1043932"/>
            <a:chOff x="332936" y="2781654"/>
            <a:chExt cx="2975111" cy="1043932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544158E4-41F3-4A78-89C6-C3C9DCD60E0C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683B91F-EFB0-4B13-B00C-9C603F86585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E7FACE6-DB00-4B3F-82E6-E2D57C61081E}"/>
              </a:ext>
            </a:extLst>
          </p:cNvPr>
          <p:cNvGrpSpPr/>
          <p:nvPr/>
        </p:nvGrpSpPr>
        <p:grpSpPr>
          <a:xfrm>
            <a:off x="5259712" y="1035634"/>
            <a:ext cx="994033" cy="1043932"/>
            <a:chOff x="332936" y="2781654"/>
            <a:chExt cx="2975111" cy="1043932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6B15794C-3B98-41A6-99B7-BC2769E2671F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85E69E3-CD1F-4372-A9CC-D2AF0504622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5FB4B040-A10B-44E7-B9A1-B68E8911652C}"/>
              </a:ext>
            </a:extLst>
          </p:cNvPr>
          <p:cNvGrpSpPr/>
          <p:nvPr/>
        </p:nvGrpSpPr>
        <p:grpSpPr>
          <a:xfrm>
            <a:off x="7584817" y="1608620"/>
            <a:ext cx="994033" cy="1043932"/>
            <a:chOff x="332936" y="2781654"/>
            <a:chExt cx="2975111" cy="1043932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AA622D7-88D8-4D51-A634-9702759DBE97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C87E0541-7830-4496-BD8F-EBD1F444218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EFE27C66-4EC7-4C5B-96A7-1E41F05CF462}"/>
              </a:ext>
            </a:extLst>
          </p:cNvPr>
          <p:cNvGrpSpPr/>
          <p:nvPr/>
        </p:nvGrpSpPr>
        <p:grpSpPr>
          <a:xfrm>
            <a:off x="10700573" y="2867276"/>
            <a:ext cx="994033" cy="1043932"/>
            <a:chOff x="332936" y="2781654"/>
            <a:chExt cx="2975111" cy="1043932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75877881-73DF-43F7-B831-DB386F340E4E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E685BF99-CE04-465D-80F8-56802C62CB8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80" name="Shape">
            <a:extLst>
              <a:ext uri="{FF2B5EF4-FFF2-40B4-BE49-F238E27FC236}">
                <a16:creationId xmlns:a16="http://schemas.microsoft.com/office/drawing/2014/main" id="{BD009035-F3DE-4040-9A97-73AE02219E0F}"/>
              </a:ext>
            </a:extLst>
          </p:cNvPr>
          <p:cNvSpPr/>
          <p:nvPr/>
        </p:nvSpPr>
        <p:spPr>
          <a:xfrm rot="10800000">
            <a:off x="2752089" y="803275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F714ABF5-49A4-4BFC-ACA4-C0BAEFF394BE}"/>
              </a:ext>
            </a:extLst>
          </p:cNvPr>
          <p:cNvSpPr/>
          <p:nvPr/>
        </p:nvSpPr>
        <p:spPr>
          <a:xfrm rot="10800000">
            <a:off x="3933189" y="803275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8070789C-E3B2-467D-8E09-F1F67A144FCF}"/>
              </a:ext>
            </a:extLst>
          </p:cNvPr>
          <p:cNvSpPr/>
          <p:nvPr/>
        </p:nvSpPr>
        <p:spPr>
          <a:xfrm rot="10800000">
            <a:off x="6295389" y="803275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0872CC6A-AA5A-48C2-A25B-2D8E5CDB965A}"/>
              </a:ext>
            </a:extLst>
          </p:cNvPr>
          <p:cNvSpPr/>
          <p:nvPr/>
        </p:nvSpPr>
        <p:spPr>
          <a:xfrm rot="10800000">
            <a:off x="5114289" y="803275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E0396E80-6492-49D1-8909-925968C10F67}"/>
              </a:ext>
            </a:extLst>
          </p:cNvPr>
          <p:cNvSpPr/>
          <p:nvPr/>
        </p:nvSpPr>
        <p:spPr>
          <a:xfrm rot="10800000">
            <a:off x="8657589" y="803275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39667860-B70B-4599-B8B5-C48D2014C46F}"/>
              </a:ext>
            </a:extLst>
          </p:cNvPr>
          <p:cNvSpPr/>
          <p:nvPr/>
        </p:nvSpPr>
        <p:spPr>
          <a:xfrm rot="10800000">
            <a:off x="7476489" y="803275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654BB143-05AF-454E-B103-980550CFF0E1}"/>
              </a:ext>
            </a:extLst>
          </p:cNvPr>
          <p:cNvSpPr/>
          <p:nvPr/>
        </p:nvSpPr>
        <p:spPr>
          <a:xfrm rot="10800000">
            <a:off x="2764788" y="1507489"/>
            <a:ext cx="7632702" cy="3778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796"/>
                </a:moveTo>
                <a:cubicBezTo>
                  <a:pt x="0" y="10796"/>
                  <a:pt x="11091" y="12285"/>
                  <a:pt x="21600" y="21600"/>
                </a:cubicBezTo>
                <a:lnTo>
                  <a:pt x="21600" y="0"/>
                </a:lnTo>
                <a:cubicBezTo>
                  <a:pt x="11091" y="9308"/>
                  <a:pt x="0" y="10796"/>
                  <a:pt x="0" y="1079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7" name="Oval">
            <a:extLst>
              <a:ext uri="{FF2B5EF4-FFF2-40B4-BE49-F238E27FC236}">
                <a16:creationId xmlns:a16="http://schemas.microsoft.com/office/drawing/2014/main" id="{F661F2A0-FC03-4D4C-87B2-BB4C1D09FBF4}"/>
              </a:ext>
            </a:extLst>
          </p:cNvPr>
          <p:cNvSpPr/>
          <p:nvPr/>
        </p:nvSpPr>
        <p:spPr>
          <a:xfrm rot="10800000">
            <a:off x="2236467" y="1506853"/>
            <a:ext cx="1061722" cy="3779522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8" name="Oval">
            <a:extLst>
              <a:ext uri="{FF2B5EF4-FFF2-40B4-BE49-F238E27FC236}">
                <a16:creationId xmlns:a16="http://schemas.microsoft.com/office/drawing/2014/main" id="{2E46E20F-0A7D-411D-B5A8-A31B50E8C717}"/>
              </a:ext>
            </a:extLst>
          </p:cNvPr>
          <p:cNvSpPr/>
          <p:nvPr/>
        </p:nvSpPr>
        <p:spPr>
          <a:xfrm rot="10800000">
            <a:off x="3432810" y="1988184"/>
            <a:ext cx="1008379" cy="281685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9" name="Oval">
            <a:extLst>
              <a:ext uri="{FF2B5EF4-FFF2-40B4-BE49-F238E27FC236}">
                <a16:creationId xmlns:a16="http://schemas.microsoft.com/office/drawing/2014/main" id="{32EE1484-BD48-4D62-9F97-5A2BC8BC6FF3}"/>
              </a:ext>
            </a:extLst>
          </p:cNvPr>
          <p:cNvSpPr/>
          <p:nvPr/>
        </p:nvSpPr>
        <p:spPr>
          <a:xfrm rot="10800000">
            <a:off x="4639310" y="2378074"/>
            <a:ext cx="944879" cy="203707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0" name="Oval">
            <a:extLst>
              <a:ext uri="{FF2B5EF4-FFF2-40B4-BE49-F238E27FC236}">
                <a16:creationId xmlns:a16="http://schemas.microsoft.com/office/drawing/2014/main" id="{C971AEE3-C9F1-4ADD-BB0E-3FB595A4DE76}"/>
              </a:ext>
            </a:extLst>
          </p:cNvPr>
          <p:cNvSpPr/>
          <p:nvPr/>
        </p:nvSpPr>
        <p:spPr>
          <a:xfrm rot="10800000">
            <a:off x="5947410" y="2700653"/>
            <a:ext cx="690879" cy="139192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1" name="Oval">
            <a:extLst>
              <a:ext uri="{FF2B5EF4-FFF2-40B4-BE49-F238E27FC236}">
                <a16:creationId xmlns:a16="http://schemas.microsoft.com/office/drawing/2014/main" id="{67384FB7-7AC0-474C-847B-796E4496ACC8}"/>
              </a:ext>
            </a:extLst>
          </p:cNvPr>
          <p:cNvSpPr/>
          <p:nvPr/>
        </p:nvSpPr>
        <p:spPr>
          <a:xfrm rot="10800000">
            <a:off x="7245346" y="2966084"/>
            <a:ext cx="459743" cy="861059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2" name="Oval">
            <a:extLst>
              <a:ext uri="{FF2B5EF4-FFF2-40B4-BE49-F238E27FC236}">
                <a16:creationId xmlns:a16="http://schemas.microsoft.com/office/drawing/2014/main" id="{1F1B58D9-81A0-4BD2-A735-351270AA2974}"/>
              </a:ext>
            </a:extLst>
          </p:cNvPr>
          <p:cNvSpPr/>
          <p:nvPr/>
        </p:nvSpPr>
        <p:spPr>
          <a:xfrm rot="10800000">
            <a:off x="8505189" y="3183253"/>
            <a:ext cx="292100" cy="426722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81B81862-7E5D-48B6-8E2D-E1E038500617}"/>
              </a:ext>
            </a:extLst>
          </p:cNvPr>
          <p:cNvSpPr/>
          <p:nvPr/>
        </p:nvSpPr>
        <p:spPr>
          <a:xfrm rot="10800000">
            <a:off x="1654810" y="3394075"/>
            <a:ext cx="9187180" cy="12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" y="21600"/>
                </a:moveTo>
                <a:lnTo>
                  <a:pt x="0" y="21600"/>
                </a:lnTo>
                <a:lnTo>
                  <a:pt x="0" y="0"/>
                </a:lnTo>
                <a:lnTo>
                  <a:pt x="45" y="0"/>
                </a:lnTo>
                <a:lnTo>
                  <a:pt x="45" y="21600"/>
                </a:lnTo>
                <a:close/>
                <a:moveTo>
                  <a:pt x="21466" y="0"/>
                </a:moveTo>
                <a:lnTo>
                  <a:pt x="21376" y="0"/>
                </a:lnTo>
                <a:lnTo>
                  <a:pt x="21376" y="21600"/>
                </a:lnTo>
                <a:lnTo>
                  <a:pt x="21466" y="21600"/>
                </a:lnTo>
                <a:lnTo>
                  <a:pt x="21466" y="0"/>
                </a:lnTo>
                <a:close/>
                <a:moveTo>
                  <a:pt x="21289" y="0"/>
                </a:moveTo>
                <a:lnTo>
                  <a:pt x="21200" y="0"/>
                </a:lnTo>
                <a:lnTo>
                  <a:pt x="21200" y="21600"/>
                </a:lnTo>
                <a:lnTo>
                  <a:pt x="21289" y="21600"/>
                </a:lnTo>
                <a:lnTo>
                  <a:pt x="21289" y="0"/>
                </a:lnTo>
                <a:close/>
                <a:moveTo>
                  <a:pt x="21110" y="0"/>
                </a:moveTo>
                <a:lnTo>
                  <a:pt x="21021" y="0"/>
                </a:lnTo>
                <a:lnTo>
                  <a:pt x="21021" y="21600"/>
                </a:lnTo>
                <a:lnTo>
                  <a:pt x="21110" y="21600"/>
                </a:lnTo>
                <a:lnTo>
                  <a:pt x="21110" y="0"/>
                </a:lnTo>
                <a:close/>
                <a:moveTo>
                  <a:pt x="20931" y="0"/>
                </a:moveTo>
                <a:lnTo>
                  <a:pt x="20842" y="0"/>
                </a:lnTo>
                <a:lnTo>
                  <a:pt x="20842" y="21600"/>
                </a:lnTo>
                <a:lnTo>
                  <a:pt x="20931" y="21600"/>
                </a:lnTo>
                <a:lnTo>
                  <a:pt x="20931" y="0"/>
                </a:lnTo>
                <a:close/>
                <a:moveTo>
                  <a:pt x="20752" y="0"/>
                </a:moveTo>
                <a:lnTo>
                  <a:pt x="20662" y="0"/>
                </a:lnTo>
                <a:lnTo>
                  <a:pt x="20662" y="21600"/>
                </a:lnTo>
                <a:lnTo>
                  <a:pt x="20752" y="21600"/>
                </a:lnTo>
                <a:lnTo>
                  <a:pt x="20752" y="0"/>
                </a:lnTo>
                <a:close/>
                <a:moveTo>
                  <a:pt x="20573" y="0"/>
                </a:moveTo>
                <a:lnTo>
                  <a:pt x="20483" y="0"/>
                </a:lnTo>
                <a:lnTo>
                  <a:pt x="20483" y="21600"/>
                </a:lnTo>
                <a:lnTo>
                  <a:pt x="20573" y="21600"/>
                </a:lnTo>
                <a:lnTo>
                  <a:pt x="20573" y="0"/>
                </a:lnTo>
                <a:close/>
                <a:moveTo>
                  <a:pt x="20397" y="0"/>
                </a:moveTo>
                <a:lnTo>
                  <a:pt x="20307" y="0"/>
                </a:lnTo>
                <a:lnTo>
                  <a:pt x="20307" y="21600"/>
                </a:lnTo>
                <a:lnTo>
                  <a:pt x="20397" y="21600"/>
                </a:lnTo>
                <a:lnTo>
                  <a:pt x="20397" y="0"/>
                </a:lnTo>
                <a:close/>
                <a:moveTo>
                  <a:pt x="20218" y="0"/>
                </a:moveTo>
                <a:lnTo>
                  <a:pt x="20128" y="0"/>
                </a:lnTo>
                <a:lnTo>
                  <a:pt x="20128" y="21600"/>
                </a:lnTo>
                <a:lnTo>
                  <a:pt x="20218" y="21600"/>
                </a:lnTo>
                <a:lnTo>
                  <a:pt x="20218" y="0"/>
                </a:lnTo>
                <a:close/>
                <a:moveTo>
                  <a:pt x="20038" y="0"/>
                </a:moveTo>
                <a:lnTo>
                  <a:pt x="19949" y="0"/>
                </a:lnTo>
                <a:lnTo>
                  <a:pt x="19949" y="21600"/>
                </a:lnTo>
                <a:lnTo>
                  <a:pt x="20038" y="21600"/>
                </a:lnTo>
                <a:lnTo>
                  <a:pt x="20038" y="0"/>
                </a:lnTo>
                <a:close/>
                <a:moveTo>
                  <a:pt x="19859" y="0"/>
                </a:moveTo>
                <a:lnTo>
                  <a:pt x="19770" y="0"/>
                </a:lnTo>
                <a:lnTo>
                  <a:pt x="19770" y="21600"/>
                </a:lnTo>
                <a:lnTo>
                  <a:pt x="19859" y="21600"/>
                </a:lnTo>
                <a:lnTo>
                  <a:pt x="19859" y="0"/>
                </a:lnTo>
                <a:close/>
                <a:moveTo>
                  <a:pt x="19683" y="0"/>
                </a:moveTo>
                <a:lnTo>
                  <a:pt x="19593" y="0"/>
                </a:lnTo>
                <a:lnTo>
                  <a:pt x="19593" y="21600"/>
                </a:lnTo>
                <a:lnTo>
                  <a:pt x="19683" y="21600"/>
                </a:lnTo>
                <a:lnTo>
                  <a:pt x="19683" y="0"/>
                </a:lnTo>
                <a:close/>
                <a:moveTo>
                  <a:pt x="19504" y="0"/>
                </a:moveTo>
                <a:lnTo>
                  <a:pt x="19414" y="0"/>
                </a:lnTo>
                <a:lnTo>
                  <a:pt x="19414" y="21600"/>
                </a:lnTo>
                <a:lnTo>
                  <a:pt x="19504" y="21600"/>
                </a:lnTo>
                <a:lnTo>
                  <a:pt x="19504" y="0"/>
                </a:lnTo>
                <a:close/>
                <a:moveTo>
                  <a:pt x="19325" y="0"/>
                </a:moveTo>
                <a:lnTo>
                  <a:pt x="19235" y="0"/>
                </a:lnTo>
                <a:lnTo>
                  <a:pt x="19235" y="21600"/>
                </a:lnTo>
                <a:lnTo>
                  <a:pt x="19325" y="21600"/>
                </a:lnTo>
                <a:lnTo>
                  <a:pt x="19325" y="0"/>
                </a:lnTo>
                <a:close/>
                <a:moveTo>
                  <a:pt x="19146" y="0"/>
                </a:moveTo>
                <a:lnTo>
                  <a:pt x="19056" y="0"/>
                </a:lnTo>
                <a:lnTo>
                  <a:pt x="19056" y="21600"/>
                </a:lnTo>
                <a:lnTo>
                  <a:pt x="19146" y="21600"/>
                </a:lnTo>
                <a:lnTo>
                  <a:pt x="19146" y="0"/>
                </a:lnTo>
                <a:close/>
                <a:moveTo>
                  <a:pt x="18966" y="0"/>
                </a:moveTo>
                <a:lnTo>
                  <a:pt x="18877" y="0"/>
                </a:lnTo>
                <a:lnTo>
                  <a:pt x="18877" y="21600"/>
                </a:lnTo>
                <a:lnTo>
                  <a:pt x="18966" y="21600"/>
                </a:lnTo>
                <a:lnTo>
                  <a:pt x="18966" y="0"/>
                </a:lnTo>
                <a:close/>
                <a:moveTo>
                  <a:pt x="18790" y="0"/>
                </a:moveTo>
                <a:lnTo>
                  <a:pt x="18701" y="0"/>
                </a:lnTo>
                <a:lnTo>
                  <a:pt x="18701" y="21600"/>
                </a:lnTo>
                <a:lnTo>
                  <a:pt x="18790" y="21600"/>
                </a:lnTo>
                <a:lnTo>
                  <a:pt x="18790" y="0"/>
                </a:lnTo>
                <a:close/>
                <a:moveTo>
                  <a:pt x="18611" y="0"/>
                </a:moveTo>
                <a:lnTo>
                  <a:pt x="18522" y="0"/>
                </a:lnTo>
                <a:lnTo>
                  <a:pt x="18522" y="21600"/>
                </a:lnTo>
                <a:lnTo>
                  <a:pt x="18611" y="21600"/>
                </a:lnTo>
                <a:lnTo>
                  <a:pt x="18611" y="0"/>
                </a:lnTo>
                <a:close/>
                <a:moveTo>
                  <a:pt x="18432" y="0"/>
                </a:moveTo>
                <a:lnTo>
                  <a:pt x="18342" y="0"/>
                </a:lnTo>
                <a:lnTo>
                  <a:pt x="18342" y="21600"/>
                </a:lnTo>
                <a:lnTo>
                  <a:pt x="18432" y="21600"/>
                </a:lnTo>
                <a:lnTo>
                  <a:pt x="18432" y="0"/>
                </a:lnTo>
                <a:close/>
                <a:moveTo>
                  <a:pt x="18253" y="0"/>
                </a:moveTo>
                <a:lnTo>
                  <a:pt x="18163" y="0"/>
                </a:lnTo>
                <a:lnTo>
                  <a:pt x="18163" y="21600"/>
                </a:lnTo>
                <a:lnTo>
                  <a:pt x="18253" y="21600"/>
                </a:lnTo>
                <a:lnTo>
                  <a:pt x="18253" y="0"/>
                </a:lnTo>
                <a:close/>
                <a:moveTo>
                  <a:pt x="18074" y="0"/>
                </a:moveTo>
                <a:lnTo>
                  <a:pt x="17984" y="0"/>
                </a:lnTo>
                <a:lnTo>
                  <a:pt x="17984" y="21600"/>
                </a:lnTo>
                <a:lnTo>
                  <a:pt x="18074" y="21600"/>
                </a:lnTo>
                <a:lnTo>
                  <a:pt x="18074" y="0"/>
                </a:lnTo>
                <a:close/>
                <a:moveTo>
                  <a:pt x="17897" y="0"/>
                </a:moveTo>
                <a:lnTo>
                  <a:pt x="17808" y="0"/>
                </a:lnTo>
                <a:lnTo>
                  <a:pt x="17808" y="21600"/>
                </a:lnTo>
                <a:lnTo>
                  <a:pt x="17897" y="21600"/>
                </a:lnTo>
                <a:lnTo>
                  <a:pt x="17897" y="0"/>
                </a:lnTo>
                <a:close/>
                <a:moveTo>
                  <a:pt x="17718" y="0"/>
                </a:moveTo>
                <a:lnTo>
                  <a:pt x="17629" y="0"/>
                </a:lnTo>
                <a:lnTo>
                  <a:pt x="17629" y="21600"/>
                </a:lnTo>
                <a:lnTo>
                  <a:pt x="17718" y="21600"/>
                </a:lnTo>
                <a:lnTo>
                  <a:pt x="17718" y="0"/>
                </a:lnTo>
                <a:close/>
                <a:moveTo>
                  <a:pt x="17539" y="0"/>
                </a:moveTo>
                <a:lnTo>
                  <a:pt x="17450" y="0"/>
                </a:lnTo>
                <a:lnTo>
                  <a:pt x="17450" y="21600"/>
                </a:lnTo>
                <a:lnTo>
                  <a:pt x="17539" y="21600"/>
                </a:lnTo>
                <a:lnTo>
                  <a:pt x="17539" y="0"/>
                </a:lnTo>
                <a:close/>
                <a:moveTo>
                  <a:pt x="17360" y="0"/>
                </a:moveTo>
                <a:lnTo>
                  <a:pt x="17270" y="0"/>
                </a:lnTo>
                <a:lnTo>
                  <a:pt x="17270" y="21600"/>
                </a:lnTo>
                <a:lnTo>
                  <a:pt x="17360" y="21600"/>
                </a:lnTo>
                <a:lnTo>
                  <a:pt x="17360" y="0"/>
                </a:lnTo>
                <a:close/>
                <a:moveTo>
                  <a:pt x="17184" y="0"/>
                </a:moveTo>
                <a:lnTo>
                  <a:pt x="17094" y="0"/>
                </a:lnTo>
                <a:lnTo>
                  <a:pt x="17094" y="21600"/>
                </a:lnTo>
                <a:lnTo>
                  <a:pt x="17184" y="21600"/>
                </a:lnTo>
                <a:lnTo>
                  <a:pt x="17184" y="0"/>
                </a:lnTo>
                <a:close/>
                <a:moveTo>
                  <a:pt x="17005" y="0"/>
                </a:moveTo>
                <a:lnTo>
                  <a:pt x="16915" y="0"/>
                </a:lnTo>
                <a:lnTo>
                  <a:pt x="16915" y="21600"/>
                </a:lnTo>
                <a:lnTo>
                  <a:pt x="17005" y="21600"/>
                </a:lnTo>
                <a:lnTo>
                  <a:pt x="17005" y="0"/>
                </a:lnTo>
                <a:close/>
                <a:moveTo>
                  <a:pt x="16826" y="0"/>
                </a:moveTo>
                <a:lnTo>
                  <a:pt x="16736" y="0"/>
                </a:lnTo>
                <a:lnTo>
                  <a:pt x="16736" y="21600"/>
                </a:lnTo>
                <a:lnTo>
                  <a:pt x="16826" y="21600"/>
                </a:lnTo>
                <a:lnTo>
                  <a:pt x="16826" y="0"/>
                </a:lnTo>
                <a:close/>
                <a:moveTo>
                  <a:pt x="16646" y="0"/>
                </a:moveTo>
                <a:lnTo>
                  <a:pt x="16557" y="0"/>
                </a:lnTo>
                <a:lnTo>
                  <a:pt x="16557" y="21600"/>
                </a:lnTo>
                <a:lnTo>
                  <a:pt x="16646" y="21600"/>
                </a:lnTo>
                <a:lnTo>
                  <a:pt x="16646" y="0"/>
                </a:lnTo>
                <a:close/>
                <a:moveTo>
                  <a:pt x="16467" y="0"/>
                </a:moveTo>
                <a:lnTo>
                  <a:pt x="16378" y="0"/>
                </a:lnTo>
                <a:lnTo>
                  <a:pt x="16378" y="21600"/>
                </a:lnTo>
                <a:lnTo>
                  <a:pt x="16467" y="21600"/>
                </a:lnTo>
                <a:lnTo>
                  <a:pt x="16467" y="0"/>
                </a:lnTo>
                <a:close/>
                <a:moveTo>
                  <a:pt x="16291" y="0"/>
                </a:moveTo>
                <a:lnTo>
                  <a:pt x="16201" y="0"/>
                </a:lnTo>
                <a:lnTo>
                  <a:pt x="16201" y="21600"/>
                </a:lnTo>
                <a:lnTo>
                  <a:pt x="16291" y="21600"/>
                </a:lnTo>
                <a:lnTo>
                  <a:pt x="16291" y="0"/>
                </a:lnTo>
                <a:close/>
                <a:moveTo>
                  <a:pt x="16112" y="0"/>
                </a:moveTo>
                <a:lnTo>
                  <a:pt x="16022" y="0"/>
                </a:lnTo>
                <a:lnTo>
                  <a:pt x="16022" y="21600"/>
                </a:lnTo>
                <a:lnTo>
                  <a:pt x="16112" y="21600"/>
                </a:lnTo>
                <a:lnTo>
                  <a:pt x="16112" y="0"/>
                </a:lnTo>
                <a:close/>
                <a:moveTo>
                  <a:pt x="15933" y="0"/>
                </a:moveTo>
                <a:lnTo>
                  <a:pt x="15843" y="0"/>
                </a:lnTo>
                <a:lnTo>
                  <a:pt x="15843" y="21600"/>
                </a:lnTo>
                <a:lnTo>
                  <a:pt x="15933" y="21600"/>
                </a:lnTo>
                <a:lnTo>
                  <a:pt x="15933" y="0"/>
                </a:lnTo>
                <a:close/>
                <a:moveTo>
                  <a:pt x="15754" y="0"/>
                </a:moveTo>
                <a:lnTo>
                  <a:pt x="15664" y="0"/>
                </a:lnTo>
                <a:lnTo>
                  <a:pt x="15664" y="21600"/>
                </a:lnTo>
                <a:lnTo>
                  <a:pt x="15754" y="21600"/>
                </a:lnTo>
                <a:lnTo>
                  <a:pt x="15754" y="0"/>
                </a:lnTo>
                <a:close/>
                <a:moveTo>
                  <a:pt x="15574" y="0"/>
                </a:moveTo>
                <a:lnTo>
                  <a:pt x="15485" y="0"/>
                </a:lnTo>
                <a:lnTo>
                  <a:pt x="15485" y="21600"/>
                </a:lnTo>
                <a:lnTo>
                  <a:pt x="15574" y="21600"/>
                </a:lnTo>
                <a:lnTo>
                  <a:pt x="15574" y="0"/>
                </a:lnTo>
                <a:close/>
                <a:moveTo>
                  <a:pt x="15398" y="0"/>
                </a:moveTo>
                <a:lnTo>
                  <a:pt x="15309" y="0"/>
                </a:lnTo>
                <a:lnTo>
                  <a:pt x="15309" y="21600"/>
                </a:lnTo>
                <a:lnTo>
                  <a:pt x="15398" y="21600"/>
                </a:lnTo>
                <a:lnTo>
                  <a:pt x="15398" y="0"/>
                </a:lnTo>
                <a:close/>
                <a:moveTo>
                  <a:pt x="15219" y="0"/>
                </a:moveTo>
                <a:lnTo>
                  <a:pt x="15130" y="0"/>
                </a:lnTo>
                <a:lnTo>
                  <a:pt x="15130" y="21600"/>
                </a:lnTo>
                <a:lnTo>
                  <a:pt x="15219" y="21600"/>
                </a:lnTo>
                <a:lnTo>
                  <a:pt x="15219" y="0"/>
                </a:lnTo>
                <a:close/>
                <a:moveTo>
                  <a:pt x="15040" y="0"/>
                </a:moveTo>
                <a:lnTo>
                  <a:pt x="14950" y="0"/>
                </a:lnTo>
                <a:lnTo>
                  <a:pt x="14950" y="21600"/>
                </a:lnTo>
                <a:lnTo>
                  <a:pt x="15040" y="21600"/>
                </a:lnTo>
                <a:lnTo>
                  <a:pt x="15040" y="0"/>
                </a:lnTo>
                <a:close/>
                <a:moveTo>
                  <a:pt x="14861" y="0"/>
                </a:moveTo>
                <a:lnTo>
                  <a:pt x="14771" y="0"/>
                </a:lnTo>
                <a:lnTo>
                  <a:pt x="14771" y="21600"/>
                </a:lnTo>
                <a:lnTo>
                  <a:pt x="14861" y="21600"/>
                </a:lnTo>
                <a:lnTo>
                  <a:pt x="14861" y="0"/>
                </a:lnTo>
                <a:close/>
                <a:moveTo>
                  <a:pt x="14685" y="0"/>
                </a:moveTo>
                <a:lnTo>
                  <a:pt x="14595" y="0"/>
                </a:lnTo>
                <a:lnTo>
                  <a:pt x="14595" y="21600"/>
                </a:lnTo>
                <a:lnTo>
                  <a:pt x="14685" y="21600"/>
                </a:lnTo>
                <a:lnTo>
                  <a:pt x="14685" y="0"/>
                </a:lnTo>
                <a:close/>
                <a:moveTo>
                  <a:pt x="14506" y="0"/>
                </a:moveTo>
                <a:lnTo>
                  <a:pt x="14416" y="0"/>
                </a:lnTo>
                <a:lnTo>
                  <a:pt x="14416" y="21600"/>
                </a:lnTo>
                <a:lnTo>
                  <a:pt x="14506" y="21600"/>
                </a:lnTo>
                <a:lnTo>
                  <a:pt x="14506" y="0"/>
                </a:lnTo>
                <a:close/>
                <a:moveTo>
                  <a:pt x="14326" y="0"/>
                </a:moveTo>
                <a:lnTo>
                  <a:pt x="14237" y="0"/>
                </a:lnTo>
                <a:lnTo>
                  <a:pt x="14237" y="21600"/>
                </a:lnTo>
                <a:lnTo>
                  <a:pt x="14326" y="21600"/>
                </a:lnTo>
                <a:lnTo>
                  <a:pt x="14326" y="0"/>
                </a:lnTo>
                <a:close/>
                <a:moveTo>
                  <a:pt x="14147" y="0"/>
                </a:moveTo>
                <a:lnTo>
                  <a:pt x="14058" y="0"/>
                </a:lnTo>
                <a:lnTo>
                  <a:pt x="14058" y="21600"/>
                </a:lnTo>
                <a:lnTo>
                  <a:pt x="14147" y="21600"/>
                </a:lnTo>
                <a:lnTo>
                  <a:pt x="14147" y="0"/>
                </a:lnTo>
                <a:close/>
                <a:moveTo>
                  <a:pt x="13968" y="0"/>
                </a:moveTo>
                <a:lnTo>
                  <a:pt x="13878" y="0"/>
                </a:lnTo>
                <a:lnTo>
                  <a:pt x="13878" y="21600"/>
                </a:lnTo>
                <a:lnTo>
                  <a:pt x="13968" y="21600"/>
                </a:lnTo>
                <a:lnTo>
                  <a:pt x="13968" y="0"/>
                </a:lnTo>
                <a:close/>
                <a:moveTo>
                  <a:pt x="13792" y="0"/>
                </a:moveTo>
                <a:lnTo>
                  <a:pt x="13702" y="0"/>
                </a:lnTo>
                <a:lnTo>
                  <a:pt x="13702" y="21600"/>
                </a:lnTo>
                <a:lnTo>
                  <a:pt x="13792" y="21600"/>
                </a:lnTo>
                <a:lnTo>
                  <a:pt x="13792" y="0"/>
                </a:lnTo>
                <a:close/>
                <a:moveTo>
                  <a:pt x="13613" y="0"/>
                </a:moveTo>
                <a:lnTo>
                  <a:pt x="13523" y="0"/>
                </a:lnTo>
                <a:lnTo>
                  <a:pt x="13523" y="21600"/>
                </a:lnTo>
                <a:lnTo>
                  <a:pt x="13613" y="21600"/>
                </a:lnTo>
                <a:lnTo>
                  <a:pt x="13613" y="0"/>
                </a:lnTo>
                <a:close/>
                <a:moveTo>
                  <a:pt x="13434" y="0"/>
                </a:moveTo>
                <a:lnTo>
                  <a:pt x="13344" y="0"/>
                </a:lnTo>
                <a:lnTo>
                  <a:pt x="13344" y="21600"/>
                </a:lnTo>
                <a:lnTo>
                  <a:pt x="13434" y="21600"/>
                </a:lnTo>
                <a:lnTo>
                  <a:pt x="13434" y="0"/>
                </a:lnTo>
                <a:close/>
                <a:moveTo>
                  <a:pt x="13254" y="0"/>
                </a:moveTo>
                <a:lnTo>
                  <a:pt x="13165" y="0"/>
                </a:lnTo>
                <a:lnTo>
                  <a:pt x="13165" y="21600"/>
                </a:lnTo>
                <a:lnTo>
                  <a:pt x="13254" y="21600"/>
                </a:lnTo>
                <a:lnTo>
                  <a:pt x="13254" y="0"/>
                </a:lnTo>
                <a:close/>
                <a:moveTo>
                  <a:pt x="13078" y="0"/>
                </a:moveTo>
                <a:lnTo>
                  <a:pt x="12989" y="0"/>
                </a:lnTo>
                <a:lnTo>
                  <a:pt x="12989" y="21600"/>
                </a:lnTo>
                <a:lnTo>
                  <a:pt x="13078" y="21600"/>
                </a:lnTo>
                <a:lnTo>
                  <a:pt x="13078" y="0"/>
                </a:lnTo>
                <a:close/>
                <a:moveTo>
                  <a:pt x="12899" y="0"/>
                </a:moveTo>
                <a:lnTo>
                  <a:pt x="12810" y="0"/>
                </a:lnTo>
                <a:lnTo>
                  <a:pt x="12810" y="21600"/>
                </a:lnTo>
                <a:lnTo>
                  <a:pt x="12899" y="21600"/>
                </a:lnTo>
                <a:lnTo>
                  <a:pt x="12899" y="0"/>
                </a:lnTo>
                <a:close/>
                <a:moveTo>
                  <a:pt x="12720" y="0"/>
                </a:moveTo>
                <a:lnTo>
                  <a:pt x="12630" y="0"/>
                </a:lnTo>
                <a:lnTo>
                  <a:pt x="12630" y="21600"/>
                </a:lnTo>
                <a:lnTo>
                  <a:pt x="12720" y="21600"/>
                </a:lnTo>
                <a:lnTo>
                  <a:pt x="12720" y="0"/>
                </a:lnTo>
                <a:close/>
                <a:moveTo>
                  <a:pt x="12541" y="0"/>
                </a:moveTo>
                <a:lnTo>
                  <a:pt x="12451" y="0"/>
                </a:lnTo>
                <a:lnTo>
                  <a:pt x="12451" y="21600"/>
                </a:lnTo>
                <a:lnTo>
                  <a:pt x="12541" y="21600"/>
                </a:lnTo>
                <a:lnTo>
                  <a:pt x="12541" y="0"/>
                </a:lnTo>
                <a:close/>
                <a:moveTo>
                  <a:pt x="12362" y="0"/>
                </a:moveTo>
                <a:lnTo>
                  <a:pt x="12272" y="0"/>
                </a:lnTo>
                <a:lnTo>
                  <a:pt x="12272" y="21600"/>
                </a:lnTo>
                <a:lnTo>
                  <a:pt x="12362" y="21600"/>
                </a:lnTo>
                <a:lnTo>
                  <a:pt x="12362" y="0"/>
                </a:lnTo>
                <a:close/>
                <a:moveTo>
                  <a:pt x="12185" y="0"/>
                </a:moveTo>
                <a:lnTo>
                  <a:pt x="12096" y="0"/>
                </a:lnTo>
                <a:lnTo>
                  <a:pt x="12096" y="21600"/>
                </a:lnTo>
                <a:lnTo>
                  <a:pt x="12185" y="21600"/>
                </a:lnTo>
                <a:lnTo>
                  <a:pt x="12185" y="0"/>
                </a:lnTo>
                <a:close/>
                <a:moveTo>
                  <a:pt x="12006" y="0"/>
                </a:moveTo>
                <a:lnTo>
                  <a:pt x="11917" y="0"/>
                </a:lnTo>
                <a:lnTo>
                  <a:pt x="11917" y="21600"/>
                </a:lnTo>
                <a:lnTo>
                  <a:pt x="12006" y="21600"/>
                </a:lnTo>
                <a:lnTo>
                  <a:pt x="12006" y="0"/>
                </a:lnTo>
                <a:close/>
                <a:moveTo>
                  <a:pt x="11827" y="0"/>
                </a:moveTo>
                <a:lnTo>
                  <a:pt x="11738" y="0"/>
                </a:lnTo>
                <a:lnTo>
                  <a:pt x="11738" y="21600"/>
                </a:lnTo>
                <a:lnTo>
                  <a:pt x="11827" y="21600"/>
                </a:lnTo>
                <a:lnTo>
                  <a:pt x="11827" y="0"/>
                </a:lnTo>
                <a:close/>
                <a:moveTo>
                  <a:pt x="11648" y="0"/>
                </a:moveTo>
                <a:lnTo>
                  <a:pt x="11558" y="0"/>
                </a:lnTo>
                <a:lnTo>
                  <a:pt x="11558" y="21600"/>
                </a:lnTo>
                <a:lnTo>
                  <a:pt x="11648" y="21600"/>
                </a:lnTo>
                <a:lnTo>
                  <a:pt x="11648" y="0"/>
                </a:lnTo>
                <a:close/>
                <a:moveTo>
                  <a:pt x="11472" y="0"/>
                </a:moveTo>
                <a:lnTo>
                  <a:pt x="11382" y="0"/>
                </a:lnTo>
                <a:lnTo>
                  <a:pt x="11382" y="21600"/>
                </a:lnTo>
                <a:lnTo>
                  <a:pt x="11472" y="21600"/>
                </a:lnTo>
                <a:lnTo>
                  <a:pt x="11472" y="0"/>
                </a:lnTo>
                <a:close/>
                <a:moveTo>
                  <a:pt x="11293" y="0"/>
                </a:moveTo>
                <a:lnTo>
                  <a:pt x="11203" y="0"/>
                </a:lnTo>
                <a:lnTo>
                  <a:pt x="11203" y="21600"/>
                </a:lnTo>
                <a:lnTo>
                  <a:pt x="11293" y="21600"/>
                </a:lnTo>
                <a:lnTo>
                  <a:pt x="11293" y="0"/>
                </a:lnTo>
                <a:close/>
                <a:moveTo>
                  <a:pt x="11114" y="0"/>
                </a:moveTo>
                <a:lnTo>
                  <a:pt x="11024" y="0"/>
                </a:lnTo>
                <a:lnTo>
                  <a:pt x="11024" y="21600"/>
                </a:lnTo>
                <a:lnTo>
                  <a:pt x="11114" y="21600"/>
                </a:lnTo>
                <a:lnTo>
                  <a:pt x="11114" y="0"/>
                </a:lnTo>
                <a:close/>
                <a:moveTo>
                  <a:pt x="10934" y="0"/>
                </a:moveTo>
                <a:lnTo>
                  <a:pt x="10845" y="0"/>
                </a:lnTo>
                <a:lnTo>
                  <a:pt x="10845" y="21600"/>
                </a:lnTo>
                <a:lnTo>
                  <a:pt x="10934" y="21600"/>
                </a:lnTo>
                <a:lnTo>
                  <a:pt x="10934" y="0"/>
                </a:lnTo>
                <a:close/>
                <a:moveTo>
                  <a:pt x="10755" y="0"/>
                </a:moveTo>
                <a:lnTo>
                  <a:pt x="10666" y="0"/>
                </a:lnTo>
                <a:lnTo>
                  <a:pt x="10666" y="21600"/>
                </a:lnTo>
                <a:lnTo>
                  <a:pt x="10755" y="21600"/>
                </a:lnTo>
                <a:lnTo>
                  <a:pt x="10755" y="0"/>
                </a:lnTo>
                <a:close/>
                <a:moveTo>
                  <a:pt x="10579" y="0"/>
                </a:moveTo>
                <a:lnTo>
                  <a:pt x="10489" y="0"/>
                </a:lnTo>
                <a:lnTo>
                  <a:pt x="10489" y="21600"/>
                </a:lnTo>
                <a:lnTo>
                  <a:pt x="10579" y="21600"/>
                </a:lnTo>
                <a:lnTo>
                  <a:pt x="10579" y="0"/>
                </a:lnTo>
                <a:close/>
                <a:moveTo>
                  <a:pt x="10400" y="0"/>
                </a:moveTo>
                <a:lnTo>
                  <a:pt x="10310" y="0"/>
                </a:lnTo>
                <a:lnTo>
                  <a:pt x="10310" y="21600"/>
                </a:lnTo>
                <a:lnTo>
                  <a:pt x="10400" y="21600"/>
                </a:lnTo>
                <a:lnTo>
                  <a:pt x="10400" y="0"/>
                </a:lnTo>
                <a:close/>
                <a:moveTo>
                  <a:pt x="10221" y="0"/>
                </a:moveTo>
                <a:lnTo>
                  <a:pt x="10131" y="0"/>
                </a:lnTo>
                <a:lnTo>
                  <a:pt x="10131" y="21600"/>
                </a:lnTo>
                <a:lnTo>
                  <a:pt x="10221" y="21600"/>
                </a:lnTo>
                <a:lnTo>
                  <a:pt x="10221" y="0"/>
                </a:lnTo>
                <a:close/>
                <a:moveTo>
                  <a:pt x="10042" y="0"/>
                </a:moveTo>
                <a:lnTo>
                  <a:pt x="9952" y="0"/>
                </a:lnTo>
                <a:lnTo>
                  <a:pt x="9952" y="21600"/>
                </a:lnTo>
                <a:lnTo>
                  <a:pt x="10042" y="21600"/>
                </a:lnTo>
                <a:lnTo>
                  <a:pt x="10042" y="0"/>
                </a:lnTo>
                <a:close/>
                <a:moveTo>
                  <a:pt x="9862" y="0"/>
                </a:moveTo>
                <a:lnTo>
                  <a:pt x="9773" y="0"/>
                </a:lnTo>
                <a:lnTo>
                  <a:pt x="9773" y="21600"/>
                </a:lnTo>
                <a:lnTo>
                  <a:pt x="9862" y="21600"/>
                </a:lnTo>
                <a:lnTo>
                  <a:pt x="9862" y="0"/>
                </a:lnTo>
                <a:close/>
                <a:moveTo>
                  <a:pt x="9686" y="0"/>
                </a:moveTo>
                <a:lnTo>
                  <a:pt x="9597" y="0"/>
                </a:lnTo>
                <a:lnTo>
                  <a:pt x="9597" y="21600"/>
                </a:lnTo>
                <a:lnTo>
                  <a:pt x="9686" y="21600"/>
                </a:lnTo>
                <a:lnTo>
                  <a:pt x="9686" y="0"/>
                </a:lnTo>
                <a:close/>
                <a:moveTo>
                  <a:pt x="9507" y="0"/>
                </a:moveTo>
                <a:lnTo>
                  <a:pt x="9418" y="0"/>
                </a:lnTo>
                <a:lnTo>
                  <a:pt x="9418" y="21600"/>
                </a:lnTo>
                <a:lnTo>
                  <a:pt x="9507" y="21600"/>
                </a:lnTo>
                <a:lnTo>
                  <a:pt x="9507" y="0"/>
                </a:lnTo>
                <a:close/>
                <a:moveTo>
                  <a:pt x="9328" y="0"/>
                </a:moveTo>
                <a:lnTo>
                  <a:pt x="9238" y="0"/>
                </a:lnTo>
                <a:lnTo>
                  <a:pt x="9238" y="21600"/>
                </a:lnTo>
                <a:lnTo>
                  <a:pt x="9328" y="21600"/>
                </a:lnTo>
                <a:lnTo>
                  <a:pt x="9328" y="0"/>
                </a:lnTo>
                <a:close/>
                <a:moveTo>
                  <a:pt x="9149" y="0"/>
                </a:moveTo>
                <a:lnTo>
                  <a:pt x="9059" y="0"/>
                </a:lnTo>
                <a:lnTo>
                  <a:pt x="9059" y="21600"/>
                </a:lnTo>
                <a:lnTo>
                  <a:pt x="9149" y="21600"/>
                </a:lnTo>
                <a:lnTo>
                  <a:pt x="9149" y="0"/>
                </a:lnTo>
                <a:close/>
                <a:moveTo>
                  <a:pt x="8973" y="0"/>
                </a:moveTo>
                <a:lnTo>
                  <a:pt x="8883" y="0"/>
                </a:lnTo>
                <a:lnTo>
                  <a:pt x="8883" y="21600"/>
                </a:lnTo>
                <a:lnTo>
                  <a:pt x="8973" y="21600"/>
                </a:lnTo>
                <a:lnTo>
                  <a:pt x="8973" y="0"/>
                </a:lnTo>
                <a:close/>
                <a:moveTo>
                  <a:pt x="8793" y="0"/>
                </a:moveTo>
                <a:lnTo>
                  <a:pt x="8704" y="0"/>
                </a:lnTo>
                <a:lnTo>
                  <a:pt x="8704" y="21600"/>
                </a:lnTo>
                <a:lnTo>
                  <a:pt x="8793" y="21600"/>
                </a:lnTo>
                <a:lnTo>
                  <a:pt x="8793" y="0"/>
                </a:lnTo>
                <a:close/>
                <a:moveTo>
                  <a:pt x="8614" y="0"/>
                </a:moveTo>
                <a:lnTo>
                  <a:pt x="8525" y="0"/>
                </a:lnTo>
                <a:lnTo>
                  <a:pt x="8525" y="21600"/>
                </a:lnTo>
                <a:lnTo>
                  <a:pt x="8614" y="21600"/>
                </a:lnTo>
                <a:lnTo>
                  <a:pt x="8614" y="0"/>
                </a:lnTo>
                <a:close/>
                <a:moveTo>
                  <a:pt x="8435" y="0"/>
                </a:moveTo>
                <a:lnTo>
                  <a:pt x="8346" y="0"/>
                </a:lnTo>
                <a:lnTo>
                  <a:pt x="8346" y="21600"/>
                </a:lnTo>
                <a:lnTo>
                  <a:pt x="8435" y="21600"/>
                </a:lnTo>
                <a:lnTo>
                  <a:pt x="8435" y="0"/>
                </a:lnTo>
                <a:close/>
                <a:moveTo>
                  <a:pt x="8256" y="0"/>
                </a:moveTo>
                <a:lnTo>
                  <a:pt x="8166" y="0"/>
                </a:lnTo>
                <a:lnTo>
                  <a:pt x="8166" y="21600"/>
                </a:lnTo>
                <a:lnTo>
                  <a:pt x="8256" y="21600"/>
                </a:lnTo>
                <a:lnTo>
                  <a:pt x="8256" y="0"/>
                </a:lnTo>
                <a:close/>
                <a:moveTo>
                  <a:pt x="8080" y="0"/>
                </a:moveTo>
                <a:lnTo>
                  <a:pt x="7990" y="0"/>
                </a:lnTo>
                <a:lnTo>
                  <a:pt x="7990" y="21600"/>
                </a:lnTo>
                <a:lnTo>
                  <a:pt x="8080" y="21600"/>
                </a:lnTo>
                <a:lnTo>
                  <a:pt x="8080" y="0"/>
                </a:lnTo>
                <a:close/>
                <a:moveTo>
                  <a:pt x="7901" y="0"/>
                </a:moveTo>
                <a:lnTo>
                  <a:pt x="7811" y="0"/>
                </a:lnTo>
                <a:lnTo>
                  <a:pt x="7811" y="21600"/>
                </a:lnTo>
                <a:lnTo>
                  <a:pt x="7901" y="21600"/>
                </a:lnTo>
                <a:lnTo>
                  <a:pt x="7901" y="0"/>
                </a:lnTo>
                <a:close/>
                <a:moveTo>
                  <a:pt x="7722" y="0"/>
                </a:moveTo>
                <a:lnTo>
                  <a:pt x="7632" y="0"/>
                </a:lnTo>
                <a:lnTo>
                  <a:pt x="7632" y="21600"/>
                </a:lnTo>
                <a:lnTo>
                  <a:pt x="7722" y="21600"/>
                </a:lnTo>
                <a:lnTo>
                  <a:pt x="7722" y="0"/>
                </a:lnTo>
                <a:close/>
                <a:moveTo>
                  <a:pt x="7542" y="0"/>
                </a:moveTo>
                <a:lnTo>
                  <a:pt x="7453" y="0"/>
                </a:lnTo>
                <a:lnTo>
                  <a:pt x="7453" y="21600"/>
                </a:lnTo>
                <a:lnTo>
                  <a:pt x="7542" y="21600"/>
                </a:lnTo>
                <a:lnTo>
                  <a:pt x="7542" y="0"/>
                </a:lnTo>
                <a:close/>
                <a:moveTo>
                  <a:pt x="7366" y="0"/>
                </a:moveTo>
                <a:lnTo>
                  <a:pt x="7277" y="0"/>
                </a:lnTo>
                <a:lnTo>
                  <a:pt x="7277" y="21600"/>
                </a:lnTo>
                <a:lnTo>
                  <a:pt x="7366" y="21600"/>
                </a:lnTo>
                <a:lnTo>
                  <a:pt x="7366" y="0"/>
                </a:lnTo>
                <a:close/>
                <a:moveTo>
                  <a:pt x="7187" y="0"/>
                </a:moveTo>
                <a:lnTo>
                  <a:pt x="7097" y="0"/>
                </a:lnTo>
                <a:lnTo>
                  <a:pt x="7097" y="21600"/>
                </a:lnTo>
                <a:lnTo>
                  <a:pt x="7187" y="21600"/>
                </a:lnTo>
                <a:lnTo>
                  <a:pt x="7187" y="0"/>
                </a:lnTo>
                <a:close/>
                <a:moveTo>
                  <a:pt x="7008" y="0"/>
                </a:moveTo>
                <a:lnTo>
                  <a:pt x="6918" y="0"/>
                </a:lnTo>
                <a:lnTo>
                  <a:pt x="6918" y="21600"/>
                </a:lnTo>
                <a:lnTo>
                  <a:pt x="7008" y="21600"/>
                </a:lnTo>
                <a:lnTo>
                  <a:pt x="7008" y="0"/>
                </a:lnTo>
                <a:close/>
                <a:moveTo>
                  <a:pt x="6829" y="0"/>
                </a:moveTo>
                <a:lnTo>
                  <a:pt x="6739" y="0"/>
                </a:lnTo>
                <a:lnTo>
                  <a:pt x="6739" y="21600"/>
                </a:lnTo>
                <a:lnTo>
                  <a:pt x="6829" y="21600"/>
                </a:lnTo>
                <a:lnTo>
                  <a:pt x="6829" y="0"/>
                </a:lnTo>
                <a:close/>
                <a:moveTo>
                  <a:pt x="6650" y="0"/>
                </a:moveTo>
                <a:lnTo>
                  <a:pt x="6560" y="0"/>
                </a:lnTo>
                <a:lnTo>
                  <a:pt x="6560" y="21600"/>
                </a:lnTo>
                <a:lnTo>
                  <a:pt x="6650" y="21600"/>
                </a:lnTo>
                <a:lnTo>
                  <a:pt x="6650" y="0"/>
                </a:lnTo>
                <a:close/>
                <a:moveTo>
                  <a:pt x="6473" y="0"/>
                </a:moveTo>
                <a:lnTo>
                  <a:pt x="6384" y="0"/>
                </a:lnTo>
                <a:lnTo>
                  <a:pt x="6384" y="21600"/>
                </a:lnTo>
                <a:lnTo>
                  <a:pt x="6473" y="21600"/>
                </a:lnTo>
                <a:lnTo>
                  <a:pt x="6473" y="0"/>
                </a:lnTo>
                <a:close/>
                <a:moveTo>
                  <a:pt x="6294" y="0"/>
                </a:moveTo>
                <a:lnTo>
                  <a:pt x="6205" y="0"/>
                </a:lnTo>
                <a:lnTo>
                  <a:pt x="6205" y="21600"/>
                </a:lnTo>
                <a:lnTo>
                  <a:pt x="6294" y="21600"/>
                </a:lnTo>
                <a:lnTo>
                  <a:pt x="6294" y="0"/>
                </a:lnTo>
                <a:close/>
                <a:moveTo>
                  <a:pt x="6115" y="0"/>
                </a:moveTo>
                <a:lnTo>
                  <a:pt x="6026" y="0"/>
                </a:lnTo>
                <a:lnTo>
                  <a:pt x="6026" y="21600"/>
                </a:lnTo>
                <a:lnTo>
                  <a:pt x="6115" y="21600"/>
                </a:lnTo>
                <a:lnTo>
                  <a:pt x="6115" y="0"/>
                </a:lnTo>
                <a:close/>
                <a:moveTo>
                  <a:pt x="5936" y="0"/>
                </a:moveTo>
                <a:lnTo>
                  <a:pt x="5846" y="0"/>
                </a:lnTo>
                <a:lnTo>
                  <a:pt x="5846" y="21600"/>
                </a:lnTo>
                <a:lnTo>
                  <a:pt x="5936" y="21600"/>
                </a:lnTo>
                <a:lnTo>
                  <a:pt x="5936" y="0"/>
                </a:lnTo>
                <a:close/>
                <a:moveTo>
                  <a:pt x="5757" y="0"/>
                </a:moveTo>
                <a:lnTo>
                  <a:pt x="5667" y="0"/>
                </a:lnTo>
                <a:lnTo>
                  <a:pt x="5667" y="21600"/>
                </a:lnTo>
                <a:lnTo>
                  <a:pt x="5757" y="21600"/>
                </a:lnTo>
                <a:lnTo>
                  <a:pt x="5757" y="0"/>
                </a:lnTo>
                <a:close/>
                <a:moveTo>
                  <a:pt x="5581" y="0"/>
                </a:moveTo>
                <a:lnTo>
                  <a:pt x="5491" y="0"/>
                </a:lnTo>
                <a:lnTo>
                  <a:pt x="5491" y="21600"/>
                </a:lnTo>
                <a:lnTo>
                  <a:pt x="5581" y="21600"/>
                </a:lnTo>
                <a:lnTo>
                  <a:pt x="5581" y="0"/>
                </a:lnTo>
                <a:close/>
                <a:moveTo>
                  <a:pt x="5401" y="0"/>
                </a:moveTo>
                <a:lnTo>
                  <a:pt x="5312" y="0"/>
                </a:lnTo>
                <a:lnTo>
                  <a:pt x="5312" y="21600"/>
                </a:lnTo>
                <a:lnTo>
                  <a:pt x="5401" y="21600"/>
                </a:lnTo>
                <a:lnTo>
                  <a:pt x="5401" y="0"/>
                </a:lnTo>
                <a:close/>
                <a:moveTo>
                  <a:pt x="5222" y="0"/>
                </a:moveTo>
                <a:lnTo>
                  <a:pt x="5133" y="0"/>
                </a:lnTo>
                <a:lnTo>
                  <a:pt x="5133" y="21600"/>
                </a:lnTo>
                <a:lnTo>
                  <a:pt x="5222" y="21600"/>
                </a:lnTo>
                <a:lnTo>
                  <a:pt x="5222" y="0"/>
                </a:lnTo>
                <a:close/>
                <a:moveTo>
                  <a:pt x="5043" y="0"/>
                </a:moveTo>
                <a:lnTo>
                  <a:pt x="4954" y="0"/>
                </a:lnTo>
                <a:lnTo>
                  <a:pt x="4954" y="21600"/>
                </a:lnTo>
                <a:lnTo>
                  <a:pt x="5043" y="21600"/>
                </a:lnTo>
                <a:lnTo>
                  <a:pt x="5043" y="0"/>
                </a:lnTo>
                <a:close/>
                <a:moveTo>
                  <a:pt x="4867" y="0"/>
                </a:moveTo>
                <a:lnTo>
                  <a:pt x="4777" y="0"/>
                </a:lnTo>
                <a:lnTo>
                  <a:pt x="4777" y="21600"/>
                </a:lnTo>
                <a:lnTo>
                  <a:pt x="4867" y="21600"/>
                </a:lnTo>
                <a:lnTo>
                  <a:pt x="4867" y="0"/>
                </a:lnTo>
                <a:close/>
                <a:moveTo>
                  <a:pt x="4688" y="0"/>
                </a:moveTo>
                <a:lnTo>
                  <a:pt x="4598" y="0"/>
                </a:lnTo>
                <a:lnTo>
                  <a:pt x="4598" y="21600"/>
                </a:lnTo>
                <a:lnTo>
                  <a:pt x="4688" y="21600"/>
                </a:lnTo>
                <a:lnTo>
                  <a:pt x="4688" y="0"/>
                </a:lnTo>
                <a:close/>
                <a:moveTo>
                  <a:pt x="4509" y="0"/>
                </a:moveTo>
                <a:lnTo>
                  <a:pt x="4419" y="0"/>
                </a:lnTo>
                <a:lnTo>
                  <a:pt x="4419" y="21600"/>
                </a:lnTo>
                <a:lnTo>
                  <a:pt x="4509" y="21600"/>
                </a:lnTo>
                <a:lnTo>
                  <a:pt x="4509" y="0"/>
                </a:lnTo>
                <a:close/>
                <a:moveTo>
                  <a:pt x="4330" y="0"/>
                </a:moveTo>
                <a:lnTo>
                  <a:pt x="4240" y="0"/>
                </a:lnTo>
                <a:lnTo>
                  <a:pt x="4240" y="21600"/>
                </a:lnTo>
                <a:lnTo>
                  <a:pt x="4330" y="21600"/>
                </a:lnTo>
                <a:lnTo>
                  <a:pt x="4330" y="0"/>
                </a:lnTo>
                <a:close/>
                <a:moveTo>
                  <a:pt x="4150" y="0"/>
                </a:moveTo>
                <a:lnTo>
                  <a:pt x="4061" y="0"/>
                </a:lnTo>
                <a:lnTo>
                  <a:pt x="4061" y="21600"/>
                </a:lnTo>
                <a:lnTo>
                  <a:pt x="4150" y="21600"/>
                </a:lnTo>
                <a:lnTo>
                  <a:pt x="4150" y="0"/>
                </a:lnTo>
                <a:close/>
                <a:moveTo>
                  <a:pt x="3974" y="0"/>
                </a:moveTo>
                <a:lnTo>
                  <a:pt x="3885" y="0"/>
                </a:lnTo>
                <a:lnTo>
                  <a:pt x="3885" y="21600"/>
                </a:lnTo>
                <a:lnTo>
                  <a:pt x="3974" y="21600"/>
                </a:lnTo>
                <a:lnTo>
                  <a:pt x="3974" y="0"/>
                </a:lnTo>
                <a:close/>
                <a:moveTo>
                  <a:pt x="3795" y="0"/>
                </a:moveTo>
                <a:lnTo>
                  <a:pt x="3706" y="0"/>
                </a:lnTo>
                <a:lnTo>
                  <a:pt x="3706" y="21600"/>
                </a:lnTo>
                <a:lnTo>
                  <a:pt x="3795" y="21600"/>
                </a:lnTo>
                <a:lnTo>
                  <a:pt x="3795" y="0"/>
                </a:lnTo>
                <a:close/>
                <a:moveTo>
                  <a:pt x="3616" y="0"/>
                </a:moveTo>
                <a:lnTo>
                  <a:pt x="3526" y="0"/>
                </a:lnTo>
                <a:lnTo>
                  <a:pt x="3526" y="21600"/>
                </a:lnTo>
                <a:lnTo>
                  <a:pt x="3616" y="21600"/>
                </a:lnTo>
                <a:lnTo>
                  <a:pt x="3616" y="0"/>
                </a:lnTo>
                <a:close/>
                <a:moveTo>
                  <a:pt x="3437" y="0"/>
                </a:moveTo>
                <a:lnTo>
                  <a:pt x="3347" y="0"/>
                </a:lnTo>
                <a:lnTo>
                  <a:pt x="3347" y="21600"/>
                </a:lnTo>
                <a:lnTo>
                  <a:pt x="3437" y="21600"/>
                </a:lnTo>
                <a:lnTo>
                  <a:pt x="3437" y="0"/>
                </a:lnTo>
                <a:close/>
                <a:moveTo>
                  <a:pt x="3261" y="0"/>
                </a:moveTo>
                <a:lnTo>
                  <a:pt x="3171" y="0"/>
                </a:lnTo>
                <a:lnTo>
                  <a:pt x="3171" y="21600"/>
                </a:lnTo>
                <a:lnTo>
                  <a:pt x="3261" y="21600"/>
                </a:lnTo>
                <a:lnTo>
                  <a:pt x="3261" y="0"/>
                </a:lnTo>
                <a:close/>
                <a:moveTo>
                  <a:pt x="3081" y="0"/>
                </a:moveTo>
                <a:lnTo>
                  <a:pt x="2992" y="0"/>
                </a:lnTo>
                <a:lnTo>
                  <a:pt x="2992" y="21600"/>
                </a:lnTo>
                <a:lnTo>
                  <a:pt x="3081" y="21600"/>
                </a:lnTo>
                <a:lnTo>
                  <a:pt x="3081" y="0"/>
                </a:lnTo>
                <a:close/>
                <a:moveTo>
                  <a:pt x="2902" y="0"/>
                </a:moveTo>
                <a:lnTo>
                  <a:pt x="2813" y="0"/>
                </a:lnTo>
                <a:lnTo>
                  <a:pt x="2813" y="21600"/>
                </a:lnTo>
                <a:lnTo>
                  <a:pt x="2902" y="21600"/>
                </a:lnTo>
                <a:lnTo>
                  <a:pt x="2902" y="0"/>
                </a:lnTo>
                <a:close/>
                <a:moveTo>
                  <a:pt x="2723" y="0"/>
                </a:moveTo>
                <a:lnTo>
                  <a:pt x="2634" y="0"/>
                </a:lnTo>
                <a:lnTo>
                  <a:pt x="2634" y="21600"/>
                </a:lnTo>
                <a:lnTo>
                  <a:pt x="2723" y="21600"/>
                </a:lnTo>
                <a:lnTo>
                  <a:pt x="2723" y="0"/>
                </a:lnTo>
                <a:close/>
                <a:moveTo>
                  <a:pt x="2544" y="0"/>
                </a:moveTo>
                <a:lnTo>
                  <a:pt x="2454" y="0"/>
                </a:lnTo>
                <a:lnTo>
                  <a:pt x="2454" y="21600"/>
                </a:lnTo>
                <a:lnTo>
                  <a:pt x="2544" y="21600"/>
                </a:lnTo>
                <a:lnTo>
                  <a:pt x="2544" y="0"/>
                </a:lnTo>
                <a:close/>
                <a:moveTo>
                  <a:pt x="2368" y="0"/>
                </a:moveTo>
                <a:lnTo>
                  <a:pt x="2278" y="0"/>
                </a:lnTo>
                <a:lnTo>
                  <a:pt x="2278" y="21600"/>
                </a:lnTo>
                <a:lnTo>
                  <a:pt x="2368" y="21600"/>
                </a:lnTo>
                <a:lnTo>
                  <a:pt x="2368" y="0"/>
                </a:lnTo>
                <a:close/>
                <a:moveTo>
                  <a:pt x="2189" y="0"/>
                </a:moveTo>
                <a:lnTo>
                  <a:pt x="2099" y="0"/>
                </a:lnTo>
                <a:lnTo>
                  <a:pt x="2099" y="21600"/>
                </a:lnTo>
                <a:lnTo>
                  <a:pt x="2189" y="21600"/>
                </a:lnTo>
                <a:lnTo>
                  <a:pt x="2189" y="0"/>
                </a:lnTo>
                <a:close/>
                <a:moveTo>
                  <a:pt x="2010" y="0"/>
                </a:moveTo>
                <a:lnTo>
                  <a:pt x="1920" y="0"/>
                </a:lnTo>
                <a:lnTo>
                  <a:pt x="1920" y="21600"/>
                </a:lnTo>
                <a:lnTo>
                  <a:pt x="2010" y="21600"/>
                </a:lnTo>
                <a:lnTo>
                  <a:pt x="2010" y="0"/>
                </a:lnTo>
                <a:close/>
                <a:moveTo>
                  <a:pt x="1830" y="0"/>
                </a:moveTo>
                <a:lnTo>
                  <a:pt x="1741" y="0"/>
                </a:lnTo>
                <a:lnTo>
                  <a:pt x="1741" y="21600"/>
                </a:lnTo>
                <a:lnTo>
                  <a:pt x="1830" y="21600"/>
                </a:lnTo>
                <a:lnTo>
                  <a:pt x="1830" y="0"/>
                </a:lnTo>
                <a:close/>
                <a:moveTo>
                  <a:pt x="1651" y="0"/>
                </a:moveTo>
                <a:lnTo>
                  <a:pt x="1562" y="0"/>
                </a:lnTo>
                <a:lnTo>
                  <a:pt x="1562" y="21600"/>
                </a:lnTo>
                <a:lnTo>
                  <a:pt x="1651" y="21600"/>
                </a:lnTo>
                <a:lnTo>
                  <a:pt x="1651" y="0"/>
                </a:lnTo>
                <a:close/>
                <a:moveTo>
                  <a:pt x="1475" y="0"/>
                </a:moveTo>
                <a:lnTo>
                  <a:pt x="1385" y="0"/>
                </a:lnTo>
                <a:lnTo>
                  <a:pt x="1385" y="21600"/>
                </a:lnTo>
                <a:lnTo>
                  <a:pt x="1475" y="21600"/>
                </a:lnTo>
                <a:lnTo>
                  <a:pt x="1475" y="0"/>
                </a:lnTo>
                <a:close/>
                <a:moveTo>
                  <a:pt x="1296" y="0"/>
                </a:moveTo>
                <a:lnTo>
                  <a:pt x="1206" y="0"/>
                </a:lnTo>
                <a:lnTo>
                  <a:pt x="1206" y="21600"/>
                </a:lnTo>
                <a:lnTo>
                  <a:pt x="1296" y="21600"/>
                </a:lnTo>
                <a:lnTo>
                  <a:pt x="1296" y="0"/>
                </a:lnTo>
                <a:close/>
                <a:moveTo>
                  <a:pt x="1117" y="0"/>
                </a:moveTo>
                <a:lnTo>
                  <a:pt x="1027" y="0"/>
                </a:lnTo>
                <a:lnTo>
                  <a:pt x="1027" y="21600"/>
                </a:lnTo>
                <a:lnTo>
                  <a:pt x="1117" y="21600"/>
                </a:lnTo>
                <a:lnTo>
                  <a:pt x="1117" y="0"/>
                </a:lnTo>
                <a:close/>
                <a:moveTo>
                  <a:pt x="938" y="0"/>
                </a:moveTo>
                <a:lnTo>
                  <a:pt x="848" y="0"/>
                </a:lnTo>
                <a:lnTo>
                  <a:pt x="848" y="21600"/>
                </a:lnTo>
                <a:lnTo>
                  <a:pt x="938" y="21600"/>
                </a:lnTo>
                <a:lnTo>
                  <a:pt x="938" y="0"/>
                </a:lnTo>
                <a:close/>
                <a:moveTo>
                  <a:pt x="761" y="0"/>
                </a:moveTo>
                <a:lnTo>
                  <a:pt x="672" y="0"/>
                </a:lnTo>
                <a:lnTo>
                  <a:pt x="672" y="21600"/>
                </a:lnTo>
                <a:lnTo>
                  <a:pt x="761" y="21600"/>
                </a:lnTo>
                <a:lnTo>
                  <a:pt x="761" y="0"/>
                </a:lnTo>
                <a:close/>
                <a:moveTo>
                  <a:pt x="582" y="0"/>
                </a:moveTo>
                <a:lnTo>
                  <a:pt x="493" y="0"/>
                </a:lnTo>
                <a:lnTo>
                  <a:pt x="493" y="21600"/>
                </a:lnTo>
                <a:lnTo>
                  <a:pt x="582" y="21600"/>
                </a:lnTo>
                <a:lnTo>
                  <a:pt x="582" y="0"/>
                </a:lnTo>
                <a:close/>
                <a:moveTo>
                  <a:pt x="403" y="0"/>
                </a:moveTo>
                <a:lnTo>
                  <a:pt x="314" y="0"/>
                </a:lnTo>
                <a:lnTo>
                  <a:pt x="314" y="21600"/>
                </a:lnTo>
                <a:lnTo>
                  <a:pt x="403" y="21600"/>
                </a:lnTo>
                <a:lnTo>
                  <a:pt x="403" y="0"/>
                </a:lnTo>
                <a:close/>
                <a:moveTo>
                  <a:pt x="224" y="0"/>
                </a:moveTo>
                <a:lnTo>
                  <a:pt x="134" y="0"/>
                </a:lnTo>
                <a:lnTo>
                  <a:pt x="134" y="21600"/>
                </a:lnTo>
                <a:lnTo>
                  <a:pt x="224" y="21600"/>
                </a:lnTo>
                <a:lnTo>
                  <a:pt x="224" y="0"/>
                </a:lnTo>
                <a:close/>
                <a:moveTo>
                  <a:pt x="21600" y="0"/>
                </a:moveTo>
                <a:lnTo>
                  <a:pt x="21555" y="0"/>
                </a:lnTo>
                <a:lnTo>
                  <a:pt x="21555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37E30AB9-3F2E-439A-BA66-4A83CBF6C656}"/>
              </a:ext>
            </a:extLst>
          </p:cNvPr>
          <p:cNvGrpSpPr/>
          <p:nvPr/>
        </p:nvGrpSpPr>
        <p:grpSpPr>
          <a:xfrm>
            <a:off x="741853" y="2907034"/>
            <a:ext cx="994033" cy="1043932"/>
            <a:chOff x="332936" y="2781654"/>
            <a:chExt cx="2975111" cy="1043932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40799982-B291-41F9-B9C6-8B7D4BFBA470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31C3EDAE-1677-42D6-827B-C5599035F97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7237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Funnel w/ 6 Steps – Slide Template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BD009035-F3DE-4040-9A97-73AE02219E0F}"/>
              </a:ext>
            </a:extLst>
          </p:cNvPr>
          <p:cNvSpPr/>
          <p:nvPr/>
        </p:nvSpPr>
        <p:spPr>
          <a:xfrm>
            <a:off x="9732011" y="803275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F714ABF5-49A4-4BFC-ACA4-C0BAEFF394BE}"/>
              </a:ext>
            </a:extLst>
          </p:cNvPr>
          <p:cNvSpPr/>
          <p:nvPr/>
        </p:nvSpPr>
        <p:spPr>
          <a:xfrm>
            <a:off x="8550911" y="803275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8070789C-E3B2-467D-8E09-F1F67A144FCF}"/>
              </a:ext>
            </a:extLst>
          </p:cNvPr>
          <p:cNvSpPr/>
          <p:nvPr/>
        </p:nvSpPr>
        <p:spPr>
          <a:xfrm>
            <a:off x="6188711" y="803275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0872CC6A-AA5A-48C2-A25B-2D8E5CDB965A}"/>
              </a:ext>
            </a:extLst>
          </p:cNvPr>
          <p:cNvSpPr/>
          <p:nvPr/>
        </p:nvSpPr>
        <p:spPr>
          <a:xfrm>
            <a:off x="7369811" y="803275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E0396E80-6492-49D1-8909-925968C10F67}"/>
              </a:ext>
            </a:extLst>
          </p:cNvPr>
          <p:cNvSpPr/>
          <p:nvPr/>
        </p:nvSpPr>
        <p:spPr>
          <a:xfrm>
            <a:off x="3826511" y="803275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39667860-B70B-4599-B8B5-C48D2014C46F}"/>
              </a:ext>
            </a:extLst>
          </p:cNvPr>
          <p:cNvSpPr/>
          <p:nvPr/>
        </p:nvSpPr>
        <p:spPr>
          <a:xfrm>
            <a:off x="5007611" y="803275"/>
            <a:ext cx="12700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654BB143-05AF-454E-B103-980550CFF0E1}"/>
              </a:ext>
            </a:extLst>
          </p:cNvPr>
          <p:cNvSpPr/>
          <p:nvPr/>
        </p:nvSpPr>
        <p:spPr>
          <a:xfrm>
            <a:off x="2099310" y="1578611"/>
            <a:ext cx="7632702" cy="3778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796"/>
                </a:moveTo>
                <a:cubicBezTo>
                  <a:pt x="0" y="10796"/>
                  <a:pt x="11091" y="12285"/>
                  <a:pt x="21600" y="21600"/>
                </a:cubicBezTo>
                <a:lnTo>
                  <a:pt x="21600" y="0"/>
                </a:lnTo>
                <a:cubicBezTo>
                  <a:pt x="11091" y="9308"/>
                  <a:pt x="0" y="10796"/>
                  <a:pt x="0" y="10796"/>
                </a:cubicBezTo>
                <a:close/>
              </a:path>
            </a:pathLst>
          </a:custGeom>
          <a:solidFill>
            <a:schemeClr val="bg2">
              <a:alpha val="52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7" name="Oval">
            <a:extLst>
              <a:ext uri="{FF2B5EF4-FFF2-40B4-BE49-F238E27FC236}">
                <a16:creationId xmlns:a16="http://schemas.microsoft.com/office/drawing/2014/main" id="{F661F2A0-FC03-4D4C-87B2-BB4C1D09FBF4}"/>
              </a:ext>
            </a:extLst>
          </p:cNvPr>
          <p:cNvSpPr/>
          <p:nvPr/>
        </p:nvSpPr>
        <p:spPr>
          <a:xfrm>
            <a:off x="9198611" y="1577975"/>
            <a:ext cx="1061722" cy="3779522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8" name="Oval">
            <a:extLst>
              <a:ext uri="{FF2B5EF4-FFF2-40B4-BE49-F238E27FC236}">
                <a16:creationId xmlns:a16="http://schemas.microsoft.com/office/drawing/2014/main" id="{2E46E20F-0A7D-411D-B5A8-A31B50E8C717}"/>
              </a:ext>
            </a:extLst>
          </p:cNvPr>
          <p:cNvSpPr/>
          <p:nvPr/>
        </p:nvSpPr>
        <p:spPr>
          <a:xfrm>
            <a:off x="8055611" y="2059307"/>
            <a:ext cx="1008379" cy="281685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9" name="Oval">
            <a:extLst>
              <a:ext uri="{FF2B5EF4-FFF2-40B4-BE49-F238E27FC236}">
                <a16:creationId xmlns:a16="http://schemas.microsoft.com/office/drawing/2014/main" id="{32EE1484-BD48-4D62-9F97-5A2BC8BC6FF3}"/>
              </a:ext>
            </a:extLst>
          </p:cNvPr>
          <p:cNvSpPr/>
          <p:nvPr/>
        </p:nvSpPr>
        <p:spPr>
          <a:xfrm>
            <a:off x="6912611" y="2449197"/>
            <a:ext cx="944879" cy="203707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0" name="Oval">
            <a:extLst>
              <a:ext uri="{FF2B5EF4-FFF2-40B4-BE49-F238E27FC236}">
                <a16:creationId xmlns:a16="http://schemas.microsoft.com/office/drawing/2014/main" id="{C971AEE3-C9F1-4ADD-BB0E-3FB595A4DE76}"/>
              </a:ext>
            </a:extLst>
          </p:cNvPr>
          <p:cNvSpPr/>
          <p:nvPr/>
        </p:nvSpPr>
        <p:spPr>
          <a:xfrm>
            <a:off x="5858511" y="2771775"/>
            <a:ext cx="690879" cy="139192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1" name="Oval">
            <a:extLst>
              <a:ext uri="{FF2B5EF4-FFF2-40B4-BE49-F238E27FC236}">
                <a16:creationId xmlns:a16="http://schemas.microsoft.com/office/drawing/2014/main" id="{67384FB7-7AC0-474C-847B-796E4496ACC8}"/>
              </a:ext>
            </a:extLst>
          </p:cNvPr>
          <p:cNvSpPr/>
          <p:nvPr/>
        </p:nvSpPr>
        <p:spPr>
          <a:xfrm>
            <a:off x="4791711" y="3037207"/>
            <a:ext cx="459743" cy="86105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2" name="Oval">
            <a:extLst>
              <a:ext uri="{FF2B5EF4-FFF2-40B4-BE49-F238E27FC236}">
                <a16:creationId xmlns:a16="http://schemas.microsoft.com/office/drawing/2014/main" id="{1F1B58D9-81A0-4BD2-A735-351270AA2974}"/>
              </a:ext>
            </a:extLst>
          </p:cNvPr>
          <p:cNvSpPr/>
          <p:nvPr/>
        </p:nvSpPr>
        <p:spPr>
          <a:xfrm>
            <a:off x="3699511" y="3254375"/>
            <a:ext cx="292100" cy="426722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81B81862-7E5D-48B6-8E2D-E1E038500617}"/>
              </a:ext>
            </a:extLst>
          </p:cNvPr>
          <p:cNvSpPr/>
          <p:nvPr/>
        </p:nvSpPr>
        <p:spPr>
          <a:xfrm>
            <a:off x="1654810" y="3457575"/>
            <a:ext cx="9187180" cy="12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" y="21600"/>
                </a:moveTo>
                <a:lnTo>
                  <a:pt x="0" y="21600"/>
                </a:lnTo>
                <a:lnTo>
                  <a:pt x="0" y="0"/>
                </a:lnTo>
                <a:lnTo>
                  <a:pt x="45" y="0"/>
                </a:lnTo>
                <a:lnTo>
                  <a:pt x="45" y="21600"/>
                </a:lnTo>
                <a:close/>
                <a:moveTo>
                  <a:pt x="21466" y="0"/>
                </a:moveTo>
                <a:lnTo>
                  <a:pt x="21376" y="0"/>
                </a:lnTo>
                <a:lnTo>
                  <a:pt x="21376" y="21600"/>
                </a:lnTo>
                <a:lnTo>
                  <a:pt x="21466" y="21600"/>
                </a:lnTo>
                <a:lnTo>
                  <a:pt x="21466" y="0"/>
                </a:lnTo>
                <a:close/>
                <a:moveTo>
                  <a:pt x="21289" y="0"/>
                </a:moveTo>
                <a:lnTo>
                  <a:pt x="21200" y="0"/>
                </a:lnTo>
                <a:lnTo>
                  <a:pt x="21200" y="21600"/>
                </a:lnTo>
                <a:lnTo>
                  <a:pt x="21289" y="21600"/>
                </a:lnTo>
                <a:lnTo>
                  <a:pt x="21289" y="0"/>
                </a:lnTo>
                <a:close/>
                <a:moveTo>
                  <a:pt x="21110" y="0"/>
                </a:moveTo>
                <a:lnTo>
                  <a:pt x="21021" y="0"/>
                </a:lnTo>
                <a:lnTo>
                  <a:pt x="21021" y="21600"/>
                </a:lnTo>
                <a:lnTo>
                  <a:pt x="21110" y="21600"/>
                </a:lnTo>
                <a:lnTo>
                  <a:pt x="21110" y="0"/>
                </a:lnTo>
                <a:close/>
                <a:moveTo>
                  <a:pt x="20931" y="0"/>
                </a:moveTo>
                <a:lnTo>
                  <a:pt x="20842" y="0"/>
                </a:lnTo>
                <a:lnTo>
                  <a:pt x="20842" y="21600"/>
                </a:lnTo>
                <a:lnTo>
                  <a:pt x="20931" y="21600"/>
                </a:lnTo>
                <a:lnTo>
                  <a:pt x="20931" y="0"/>
                </a:lnTo>
                <a:close/>
                <a:moveTo>
                  <a:pt x="20752" y="0"/>
                </a:moveTo>
                <a:lnTo>
                  <a:pt x="20662" y="0"/>
                </a:lnTo>
                <a:lnTo>
                  <a:pt x="20662" y="21600"/>
                </a:lnTo>
                <a:lnTo>
                  <a:pt x="20752" y="21600"/>
                </a:lnTo>
                <a:lnTo>
                  <a:pt x="20752" y="0"/>
                </a:lnTo>
                <a:close/>
                <a:moveTo>
                  <a:pt x="20573" y="0"/>
                </a:moveTo>
                <a:lnTo>
                  <a:pt x="20483" y="0"/>
                </a:lnTo>
                <a:lnTo>
                  <a:pt x="20483" y="21600"/>
                </a:lnTo>
                <a:lnTo>
                  <a:pt x="20573" y="21600"/>
                </a:lnTo>
                <a:lnTo>
                  <a:pt x="20573" y="0"/>
                </a:lnTo>
                <a:close/>
                <a:moveTo>
                  <a:pt x="20397" y="0"/>
                </a:moveTo>
                <a:lnTo>
                  <a:pt x="20307" y="0"/>
                </a:lnTo>
                <a:lnTo>
                  <a:pt x="20307" y="21600"/>
                </a:lnTo>
                <a:lnTo>
                  <a:pt x="20397" y="21600"/>
                </a:lnTo>
                <a:lnTo>
                  <a:pt x="20397" y="0"/>
                </a:lnTo>
                <a:close/>
                <a:moveTo>
                  <a:pt x="20218" y="0"/>
                </a:moveTo>
                <a:lnTo>
                  <a:pt x="20128" y="0"/>
                </a:lnTo>
                <a:lnTo>
                  <a:pt x="20128" y="21600"/>
                </a:lnTo>
                <a:lnTo>
                  <a:pt x="20218" y="21600"/>
                </a:lnTo>
                <a:lnTo>
                  <a:pt x="20218" y="0"/>
                </a:lnTo>
                <a:close/>
                <a:moveTo>
                  <a:pt x="20038" y="0"/>
                </a:moveTo>
                <a:lnTo>
                  <a:pt x="19949" y="0"/>
                </a:lnTo>
                <a:lnTo>
                  <a:pt x="19949" y="21600"/>
                </a:lnTo>
                <a:lnTo>
                  <a:pt x="20038" y="21600"/>
                </a:lnTo>
                <a:lnTo>
                  <a:pt x="20038" y="0"/>
                </a:lnTo>
                <a:close/>
                <a:moveTo>
                  <a:pt x="19859" y="0"/>
                </a:moveTo>
                <a:lnTo>
                  <a:pt x="19770" y="0"/>
                </a:lnTo>
                <a:lnTo>
                  <a:pt x="19770" y="21600"/>
                </a:lnTo>
                <a:lnTo>
                  <a:pt x="19859" y="21600"/>
                </a:lnTo>
                <a:lnTo>
                  <a:pt x="19859" y="0"/>
                </a:lnTo>
                <a:close/>
                <a:moveTo>
                  <a:pt x="19683" y="0"/>
                </a:moveTo>
                <a:lnTo>
                  <a:pt x="19593" y="0"/>
                </a:lnTo>
                <a:lnTo>
                  <a:pt x="19593" y="21600"/>
                </a:lnTo>
                <a:lnTo>
                  <a:pt x="19683" y="21600"/>
                </a:lnTo>
                <a:lnTo>
                  <a:pt x="19683" y="0"/>
                </a:lnTo>
                <a:close/>
                <a:moveTo>
                  <a:pt x="19504" y="0"/>
                </a:moveTo>
                <a:lnTo>
                  <a:pt x="19414" y="0"/>
                </a:lnTo>
                <a:lnTo>
                  <a:pt x="19414" y="21600"/>
                </a:lnTo>
                <a:lnTo>
                  <a:pt x="19504" y="21600"/>
                </a:lnTo>
                <a:lnTo>
                  <a:pt x="19504" y="0"/>
                </a:lnTo>
                <a:close/>
                <a:moveTo>
                  <a:pt x="19325" y="0"/>
                </a:moveTo>
                <a:lnTo>
                  <a:pt x="19235" y="0"/>
                </a:lnTo>
                <a:lnTo>
                  <a:pt x="19235" y="21600"/>
                </a:lnTo>
                <a:lnTo>
                  <a:pt x="19325" y="21600"/>
                </a:lnTo>
                <a:lnTo>
                  <a:pt x="19325" y="0"/>
                </a:lnTo>
                <a:close/>
                <a:moveTo>
                  <a:pt x="19146" y="0"/>
                </a:moveTo>
                <a:lnTo>
                  <a:pt x="19056" y="0"/>
                </a:lnTo>
                <a:lnTo>
                  <a:pt x="19056" y="21600"/>
                </a:lnTo>
                <a:lnTo>
                  <a:pt x="19146" y="21600"/>
                </a:lnTo>
                <a:lnTo>
                  <a:pt x="19146" y="0"/>
                </a:lnTo>
                <a:close/>
                <a:moveTo>
                  <a:pt x="18966" y="0"/>
                </a:moveTo>
                <a:lnTo>
                  <a:pt x="18877" y="0"/>
                </a:lnTo>
                <a:lnTo>
                  <a:pt x="18877" y="21600"/>
                </a:lnTo>
                <a:lnTo>
                  <a:pt x="18966" y="21600"/>
                </a:lnTo>
                <a:lnTo>
                  <a:pt x="18966" y="0"/>
                </a:lnTo>
                <a:close/>
                <a:moveTo>
                  <a:pt x="18790" y="0"/>
                </a:moveTo>
                <a:lnTo>
                  <a:pt x="18701" y="0"/>
                </a:lnTo>
                <a:lnTo>
                  <a:pt x="18701" y="21600"/>
                </a:lnTo>
                <a:lnTo>
                  <a:pt x="18790" y="21600"/>
                </a:lnTo>
                <a:lnTo>
                  <a:pt x="18790" y="0"/>
                </a:lnTo>
                <a:close/>
                <a:moveTo>
                  <a:pt x="18611" y="0"/>
                </a:moveTo>
                <a:lnTo>
                  <a:pt x="18522" y="0"/>
                </a:lnTo>
                <a:lnTo>
                  <a:pt x="18522" y="21600"/>
                </a:lnTo>
                <a:lnTo>
                  <a:pt x="18611" y="21600"/>
                </a:lnTo>
                <a:lnTo>
                  <a:pt x="18611" y="0"/>
                </a:lnTo>
                <a:close/>
                <a:moveTo>
                  <a:pt x="18432" y="0"/>
                </a:moveTo>
                <a:lnTo>
                  <a:pt x="18342" y="0"/>
                </a:lnTo>
                <a:lnTo>
                  <a:pt x="18342" y="21600"/>
                </a:lnTo>
                <a:lnTo>
                  <a:pt x="18432" y="21600"/>
                </a:lnTo>
                <a:lnTo>
                  <a:pt x="18432" y="0"/>
                </a:lnTo>
                <a:close/>
                <a:moveTo>
                  <a:pt x="18253" y="0"/>
                </a:moveTo>
                <a:lnTo>
                  <a:pt x="18163" y="0"/>
                </a:lnTo>
                <a:lnTo>
                  <a:pt x="18163" y="21600"/>
                </a:lnTo>
                <a:lnTo>
                  <a:pt x="18253" y="21600"/>
                </a:lnTo>
                <a:lnTo>
                  <a:pt x="18253" y="0"/>
                </a:lnTo>
                <a:close/>
                <a:moveTo>
                  <a:pt x="18074" y="0"/>
                </a:moveTo>
                <a:lnTo>
                  <a:pt x="17984" y="0"/>
                </a:lnTo>
                <a:lnTo>
                  <a:pt x="17984" y="21600"/>
                </a:lnTo>
                <a:lnTo>
                  <a:pt x="18074" y="21600"/>
                </a:lnTo>
                <a:lnTo>
                  <a:pt x="18074" y="0"/>
                </a:lnTo>
                <a:close/>
                <a:moveTo>
                  <a:pt x="17897" y="0"/>
                </a:moveTo>
                <a:lnTo>
                  <a:pt x="17808" y="0"/>
                </a:lnTo>
                <a:lnTo>
                  <a:pt x="17808" y="21600"/>
                </a:lnTo>
                <a:lnTo>
                  <a:pt x="17897" y="21600"/>
                </a:lnTo>
                <a:lnTo>
                  <a:pt x="17897" y="0"/>
                </a:lnTo>
                <a:close/>
                <a:moveTo>
                  <a:pt x="17718" y="0"/>
                </a:moveTo>
                <a:lnTo>
                  <a:pt x="17629" y="0"/>
                </a:lnTo>
                <a:lnTo>
                  <a:pt x="17629" y="21600"/>
                </a:lnTo>
                <a:lnTo>
                  <a:pt x="17718" y="21600"/>
                </a:lnTo>
                <a:lnTo>
                  <a:pt x="17718" y="0"/>
                </a:lnTo>
                <a:close/>
                <a:moveTo>
                  <a:pt x="17539" y="0"/>
                </a:moveTo>
                <a:lnTo>
                  <a:pt x="17450" y="0"/>
                </a:lnTo>
                <a:lnTo>
                  <a:pt x="17450" y="21600"/>
                </a:lnTo>
                <a:lnTo>
                  <a:pt x="17539" y="21600"/>
                </a:lnTo>
                <a:lnTo>
                  <a:pt x="17539" y="0"/>
                </a:lnTo>
                <a:close/>
                <a:moveTo>
                  <a:pt x="17360" y="0"/>
                </a:moveTo>
                <a:lnTo>
                  <a:pt x="17270" y="0"/>
                </a:lnTo>
                <a:lnTo>
                  <a:pt x="17270" y="21600"/>
                </a:lnTo>
                <a:lnTo>
                  <a:pt x="17360" y="21600"/>
                </a:lnTo>
                <a:lnTo>
                  <a:pt x="17360" y="0"/>
                </a:lnTo>
                <a:close/>
                <a:moveTo>
                  <a:pt x="17184" y="0"/>
                </a:moveTo>
                <a:lnTo>
                  <a:pt x="17094" y="0"/>
                </a:lnTo>
                <a:lnTo>
                  <a:pt x="17094" y="21600"/>
                </a:lnTo>
                <a:lnTo>
                  <a:pt x="17184" y="21600"/>
                </a:lnTo>
                <a:lnTo>
                  <a:pt x="17184" y="0"/>
                </a:lnTo>
                <a:close/>
                <a:moveTo>
                  <a:pt x="17005" y="0"/>
                </a:moveTo>
                <a:lnTo>
                  <a:pt x="16915" y="0"/>
                </a:lnTo>
                <a:lnTo>
                  <a:pt x="16915" y="21600"/>
                </a:lnTo>
                <a:lnTo>
                  <a:pt x="17005" y="21600"/>
                </a:lnTo>
                <a:lnTo>
                  <a:pt x="17005" y="0"/>
                </a:lnTo>
                <a:close/>
                <a:moveTo>
                  <a:pt x="16826" y="0"/>
                </a:moveTo>
                <a:lnTo>
                  <a:pt x="16736" y="0"/>
                </a:lnTo>
                <a:lnTo>
                  <a:pt x="16736" y="21600"/>
                </a:lnTo>
                <a:lnTo>
                  <a:pt x="16826" y="21600"/>
                </a:lnTo>
                <a:lnTo>
                  <a:pt x="16826" y="0"/>
                </a:lnTo>
                <a:close/>
                <a:moveTo>
                  <a:pt x="16646" y="0"/>
                </a:moveTo>
                <a:lnTo>
                  <a:pt x="16557" y="0"/>
                </a:lnTo>
                <a:lnTo>
                  <a:pt x="16557" y="21600"/>
                </a:lnTo>
                <a:lnTo>
                  <a:pt x="16646" y="21600"/>
                </a:lnTo>
                <a:lnTo>
                  <a:pt x="16646" y="0"/>
                </a:lnTo>
                <a:close/>
                <a:moveTo>
                  <a:pt x="16467" y="0"/>
                </a:moveTo>
                <a:lnTo>
                  <a:pt x="16378" y="0"/>
                </a:lnTo>
                <a:lnTo>
                  <a:pt x="16378" y="21600"/>
                </a:lnTo>
                <a:lnTo>
                  <a:pt x="16467" y="21600"/>
                </a:lnTo>
                <a:lnTo>
                  <a:pt x="16467" y="0"/>
                </a:lnTo>
                <a:close/>
                <a:moveTo>
                  <a:pt x="16291" y="0"/>
                </a:moveTo>
                <a:lnTo>
                  <a:pt x="16201" y="0"/>
                </a:lnTo>
                <a:lnTo>
                  <a:pt x="16201" y="21600"/>
                </a:lnTo>
                <a:lnTo>
                  <a:pt x="16291" y="21600"/>
                </a:lnTo>
                <a:lnTo>
                  <a:pt x="16291" y="0"/>
                </a:lnTo>
                <a:close/>
                <a:moveTo>
                  <a:pt x="16112" y="0"/>
                </a:moveTo>
                <a:lnTo>
                  <a:pt x="16022" y="0"/>
                </a:lnTo>
                <a:lnTo>
                  <a:pt x="16022" y="21600"/>
                </a:lnTo>
                <a:lnTo>
                  <a:pt x="16112" y="21600"/>
                </a:lnTo>
                <a:lnTo>
                  <a:pt x="16112" y="0"/>
                </a:lnTo>
                <a:close/>
                <a:moveTo>
                  <a:pt x="15933" y="0"/>
                </a:moveTo>
                <a:lnTo>
                  <a:pt x="15843" y="0"/>
                </a:lnTo>
                <a:lnTo>
                  <a:pt x="15843" y="21600"/>
                </a:lnTo>
                <a:lnTo>
                  <a:pt x="15933" y="21600"/>
                </a:lnTo>
                <a:lnTo>
                  <a:pt x="15933" y="0"/>
                </a:lnTo>
                <a:close/>
                <a:moveTo>
                  <a:pt x="15754" y="0"/>
                </a:moveTo>
                <a:lnTo>
                  <a:pt x="15664" y="0"/>
                </a:lnTo>
                <a:lnTo>
                  <a:pt x="15664" y="21600"/>
                </a:lnTo>
                <a:lnTo>
                  <a:pt x="15754" y="21600"/>
                </a:lnTo>
                <a:lnTo>
                  <a:pt x="15754" y="0"/>
                </a:lnTo>
                <a:close/>
                <a:moveTo>
                  <a:pt x="15574" y="0"/>
                </a:moveTo>
                <a:lnTo>
                  <a:pt x="15485" y="0"/>
                </a:lnTo>
                <a:lnTo>
                  <a:pt x="15485" y="21600"/>
                </a:lnTo>
                <a:lnTo>
                  <a:pt x="15574" y="21600"/>
                </a:lnTo>
                <a:lnTo>
                  <a:pt x="15574" y="0"/>
                </a:lnTo>
                <a:close/>
                <a:moveTo>
                  <a:pt x="15398" y="0"/>
                </a:moveTo>
                <a:lnTo>
                  <a:pt x="15309" y="0"/>
                </a:lnTo>
                <a:lnTo>
                  <a:pt x="15309" y="21600"/>
                </a:lnTo>
                <a:lnTo>
                  <a:pt x="15398" y="21600"/>
                </a:lnTo>
                <a:lnTo>
                  <a:pt x="15398" y="0"/>
                </a:lnTo>
                <a:close/>
                <a:moveTo>
                  <a:pt x="15219" y="0"/>
                </a:moveTo>
                <a:lnTo>
                  <a:pt x="15130" y="0"/>
                </a:lnTo>
                <a:lnTo>
                  <a:pt x="15130" y="21600"/>
                </a:lnTo>
                <a:lnTo>
                  <a:pt x="15219" y="21600"/>
                </a:lnTo>
                <a:lnTo>
                  <a:pt x="15219" y="0"/>
                </a:lnTo>
                <a:close/>
                <a:moveTo>
                  <a:pt x="15040" y="0"/>
                </a:moveTo>
                <a:lnTo>
                  <a:pt x="14950" y="0"/>
                </a:lnTo>
                <a:lnTo>
                  <a:pt x="14950" y="21600"/>
                </a:lnTo>
                <a:lnTo>
                  <a:pt x="15040" y="21600"/>
                </a:lnTo>
                <a:lnTo>
                  <a:pt x="15040" y="0"/>
                </a:lnTo>
                <a:close/>
                <a:moveTo>
                  <a:pt x="14861" y="0"/>
                </a:moveTo>
                <a:lnTo>
                  <a:pt x="14771" y="0"/>
                </a:lnTo>
                <a:lnTo>
                  <a:pt x="14771" y="21600"/>
                </a:lnTo>
                <a:lnTo>
                  <a:pt x="14861" y="21600"/>
                </a:lnTo>
                <a:lnTo>
                  <a:pt x="14861" y="0"/>
                </a:lnTo>
                <a:close/>
                <a:moveTo>
                  <a:pt x="14685" y="0"/>
                </a:moveTo>
                <a:lnTo>
                  <a:pt x="14595" y="0"/>
                </a:lnTo>
                <a:lnTo>
                  <a:pt x="14595" y="21600"/>
                </a:lnTo>
                <a:lnTo>
                  <a:pt x="14685" y="21600"/>
                </a:lnTo>
                <a:lnTo>
                  <a:pt x="14685" y="0"/>
                </a:lnTo>
                <a:close/>
                <a:moveTo>
                  <a:pt x="14506" y="0"/>
                </a:moveTo>
                <a:lnTo>
                  <a:pt x="14416" y="0"/>
                </a:lnTo>
                <a:lnTo>
                  <a:pt x="14416" y="21600"/>
                </a:lnTo>
                <a:lnTo>
                  <a:pt x="14506" y="21600"/>
                </a:lnTo>
                <a:lnTo>
                  <a:pt x="14506" y="0"/>
                </a:lnTo>
                <a:close/>
                <a:moveTo>
                  <a:pt x="14326" y="0"/>
                </a:moveTo>
                <a:lnTo>
                  <a:pt x="14237" y="0"/>
                </a:lnTo>
                <a:lnTo>
                  <a:pt x="14237" y="21600"/>
                </a:lnTo>
                <a:lnTo>
                  <a:pt x="14326" y="21600"/>
                </a:lnTo>
                <a:lnTo>
                  <a:pt x="14326" y="0"/>
                </a:lnTo>
                <a:close/>
                <a:moveTo>
                  <a:pt x="14147" y="0"/>
                </a:moveTo>
                <a:lnTo>
                  <a:pt x="14058" y="0"/>
                </a:lnTo>
                <a:lnTo>
                  <a:pt x="14058" y="21600"/>
                </a:lnTo>
                <a:lnTo>
                  <a:pt x="14147" y="21600"/>
                </a:lnTo>
                <a:lnTo>
                  <a:pt x="14147" y="0"/>
                </a:lnTo>
                <a:close/>
                <a:moveTo>
                  <a:pt x="13968" y="0"/>
                </a:moveTo>
                <a:lnTo>
                  <a:pt x="13878" y="0"/>
                </a:lnTo>
                <a:lnTo>
                  <a:pt x="13878" y="21600"/>
                </a:lnTo>
                <a:lnTo>
                  <a:pt x="13968" y="21600"/>
                </a:lnTo>
                <a:lnTo>
                  <a:pt x="13968" y="0"/>
                </a:lnTo>
                <a:close/>
                <a:moveTo>
                  <a:pt x="13792" y="0"/>
                </a:moveTo>
                <a:lnTo>
                  <a:pt x="13702" y="0"/>
                </a:lnTo>
                <a:lnTo>
                  <a:pt x="13702" y="21600"/>
                </a:lnTo>
                <a:lnTo>
                  <a:pt x="13792" y="21600"/>
                </a:lnTo>
                <a:lnTo>
                  <a:pt x="13792" y="0"/>
                </a:lnTo>
                <a:close/>
                <a:moveTo>
                  <a:pt x="13613" y="0"/>
                </a:moveTo>
                <a:lnTo>
                  <a:pt x="13523" y="0"/>
                </a:lnTo>
                <a:lnTo>
                  <a:pt x="13523" y="21600"/>
                </a:lnTo>
                <a:lnTo>
                  <a:pt x="13613" y="21600"/>
                </a:lnTo>
                <a:lnTo>
                  <a:pt x="13613" y="0"/>
                </a:lnTo>
                <a:close/>
                <a:moveTo>
                  <a:pt x="13434" y="0"/>
                </a:moveTo>
                <a:lnTo>
                  <a:pt x="13344" y="0"/>
                </a:lnTo>
                <a:lnTo>
                  <a:pt x="13344" y="21600"/>
                </a:lnTo>
                <a:lnTo>
                  <a:pt x="13434" y="21600"/>
                </a:lnTo>
                <a:lnTo>
                  <a:pt x="13434" y="0"/>
                </a:lnTo>
                <a:close/>
                <a:moveTo>
                  <a:pt x="13254" y="0"/>
                </a:moveTo>
                <a:lnTo>
                  <a:pt x="13165" y="0"/>
                </a:lnTo>
                <a:lnTo>
                  <a:pt x="13165" y="21600"/>
                </a:lnTo>
                <a:lnTo>
                  <a:pt x="13254" y="21600"/>
                </a:lnTo>
                <a:lnTo>
                  <a:pt x="13254" y="0"/>
                </a:lnTo>
                <a:close/>
                <a:moveTo>
                  <a:pt x="13078" y="0"/>
                </a:moveTo>
                <a:lnTo>
                  <a:pt x="12989" y="0"/>
                </a:lnTo>
                <a:lnTo>
                  <a:pt x="12989" y="21600"/>
                </a:lnTo>
                <a:lnTo>
                  <a:pt x="13078" y="21600"/>
                </a:lnTo>
                <a:lnTo>
                  <a:pt x="13078" y="0"/>
                </a:lnTo>
                <a:close/>
                <a:moveTo>
                  <a:pt x="12899" y="0"/>
                </a:moveTo>
                <a:lnTo>
                  <a:pt x="12810" y="0"/>
                </a:lnTo>
                <a:lnTo>
                  <a:pt x="12810" y="21600"/>
                </a:lnTo>
                <a:lnTo>
                  <a:pt x="12899" y="21600"/>
                </a:lnTo>
                <a:lnTo>
                  <a:pt x="12899" y="0"/>
                </a:lnTo>
                <a:close/>
                <a:moveTo>
                  <a:pt x="12720" y="0"/>
                </a:moveTo>
                <a:lnTo>
                  <a:pt x="12630" y="0"/>
                </a:lnTo>
                <a:lnTo>
                  <a:pt x="12630" y="21600"/>
                </a:lnTo>
                <a:lnTo>
                  <a:pt x="12720" y="21600"/>
                </a:lnTo>
                <a:lnTo>
                  <a:pt x="12720" y="0"/>
                </a:lnTo>
                <a:close/>
                <a:moveTo>
                  <a:pt x="12541" y="0"/>
                </a:moveTo>
                <a:lnTo>
                  <a:pt x="12451" y="0"/>
                </a:lnTo>
                <a:lnTo>
                  <a:pt x="12451" y="21600"/>
                </a:lnTo>
                <a:lnTo>
                  <a:pt x="12541" y="21600"/>
                </a:lnTo>
                <a:lnTo>
                  <a:pt x="12541" y="0"/>
                </a:lnTo>
                <a:close/>
                <a:moveTo>
                  <a:pt x="12362" y="0"/>
                </a:moveTo>
                <a:lnTo>
                  <a:pt x="12272" y="0"/>
                </a:lnTo>
                <a:lnTo>
                  <a:pt x="12272" y="21600"/>
                </a:lnTo>
                <a:lnTo>
                  <a:pt x="12362" y="21600"/>
                </a:lnTo>
                <a:lnTo>
                  <a:pt x="12362" y="0"/>
                </a:lnTo>
                <a:close/>
                <a:moveTo>
                  <a:pt x="12185" y="0"/>
                </a:moveTo>
                <a:lnTo>
                  <a:pt x="12096" y="0"/>
                </a:lnTo>
                <a:lnTo>
                  <a:pt x="12096" y="21600"/>
                </a:lnTo>
                <a:lnTo>
                  <a:pt x="12185" y="21600"/>
                </a:lnTo>
                <a:lnTo>
                  <a:pt x="12185" y="0"/>
                </a:lnTo>
                <a:close/>
                <a:moveTo>
                  <a:pt x="12006" y="0"/>
                </a:moveTo>
                <a:lnTo>
                  <a:pt x="11917" y="0"/>
                </a:lnTo>
                <a:lnTo>
                  <a:pt x="11917" y="21600"/>
                </a:lnTo>
                <a:lnTo>
                  <a:pt x="12006" y="21600"/>
                </a:lnTo>
                <a:lnTo>
                  <a:pt x="12006" y="0"/>
                </a:lnTo>
                <a:close/>
                <a:moveTo>
                  <a:pt x="11827" y="0"/>
                </a:moveTo>
                <a:lnTo>
                  <a:pt x="11738" y="0"/>
                </a:lnTo>
                <a:lnTo>
                  <a:pt x="11738" y="21600"/>
                </a:lnTo>
                <a:lnTo>
                  <a:pt x="11827" y="21600"/>
                </a:lnTo>
                <a:lnTo>
                  <a:pt x="11827" y="0"/>
                </a:lnTo>
                <a:close/>
                <a:moveTo>
                  <a:pt x="11648" y="0"/>
                </a:moveTo>
                <a:lnTo>
                  <a:pt x="11558" y="0"/>
                </a:lnTo>
                <a:lnTo>
                  <a:pt x="11558" y="21600"/>
                </a:lnTo>
                <a:lnTo>
                  <a:pt x="11648" y="21600"/>
                </a:lnTo>
                <a:lnTo>
                  <a:pt x="11648" y="0"/>
                </a:lnTo>
                <a:close/>
                <a:moveTo>
                  <a:pt x="11472" y="0"/>
                </a:moveTo>
                <a:lnTo>
                  <a:pt x="11382" y="0"/>
                </a:lnTo>
                <a:lnTo>
                  <a:pt x="11382" y="21600"/>
                </a:lnTo>
                <a:lnTo>
                  <a:pt x="11472" y="21600"/>
                </a:lnTo>
                <a:lnTo>
                  <a:pt x="11472" y="0"/>
                </a:lnTo>
                <a:close/>
                <a:moveTo>
                  <a:pt x="11293" y="0"/>
                </a:moveTo>
                <a:lnTo>
                  <a:pt x="11203" y="0"/>
                </a:lnTo>
                <a:lnTo>
                  <a:pt x="11203" y="21600"/>
                </a:lnTo>
                <a:lnTo>
                  <a:pt x="11293" y="21600"/>
                </a:lnTo>
                <a:lnTo>
                  <a:pt x="11293" y="0"/>
                </a:lnTo>
                <a:close/>
                <a:moveTo>
                  <a:pt x="11114" y="0"/>
                </a:moveTo>
                <a:lnTo>
                  <a:pt x="11024" y="0"/>
                </a:lnTo>
                <a:lnTo>
                  <a:pt x="11024" y="21600"/>
                </a:lnTo>
                <a:lnTo>
                  <a:pt x="11114" y="21600"/>
                </a:lnTo>
                <a:lnTo>
                  <a:pt x="11114" y="0"/>
                </a:lnTo>
                <a:close/>
                <a:moveTo>
                  <a:pt x="10934" y="0"/>
                </a:moveTo>
                <a:lnTo>
                  <a:pt x="10845" y="0"/>
                </a:lnTo>
                <a:lnTo>
                  <a:pt x="10845" y="21600"/>
                </a:lnTo>
                <a:lnTo>
                  <a:pt x="10934" y="21600"/>
                </a:lnTo>
                <a:lnTo>
                  <a:pt x="10934" y="0"/>
                </a:lnTo>
                <a:close/>
                <a:moveTo>
                  <a:pt x="10755" y="0"/>
                </a:moveTo>
                <a:lnTo>
                  <a:pt x="10666" y="0"/>
                </a:lnTo>
                <a:lnTo>
                  <a:pt x="10666" y="21600"/>
                </a:lnTo>
                <a:lnTo>
                  <a:pt x="10755" y="21600"/>
                </a:lnTo>
                <a:lnTo>
                  <a:pt x="10755" y="0"/>
                </a:lnTo>
                <a:close/>
                <a:moveTo>
                  <a:pt x="10579" y="0"/>
                </a:moveTo>
                <a:lnTo>
                  <a:pt x="10489" y="0"/>
                </a:lnTo>
                <a:lnTo>
                  <a:pt x="10489" y="21600"/>
                </a:lnTo>
                <a:lnTo>
                  <a:pt x="10579" y="21600"/>
                </a:lnTo>
                <a:lnTo>
                  <a:pt x="10579" y="0"/>
                </a:lnTo>
                <a:close/>
                <a:moveTo>
                  <a:pt x="10400" y="0"/>
                </a:moveTo>
                <a:lnTo>
                  <a:pt x="10310" y="0"/>
                </a:lnTo>
                <a:lnTo>
                  <a:pt x="10310" y="21600"/>
                </a:lnTo>
                <a:lnTo>
                  <a:pt x="10400" y="21600"/>
                </a:lnTo>
                <a:lnTo>
                  <a:pt x="10400" y="0"/>
                </a:lnTo>
                <a:close/>
                <a:moveTo>
                  <a:pt x="10221" y="0"/>
                </a:moveTo>
                <a:lnTo>
                  <a:pt x="10131" y="0"/>
                </a:lnTo>
                <a:lnTo>
                  <a:pt x="10131" y="21600"/>
                </a:lnTo>
                <a:lnTo>
                  <a:pt x="10221" y="21600"/>
                </a:lnTo>
                <a:lnTo>
                  <a:pt x="10221" y="0"/>
                </a:lnTo>
                <a:close/>
                <a:moveTo>
                  <a:pt x="10042" y="0"/>
                </a:moveTo>
                <a:lnTo>
                  <a:pt x="9952" y="0"/>
                </a:lnTo>
                <a:lnTo>
                  <a:pt x="9952" y="21600"/>
                </a:lnTo>
                <a:lnTo>
                  <a:pt x="10042" y="21600"/>
                </a:lnTo>
                <a:lnTo>
                  <a:pt x="10042" y="0"/>
                </a:lnTo>
                <a:close/>
                <a:moveTo>
                  <a:pt x="9862" y="0"/>
                </a:moveTo>
                <a:lnTo>
                  <a:pt x="9773" y="0"/>
                </a:lnTo>
                <a:lnTo>
                  <a:pt x="9773" y="21600"/>
                </a:lnTo>
                <a:lnTo>
                  <a:pt x="9862" y="21600"/>
                </a:lnTo>
                <a:lnTo>
                  <a:pt x="9862" y="0"/>
                </a:lnTo>
                <a:close/>
                <a:moveTo>
                  <a:pt x="9686" y="0"/>
                </a:moveTo>
                <a:lnTo>
                  <a:pt x="9597" y="0"/>
                </a:lnTo>
                <a:lnTo>
                  <a:pt x="9597" y="21600"/>
                </a:lnTo>
                <a:lnTo>
                  <a:pt x="9686" y="21600"/>
                </a:lnTo>
                <a:lnTo>
                  <a:pt x="9686" y="0"/>
                </a:lnTo>
                <a:close/>
                <a:moveTo>
                  <a:pt x="9507" y="0"/>
                </a:moveTo>
                <a:lnTo>
                  <a:pt x="9418" y="0"/>
                </a:lnTo>
                <a:lnTo>
                  <a:pt x="9418" y="21600"/>
                </a:lnTo>
                <a:lnTo>
                  <a:pt x="9507" y="21600"/>
                </a:lnTo>
                <a:lnTo>
                  <a:pt x="9507" y="0"/>
                </a:lnTo>
                <a:close/>
                <a:moveTo>
                  <a:pt x="9328" y="0"/>
                </a:moveTo>
                <a:lnTo>
                  <a:pt x="9238" y="0"/>
                </a:lnTo>
                <a:lnTo>
                  <a:pt x="9238" y="21600"/>
                </a:lnTo>
                <a:lnTo>
                  <a:pt x="9328" y="21600"/>
                </a:lnTo>
                <a:lnTo>
                  <a:pt x="9328" y="0"/>
                </a:lnTo>
                <a:close/>
                <a:moveTo>
                  <a:pt x="9149" y="0"/>
                </a:moveTo>
                <a:lnTo>
                  <a:pt x="9059" y="0"/>
                </a:lnTo>
                <a:lnTo>
                  <a:pt x="9059" y="21600"/>
                </a:lnTo>
                <a:lnTo>
                  <a:pt x="9149" y="21600"/>
                </a:lnTo>
                <a:lnTo>
                  <a:pt x="9149" y="0"/>
                </a:lnTo>
                <a:close/>
                <a:moveTo>
                  <a:pt x="8973" y="0"/>
                </a:moveTo>
                <a:lnTo>
                  <a:pt x="8883" y="0"/>
                </a:lnTo>
                <a:lnTo>
                  <a:pt x="8883" y="21600"/>
                </a:lnTo>
                <a:lnTo>
                  <a:pt x="8973" y="21600"/>
                </a:lnTo>
                <a:lnTo>
                  <a:pt x="8973" y="0"/>
                </a:lnTo>
                <a:close/>
                <a:moveTo>
                  <a:pt x="8793" y="0"/>
                </a:moveTo>
                <a:lnTo>
                  <a:pt x="8704" y="0"/>
                </a:lnTo>
                <a:lnTo>
                  <a:pt x="8704" y="21600"/>
                </a:lnTo>
                <a:lnTo>
                  <a:pt x="8793" y="21600"/>
                </a:lnTo>
                <a:lnTo>
                  <a:pt x="8793" y="0"/>
                </a:lnTo>
                <a:close/>
                <a:moveTo>
                  <a:pt x="8614" y="0"/>
                </a:moveTo>
                <a:lnTo>
                  <a:pt x="8525" y="0"/>
                </a:lnTo>
                <a:lnTo>
                  <a:pt x="8525" y="21600"/>
                </a:lnTo>
                <a:lnTo>
                  <a:pt x="8614" y="21600"/>
                </a:lnTo>
                <a:lnTo>
                  <a:pt x="8614" y="0"/>
                </a:lnTo>
                <a:close/>
                <a:moveTo>
                  <a:pt x="8435" y="0"/>
                </a:moveTo>
                <a:lnTo>
                  <a:pt x="8346" y="0"/>
                </a:lnTo>
                <a:lnTo>
                  <a:pt x="8346" y="21600"/>
                </a:lnTo>
                <a:lnTo>
                  <a:pt x="8435" y="21600"/>
                </a:lnTo>
                <a:lnTo>
                  <a:pt x="8435" y="0"/>
                </a:lnTo>
                <a:close/>
                <a:moveTo>
                  <a:pt x="8256" y="0"/>
                </a:moveTo>
                <a:lnTo>
                  <a:pt x="8166" y="0"/>
                </a:lnTo>
                <a:lnTo>
                  <a:pt x="8166" y="21600"/>
                </a:lnTo>
                <a:lnTo>
                  <a:pt x="8256" y="21600"/>
                </a:lnTo>
                <a:lnTo>
                  <a:pt x="8256" y="0"/>
                </a:lnTo>
                <a:close/>
                <a:moveTo>
                  <a:pt x="8080" y="0"/>
                </a:moveTo>
                <a:lnTo>
                  <a:pt x="7990" y="0"/>
                </a:lnTo>
                <a:lnTo>
                  <a:pt x="7990" y="21600"/>
                </a:lnTo>
                <a:lnTo>
                  <a:pt x="8080" y="21600"/>
                </a:lnTo>
                <a:lnTo>
                  <a:pt x="8080" y="0"/>
                </a:lnTo>
                <a:close/>
                <a:moveTo>
                  <a:pt x="7901" y="0"/>
                </a:moveTo>
                <a:lnTo>
                  <a:pt x="7811" y="0"/>
                </a:lnTo>
                <a:lnTo>
                  <a:pt x="7811" y="21600"/>
                </a:lnTo>
                <a:lnTo>
                  <a:pt x="7901" y="21600"/>
                </a:lnTo>
                <a:lnTo>
                  <a:pt x="7901" y="0"/>
                </a:lnTo>
                <a:close/>
                <a:moveTo>
                  <a:pt x="7722" y="0"/>
                </a:moveTo>
                <a:lnTo>
                  <a:pt x="7632" y="0"/>
                </a:lnTo>
                <a:lnTo>
                  <a:pt x="7632" y="21600"/>
                </a:lnTo>
                <a:lnTo>
                  <a:pt x="7722" y="21600"/>
                </a:lnTo>
                <a:lnTo>
                  <a:pt x="7722" y="0"/>
                </a:lnTo>
                <a:close/>
                <a:moveTo>
                  <a:pt x="7542" y="0"/>
                </a:moveTo>
                <a:lnTo>
                  <a:pt x="7453" y="0"/>
                </a:lnTo>
                <a:lnTo>
                  <a:pt x="7453" y="21600"/>
                </a:lnTo>
                <a:lnTo>
                  <a:pt x="7542" y="21600"/>
                </a:lnTo>
                <a:lnTo>
                  <a:pt x="7542" y="0"/>
                </a:lnTo>
                <a:close/>
                <a:moveTo>
                  <a:pt x="7366" y="0"/>
                </a:moveTo>
                <a:lnTo>
                  <a:pt x="7277" y="0"/>
                </a:lnTo>
                <a:lnTo>
                  <a:pt x="7277" y="21600"/>
                </a:lnTo>
                <a:lnTo>
                  <a:pt x="7366" y="21600"/>
                </a:lnTo>
                <a:lnTo>
                  <a:pt x="7366" y="0"/>
                </a:lnTo>
                <a:close/>
                <a:moveTo>
                  <a:pt x="7187" y="0"/>
                </a:moveTo>
                <a:lnTo>
                  <a:pt x="7097" y="0"/>
                </a:lnTo>
                <a:lnTo>
                  <a:pt x="7097" y="21600"/>
                </a:lnTo>
                <a:lnTo>
                  <a:pt x="7187" y="21600"/>
                </a:lnTo>
                <a:lnTo>
                  <a:pt x="7187" y="0"/>
                </a:lnTo>
                <a:close/>
                <a:moveTo>
                  <a:pt x="7008" y="0"/>
                </a:moveTo>
                <a:lnTo>
                  <a:pt x="6918" y="0"/>
                </a:lnTo>
                <a:lnTo>
                  <a:pt x="6918" y="21600"/>
                </a:lnTo>
                <a:lnTo>
                  <a:pt x="7008" y="21600"/>
                </a:lnTo>
                <a:lnTo>
                  <a:pt x="7008" y="0"/>
                </a:lnTo>
                <a:close/>
                <a:moveTo>
                  <a:pt x="6829" y="0"/>
                </a:moveTo>
                <a:lnTo>
                  <a:pt x="6739" y="0"/>
                </a:lnTo>
                <a:lnTo>
                  <a:pt x="6739" y="21600"/>
                </a:lnTo>
                <a:lnTo>
                  <a:pt x="6829" y="21600"/>
                </a:lnTo>
                <a:lnTo>
                  <a:pt x="6829" y="0"/>
                </a:lnTo>
                <a:close/>
                <a:moveTo>
                  <a:pt x="6650" y="0"/>
                </a:moveTo>
                <a:lnTo>
                  <a:pt x="6560" y="0"/>
                </a:lnTo>
                <a:lnTo>
                  <a:pt x="6560" y="21600"/>
                </a:lnTo>
                <a:lnTo>
                  <a:pt x="6650" y="21600"/>
                </a:lnTo>
                <a:lnTo>
                  <a:pt x="6650" y="0"/>
                </a:lnTo>
                <a:close/>
                <a:moveTo>
                  <a:pt x="6473" y="0"/>
                </a:moveTo>
                <a:lnTo>
                  <a:pt x="6384" y="0"/>
                </a:lnTo>
                <a:lnTo>
                  <a:pt x="6384" y="21600"/>
                </a:lnTo>
                <a:lnTo>
                  <a:pt x="6473" y="21600"/>
                </a:lnTo>
                <a:lnTo>
                  <a:pt x="6473" y="0"/>
                </a:lnTo>
                <a:close/>
                <a:moveTo>
                  <a:pt x="6294" y="0"/>
                </a:moveTo>
                <a:lnTo>
                  <a:pt x="6205" y="0"/>
                </a:lnTo>
                <a:lnTo>
                  <a:pt x="6205" y="21600"/>
                </a:lnTo>
                <a:lnTo>
                  <a:pt x="6294" y="21600"/>
                </a:lnTo>
                <a:lnTo>
                  <a:pt x="6294" y="0"/>
                </a:lnTo>
                <a:close/>
                <a:moveTo>
                  <a:pt x="6115" y="0"/>
                </a:moveTo>
                <a:lnTo>
                  <a:pt x="6026" y="0"/>
                </a:lnTo>
                <a:lnTo>
                  <a:pt x="6026" y="21600"/>
                </a:lnTo>
                <a:lnTo>
                  <a:pt x="6115" y="21600"/>
                </a:lnTo>
                <a:lnTo>
                  <a:pt x="6115" y="0"/>
                </a:lnTo>
                <a:close/>
                <a:moveTo>
                  <a:pt x="5936" y="0"/>
                </a:moveTo>
                <a:lnTo>
                  <a:pt x="5846" y="0"/>
                </a:lnTo>
                <a:lnTo>
                  <a:pt x="5846" y="21600"/>
                </a:lnTo>
                <a:lnTo>
                  <a:pt x="5936" y="21600"/>
                </a:lnTo>
                <a:lnTo>
                  <a:pt x="5936" y="0"/>
                </a:lnTo>
                <a:close/>
                <a:moveTo>
                  <a:pt x="5757" y="0"/>
                </a:moveTo>
                <a:lnTo>
                  <a:pt x="5667" y="0"/>
                </a:lnTo>
                <a:lnTo>
                  <a:pt x="5667" y="21600"/>
                </a:lnTo>
                <a:lnTo>
                  <a:pt x="5757" y="21600"/>
                </a:lnTo>
                <a:lnTo>
                  <a:pt x="5757" y="0"/>
                </a:lnTo>
                <a:close/>
                <a:moveTo>
                  <a:pt x="5581" y="0"/>
                </a:moveTo>
                <a:lnTo>
                  <a:pt x="5491" y="0"/>
                </a:lnTo>
                <a:lnTo>
                  <a:pt x="5491" y="21600"/>
                </a:lnTo>
                <a:lnTo>
                  <a:pt x="5581" y="21600"/>
                </a:lnTo>
                <a:lnTo>
                  <a:pt x="5581" y="0"/>
                </a:lnTo>
                <a:close/>
                <a:moveTo>
                  <a:pt x="5401" y="0"/>
                </a:moveTo>
                <a:lnTo>
                  <a:pt x="5312" y="0"/>
                </a:lnTo>
                <a:lnTo>
                  <a:pt x="5312" y="21600"/>
                </a:lnTo>
                <a:lnTo>
                  <a:pt x="5401" y="21600"/>
                </a:lnTo>
                <a:lnTo>
                  <a:pt x="5401" y="0"/>
                </a:lnTo>
                <a:close/>
                <a:moveTo>
                  <a:pt x="5222" y="0"/>
                </a:moveTo>
                <a:lnTo>
                  <a:pt x="5133" y="0"/>
                </a:lnTo>
                <a:lnTo>
                  <a:pt x="5133" y="21600"/>
                </a:lnTo>
                <a:lnTo>
                  <a:pt x="5222" y="21600"/>
                </a:lnTo>
                <a:lnTo>
                  <a:pt x="5222" y="0"/>
                </a:lnTo>
                <a:close/>
                <a:moveTo>
                  <a:pt x="5043" y="0"/>
                </a:moveTo>
                <a:lnTo>
                  <a:pt x="4954" y="0"/>
                </a:lnTo>
                <a:lnTo>
                  <a:pt x="4954" y="21600"/>
                </a:lnTo>
                <a:lnTo>
                  <a:pt x="5043" y="21600"/>
                </a:lnTo>
                <a:lnTo>
                  <a:pt x="5043" y="0"/>
                </a:lnTo>
                <a:close/>
                <a:moveTo>
                  <a:pt x="4867" y="0"/>
                </a:moveTo>
                <a:lnTo>
                  <a:pt x="4777" y="0"/>
                </a:lnTo>
                <a:lnTo>
                  <a:pt x="4777" y="21600"/>
                </a:lnTo>
                <a:lnTo>
                  <a:pt x="4867" y="21600"/>
                </a:lnTo>
                <a:lnTo>
                  <a:pt x="4867" y="0"/>
                </a:lnTo>
                <a:close/>
                <a:moveTo>
                  <a:pt x="4688" y="0"/>
                </a:moveTo>
                <a:lnTo>
                  <a:pt x="4598" y="0"/>
                </a:lnTo>
                <a:lnTo>
                  <a:pt x="4598" y="21600"/>
                </a:lnTo>
                <a:lnTo>
                  <a:pt x="4688" y="21600"/>
                </a:lnTo>
                <a:lnTo>
                  <a:pt x="4688" y="0"/>
                </a:lnTo>
                <a:close/>
                <a:moveTo>
                  <a:pt x="4509" y="0"/>
                </a:moveTo>
                <a:lnTo>
                  <a:pt x="4419" y="0"/>
                </a:lnTo>
                <a:lnTo>
                  <a:pt x="4419" y="21600"/>
                </a:lnTo>
                <a:lnTo>
                  <a:pt x="4509" y="21600"/>
                </a:lnTo>
                <a:lnTo>
                  <a:pt x="4509" y="0"/>
                </a:lnTo>
                <a:close/>
                <a:moveTo>
                  <a:pt x="4330" y="0"/>
                </a:moveTo>
                <a:lnTo>
                  <a:pt x="4240" y="0"/>
                </a:lnTo>
                <a:lnTo>
                  <a:pt x="4240" y="21600"/>
                </a:lnTo>
                <a:lnTo>
                  <a:pt x="4330" y="21600"/>
                </a:lnTo>
                <a:lnTo>
                  <a:pt x="4330" y="0"/>
                </a:lnTo>
                <a:close/>
                <a:moveTo>
                  <a:pt x="4150" y="0"/>
                </a:moveTo>
                <a:lnTo>
                  <a:pt x="4061" y="0"/>
                </a:lnTo>
                <a:lnTo>
                  <a:pt x="4061" y="21600"/>
                </a:lnTo>
                <a:lnTo>
                  <a:pt x="4150" y="21600"/>
                </a:lnTo>
                <a:lnTo>
                  <a:pt x="4150" y="0"/>
                </a:lnTo>
                <a:close/>
                <a:moveTo>
                  <a:pt x="3974" y="0"/>
                </a:moveTo>
                <a:lnTo>
                  <a:pt x="3885" y="0"/>
                </a:lnTo>
                <a:lnTo>
                  <a:pt x="3885" y="21600"/>
                </a:lnTo>
                <a:lnTo>
                  <a:pt x="3974" y="21600"/>
                </a:lnTo>
                <a:lnTo>
                  <a:pt x="3974" y="0"/>
                </a:lnTo>
                <a:close/>
                <a:moveTo>
                  <a:pt x="3795" y="0"/>
                </a:moveTo>
                <a:lnTo>
                  <a:pt x="3706" y="0"/>
                </a:lnTo>
                <a:lnTo>
                  <a:pt x="3706" y="21600"/>
                </a:lnTo>
                <a:lnTo>
                  <a:pt x="3795" y="21600"/>
                </a:lnTo>
                <a:lnTo>
                  <a:pt x="3795" y="0"/>
                </a:lnTo>
                <a:close/>
                <a:moveTo>
                  <a:pt x="3616" y="0"/>
                </a:moveTo>
                <a:lnTo>
                  <a:pt x="3526" y="0"/>
                </a:lnTo>
                <a:lnTo>
                  <a:pt x="3526" y="21600"/>
                </a:lnTo>
                <a:lnTo>
                  <a:pt x="3616" y="21600"/>
                </a:lnTo>
                <a:lnTo>
                  <a:pt x="3616" y="0"/>
                </a:lnTo>
                <a:close/>
                <a:moveTo>
                  <a:pt x="3437" y="0"/>
                </a:moveTo>
                <a:lnTo>
                  <a:pt x="3347" y="0"/>
                </a:lnTo>
                <a:lnTo>
                  <a:pt x="3347" y="21600"/>
                </a:lnTo>
                <a:lnTo>
                  <a:pt x="3437" y="21600"/>
                </a:lnTo>
                <a:lnTo>
                  <a:pt x="3437" y="0"/>
                </a:lnTo>
                <a:close/>
                <a:moveTo>
                  <a:pt x="3261" y="0"/>
                </a:moveTo>
                <a:lnTo>
                  <a:pt x="3171" y="0"/>
                </a:lnTo>
                <a:lnTo>
                  <a:pt x="3171" y="21600"/>
                </a:lnTo>
                <a:lnTo>
                  <a:pt x="3261" y="21600"/>
                </a:lnTo>
                <a:lnTo>
                  <a:pt x="3261" y="0"/>
                </a:lnTo>
                <a:close/>
                <a:moveTo>
                  <a:pt x="3081" y="0"/>
                </a:moveTo>
                <a:lnTo>
                  <a:pt x="2992" y="0"/>
                </a:lnTo>
                <a:lnTo>
                  <a:pt x="2992" y="21600"/>
                </a:lnTo>
                <a:lnTo>
                  <a:pt x="3081" y="21600"/>
                </a:lnTo>
                <a:lnTo>
                  <a:pt x="3081" y="0"/>
                </a:lnTo>
                <a:close/>
                <a:moveTo>
                  <a:pt x="2902" y="0"/>
                </a:moveTo>
                <a:lnTo>
                  <a:pt x="2813" y="0"/>
                </a:lnTo>
                <a:lnTo>
                  <a:pt x="2813" y="21600"/>
                </a:lnTo>
                <a:lnTo>
                  <a:pt x="2902" y="21600"/>
                </a:lnTo>
                <a:lnTo>
                  <a:pt x="2902" y="0"/>
                </a:lnTo>
                <a:close/>
                <a:moveTo>
                  <a:pt x="2723" y="0"/>
                </a:moveTo>
                <a:lnTo>
                  <a:pt x="2634" y="0"/>
                </a:lnTo>
                <a:lnTo>
                  <a:pt x="2634" y="21600"/>
                </a:lnTo>
                <a:lnTo>
                  <a:pt x="2723" y="21600"/>
                </a:lnTo>
                <a:lnTo>
                  <a:pt x="2723" y="0"/>
                </a:lnTo>
                <a:close/>
                <a:moveTo>
                  <a:pt x="2544" y="0"/>
                </a:moveTo>
                <a:lnTo>
                  <a:pt x="2454" y="0"/>
                </a:lnTo>
                <a:lnTo>
                  <a:pt x="2454" y="21600"/>
                </a:lnTo>
                <a:lnTo>
                  <a:pt x="2544" y="21600"/>
                </a:lnTo>
                <a:lnTo>
                  <a:pt x="2544" y="0"/>
                </a:lnTo>
                <a:close/>
                <a:moveTo>
                  <a:pt x="2368" y="0"/>
                </a:moveTo>
                <a:lnTo>
                  <a:pt x="2278" y="0"/>
                </a:lnTo>
                <a:lnTo>
                  <a:pt x="2278" y="21600"/>
                </a:lnTo>
                <a:lnTo>
                  <a:pt x="2368" y="21600"/>
                </a:lnTo>
                <a:lnTo>
                  <a:pt x="2368" y="0"/>
                </a:lnTo>
                <a:close/>
                <a:moveTo>
                  <a:pt x="2189" y="0"/>
                </a:moveTo>
                <a:lnTo>
                  <a:pt x="2099" y="0"/>
                </a:lnTo>
                <a:lnTo>
                  <a:pt x="2099" y="21600"/>
                </a:lnTo>
                <a:lnTo>
                  <a:pt x="2189" y="21600"/>
                </a:lnTo>
                <a:lnTo>
                  <a:pt x="2189" y="0"/>
                </a:lnTo>
                <a:close/>
                <a:moveTo>
                  <a:pt x="2010" y="0"/>
                </a:moveTo>
                <a:lnTo>
                  <a:pt x="1920" y="0"/>
                </a:lnTo>
                <a:lnTo>
                  <a:pt x="1920" y="21600"/>
                </a:lnTo>
                <a:lnTo>
                  <a:pt x="2010" y="21600"/>
                </a:lnTo>
                <a:lnTo>
                  <a:pt x="2010" y="0"/>
                </a:lnTo>
                <a:close/>
                <a:moveTo>
                  <a:pt x="1830" y="0"/>
                </a:moveTo>
                <a:lnTo>
                  <a:pt x="1741" y="0"/>
                </a:lnTo>
                <a:lnTo>
                  <a:pt x="1741" y="21600"/>
                </a:lnTo>
                <a:lnTo>
                  <a:pt x="1830" y="21600"/>
                </a:lnTo>
                <a:lnTo>
                  <a:pt x="1830" y="0"/>
                </a:lnTo>
                <a:close/>
                <a:moveTo>
                  <a:pt x="1651" y="0"/>
                </a:moveTo>
                <a:lnTo>
                  <a:pt x="1562" y="0"/>
                </a:lnTo>
                <a:lnTo>
                  <a:pt x="1562" y="21600"/>
                </a:lnTo>
                <a:lnTo>
                  <a:pt x="1651" y="21600"/>
                </a:lnTo>
                <a:lnTo>
                  <a:pt x="1651" y="0"/>
                </a:lnTo>
                <a:close/>
                <a:moveTo>
                  <a:pt x="1475" y="0"/>
                </a:moveTo>
                <a:lnTo>
                  <a:pt x="1385" y="0"/>
                </a:lnTo>
                <a:lnTo>
                  <a:pt x="1385" y="21600"/>
                </a:lnTo>
                <a:lnTo>
                  <a:pt x="1475" y="21600"/>
                </a:lnTo>
                <a:lnTo>
                  <a:pt x="1475" y="0"/>
                </a:lnTo>
                <a:close/>
                <a:moveTo>
                  <a:pt x="1296" y="0"/>
                </a:moveTo>
                <a:lnTo>
                  <a:pt x="1206" y="0"/>
                </a:lnTo>
                <a:lnTo>
                  <a:pt x="1206" y="21600"/>
                </a:lnTo>
                <a:lnTo>
                  <a:pt x="1296" y="21600"/>
                </a:lnTo>
                <a:lnTo>
                  <a:pt x="1296" y="0"/>
                </a:lnTo>
                <a:close/>
                <a:moveTo>
                  <a:pt x="1117" y="0"/>
                </a:moveTo>
                <a:lnTo>
                  <a:pt x="1027" y="0"/>
                </a:lnTo>
                <a:lnTo>
                  <a:pt x="1027" y="21600"/>
                </a:lnTo>
                <a:lnTo>
                  <a:pt x="1117" y="21600"/>
                </a:lnTo>
                <a:lnTo>
                  <a:pt x="1117" y="0"/>
                </a:lnTo>
                <a:close/>
                <a:moveTo>
                  <a:pt x="938" y="0"/>
                </a:moveTo>
                <a:lnTo>
                  <a:pt x="848" y="0"/>
                </a:lnTo>
                <a:lnTo>
                  <a:pt x="848" y="21600"/>
                </a:lnTo>
                <a:lnTo>
                  <a:pt x="938" y="21600"/>
                </a:lnTo>
                <a:lnTo>
                  <a:pt x="938" y="0"/>
                </a:lnTo>
                <a:close/>
                <a:moveTo>
                  <a:pt x="761" y="0"/>
                </a:moveTo>
                <a:lnTo>
                  <a:pt x="672" y="0"/>
                </a:lnTo>
                <a:lnTo>
                  <a:pt x="672" y="21600"/>
                </a:lnTo>
                <a:lnTo>
                  <a:pt x="761" y="21600"/>
                </a:lnTo>
                <a:lnTo>
                  <a:pt x="761" y="0"/>
                </a:lnTo>
                <a:close/>
                <a:moveTo>
                  <a:pt x="582" y="0"/>
                </a:moveTo>
                <a:lnTo>
                  <a:pt x="493" y="0"/>
                </a:lnTo>
                <a:lnTo>
                  <a:pt x="493" y="21600"/>
                </a:lnTo>
                <a:lnTo>
                  <a:pt x="582" y="21600"/>
                </a:lnTo>
                <a:lnTo>
                  <a:pt x="582" y="0"/>
                </a:lnTo>
                <a:close/>
                <a:moveTo>
                  <a:pt x="403" y="0"/>
                </a:moveTo>
                <a:lnTo>
                  <a:pt x="314" y="0"/>
                </a:lnTo>
                <a:lnTo>
                  <a:pt x="314" y="21600"/>
                </a:lnTo>
                <a:lnTo>
                  <a:pt x="403" y="21600"/>
                </a:lnTo>
                <a:lnTo>
                  <a:pt x="403" y="0"/>
                </a:lnTo>
                <a:close/>
                <a:moveTo>
                  <a:pt x="224" y="0"/>
                </a:moveTo>
                <a:lnTo>
                  <a:pt x="134" y="0"/>
                </a:lnTo>
                <a:lnTo>
                  <a:pt x="134" y="21600"/>
                </a:lnTo>
                <a:lnTo>
                  <a:pt x="224" y="21600"/>
                </a:lnTo>
                <a:lnTo>
                  <a:pt x="224" y="0"/>
                </a:lnTo>
                <a:close/>
                <a:moveTo>
                  <a:pt x="21600" y="0"/>
                </a:moveTo>
                <a:lnTo>
                  <a:pt x="21555" y="0"/>
                </a:lnTo>
                <a:lnTo>
                  <a:pt x="21555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4" name="Graphic 93" descr="Blog with solid fill">
            <a:extLst>
              <a:ext uri="{FF2B5EF4-FFF2-40B4-BE49-F238E27FC236}">
                <a16:creationId xmlns:a16="http://schemas.microsoft.com/office/drawing/2014/main" id="{9F93079B-9522-4F4C-AB9C-C33ECB75D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25147" y="1569439"/>
            <a:ext cx="635317" cy="635317"/>
          </a:xfrm>
          <a:prstGeom prst="rect">
            <a:avLst/>
          </a:prstGeom>
        </p:spPr>
      </p:pic>
      <p:pic>
        <p:nvPicPr>
          <p:cNvPr id="95" name="Graphic 94" descr="Bluetooth with solid fill">
            <a:extLst>
              <a:ext uri="{FF2B5EF4-FFF2-40B4-BE49-F238E27FC236}">
                <a16:creationId xmlns:a16="http://schemas.microsoft.com/office/drawing/2014/main" id="{173DC637-D5C2-4C14-9D5C-E5ADDF5F1B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60074" y="4647335"/>
            <a:ext cx="635317" cy="635317"/>
          </a:xfrm>
          <a:prstGeom prst="rect">
            <a:avLst/>
          </a:prstGeom>
        </p:spPr>
      </p:pic>
      <p:pic>
        <p:nvPicPr>
          <p:cNvPr id="96" name="Graphic 95" descr="Boardroom with solid fill">
            <a:extLst>
              <a:ext uri="{FF2B5EF4-FFF2-40B4-BE49-F238E27FC236}">
                <a16:creationId xmlns:a16="http://schemas.microsoft.com/office/drawing/2014/main" id="{9427B7B1-3DBE-4CFA-A6DF-2BF416B0B0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93208" y="961036"/>
            <a:ext cx="635317" cy="635317"/>
          </a:xfrm>
          <a:prstGeom prst="rect">
            <a:avLst/>
          </a:prstGeom>
        </p:spPr>
      </p:pic>
      <p:pic>
        <p:nvPicPr>
          <p:cNvPr id="97" name="Graphic 96" descr="Books with solid fill">
            <a:extLst>
              <a:ext uri="{FF2B5EF4-FFF2-40B4-BE49-F238E27FC236}">
                <a16:creationId xmlns:a16="http://schemas.microsoft.com/office/drawing/2014/main" id="{F960C1A9-DF3E-4290-A872-CE3149FD2B6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64741" y="5481017"/>
            <a:ext cx="635317" cy="635317"/>
          </a:xfrm>
          <a:prstGeom prst="rect">
            <a:avLst/>
          </a:prstGeom>
        </p:spPr>
      </p:pic>
      <p:pic>
        <p:nvPicPr>
          <p:cNvPr id="98" name="Graphic 97" descr="Box with solid fill">
            <a:extLst>
              <a:ext uri="{FF2B5EF4-FFF2-40B4-BE49-F238E27FC236}">
                <a16:creationId xmlns:a16="http://schemas.microsoft.com/office/drawing/2014/main" id="{FF99E8E6-3672-4689-BC4D-2B4A833076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065788" y="798785"/>
            <a:ext cx="635317" cy="635317"/>
          </a:xfrm>
          <a:prstGeom prst="rect">
            <a:avLst/>
          </a:prstGeom>
        </p:spPr>
      </p:pic>
      <p:pic>
        <p:nvPicPr>
          <p:cNvPr id="99" name="Graphic 98" descr="Briefcase with solid fill">
            <a:extLst>
              <a:ext uri="{FF2B5EF4-FFF2-40B4-BE49-F238E27FC236}">
                <a16:creationId xmlns:a16="http://schemas.microsoft.com/office/drawing/2014/main" id="{3B5E5DF3-7F32-4A5D-842C-60E68B4EB24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036542" y="4096748"/>
            <a:ext cx="682019" cy="682019"/>
          </a:xfrm>
          <a:prstGeom prst="rect">
            <a:avLst/>
          </a:prstGeom>
        </p:spPr>
      </p:pic>
      <p:grpSp>
        <p:nvGrpSpPr>
          <p:cNvPr id="100" name="Group 99">
            <a:extLst>
              <a:ext uri="{FF2B5EF4-FFF2-40B4-BE49-F238E27FC236}">
                <a16:creationId xmlns:a16="http://schemas.microsoft.com/office/drawing/2014/main" id="{84DC06E1-D485-4FC5-8C3C-E247EEF5807E}"/>
              </a:ext>
            </a:extLst>
          </p:cNvPr>
          <p:cNvGrpSpPr/>
          <p:nvPr/>
        </p:nvGrpSpPr>
        <p:grpSpPr>
          <a:xfrm>
            <a:off x="9875472" y="782708"/>
            <a:ext cx="1519614" cy="882349"/>
            <a:chOff x="332936" y="2781654"/>
            <a:chExt cx="2975111" cy="88234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FA0887E-274B-4030-B73C-B9987A2DE72A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0974D57-845F-42D3-ABF4-0E96CC8D45D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3C75F74F-631F-48A3-AF38-8C8215B25964}"/>
              </a:ext>
            </a:extLst>
          </p:cNvPr>
          <p:cNvGrpSpPr/>
          <p:nvPr/>
        </p:nvGrpSpPr>
        <p:grpSpPr>
          <a:xfrm>
            <a:off x="8627585" y="5264047"/>
            <a:ext cx="994033" cy="1043932"/>
            <a:chOff x="332936" y="2781654"/>
            <a:chExt cx="2975111" cy="1043932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0F20A681-B2E4-430D-9CFB-7728CAD29BB0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74AA3E0-5D1F-495C-85C5-7D715D978B5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A8DB960-D5F2-4743-9B30-2057B1E76CDF}"/>
              </a:ext>
            </a:extLst>
          </p:cNvPr>
          <p:cNvGrpSpPr/>
          <p:nvPr/>
        </p:nvGrpSpPr>
        <p:grpSpPr>
          <a:xfrm>
            <a:off x="6303933" y="4490085"/>
            <a:ext cx="994033" cy="1043932"/>
            <a:chOff x="332936" y="2781654"/>
            <a:chExt cx="2975111" cy="1043932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F23E6680-2E0D-428B-9731-9B480EFE9E38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BC9FBAC8-F6AB-4E10-9E1C-9AC146F98F4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C991AB60-7041-479C-A5C8-A6938FAC0B31}"/>
              </a:ext>
            </a:extLst>
          </p:cNvPr>
          <p:cNvGrpSpPr/>
          <p:nvPr/>
        </p:nvGrpSpPr>
        <p:grpSpPr>
          <a:xfrm>
            <a:off x="3948008" y="3926480"/>
            <a:ext cx="994033" cy="1043932"/>
            <a:chOff x="332936" y="2781654"/>
            <a:chExt cx="2975111" cy="1043932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544158E4-41F3-4A78-89C6-C3C9DCD60E0C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683B91F-EFB0-4B13-B00C-9C603F86585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E7FACE6-DB00-4B3F-82E6-E2D57C61081E}"/>
              </a:ext>
            </a:extLst>
          </p:cNvPr>
          <p:cNvGrpSpPr/>
          <p:nvPr/>
        </p:nvGrpSpPr>
        <p:grpSpPr>
          <a:xfrm>
            <a:off x="7498032" y="1035634"/>
            <a:ext cx="994033" cy="1043932"/>
            <a:chOff x="332936" y="2781654"/>
            <a:chExt cx="2975111" cy="1043932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6B15794C-3B98-41A6-99B7-BC2769E2671F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85E69E3-CD1F-4372-A9CC-D2AF0504622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5FB4B040-A10B-44E7-B9A1-B68E8911652C}"/>
              </a:ext>
            </a:extLst>
          </p:cNvPr>
          <p:cNvGrpSpPr/>
          <p:nvPr/>
        </p:nvGrpSpPr>
        <p:grpSpPr>
          <a:xfrm>
            <a:off x="5120592" y="1608620"/>
            <a:ext cx="994033" cy="1043932"/>
            <a:chOff x="332936" y="2781654"/>
            <a:chExt cx="2975111" cy="1043932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AA622D7-88D8-4D51-A634-9702759DBE97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C87E0541-7830-4496-BD8F-EBD1F444218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EFE27C66-4EC7-4C5B-96A7-1E41F05CF462}"/>
              </a:ext>
            </a:extLst>
          </p:cNvPr>
          <p:cNvGrpSpPr/>
          <p:nvPr/>
        </p:nvGrpSpPr>
        <p:grpSpPr>
          <a:xfrm>
            <a:off x="742056" y="2948309"/>
            <a:ext cx="994033" cy="1043932"/>
            <a:chOff x="332936" y="2781654"/>
            <a:chExt cx="2975111" cy="1043932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75877881-73DF-43F7-B831-DB386F340E4E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E685BF99-CE04-465D-80F8-56802C62CB8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37E30AB9-3F2E-439A-BA66-4A83CBF6C656}"/>
              </a:ext>
            </a:extLst>
          </p:cNvPr>
          <p:cNvGrpSpPr/>
          <p:nvPr/>
        </p:nvGrpSpPr>
        <p:grpSpPr>
          <a:xfrm>
            <a:off x="10979973" y="2935609"/>
            <a:ext cx="994033" cy="1043932"/>
            <a:chOff x="332936" y="2781654"/>
            <a:chExt cx="2975111" cy="1043932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40799982-B291-41F9-B9C6-8B7D4BFBA470}"/>
                </a:ext>
              </a:extLst>
            </p:cNvPr>
            <p:cNvSpPr txBox="1"/>
            <p:nvPr/>
          </p:nvSpPr>
          <p:spPr>
            <a:xfrm>
              <a:off x="332936" y="2781654"/>
              <a:ext cx="2926080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31C3EDAE-1677-42D6-827B-C5599035F97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068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8495</TotalTime>
  <Words>495</Words>
  <PresentationFormat>Widescreen</PresentationFormat>
  <Paragraphs>59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Funnel w/ 6 Steps – Slide Template</vt:lpstr>
      <vt:lpstr>Horizontal Funnel w/ 6 Steps – Slide Template</vt:lpstr>
      <vt:lpstr>Horizontal Funnel w/ 6 Steps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Funnel w/ 4 Steps</dc:title>
  <dc:creator>PresentationGO.com</dc:creator>
  <dc:description>© Copyright PresentationGO.com</dc:description>
  <dcterms:created xsi:type="dcterms:W3CDTF">2014-11-26T05:14:11Z</dcterms:created>
  <dcterms:modified xsi:type="dcterms:W3CDTF">2021-10-28T16:13:27Z</dcterms:modified>
  <cp:category>Charts &amp; Diagrams</cp:category>
</cp:coreProperties>
</file>