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3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2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0150CFD-02F5-4A9B-877B-97357DCFB937}"/>
              </a:ext>
            </a:extLst>
          </p:cNvPr>
          <p:cNvSpPr/>
          <p:nvPr/>
        </p:nvSpPr>
        <p:spPr>
          <a:xfrm>
            <a:off x="737516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D8559978-60B4-47BF-8344-32C78211E462}"/>
              </a:ext>
            </a:extLst>
          </p:cNvPr>
          <p:cNvSpPr/>
          <p:nvPr/>
        </p:nvSpPr>
        <p:spPr>
          <a:xfrm>
            <a:off x="2042349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E2036F81-4E5E-43E1-A78D-89AF7EDD63F7}"/>
              </a:ext>
            </a:extLst>
          </p:cNvPr>
          <p:cNvSpPr/>
          <p:nvPr/>
        </p:nvSpPr>
        <p:spPr>
          <a:xfrm>
            <a:off x="3347182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4332E4FA-C416-44DE-9C62-590B498E5377}"/>
              </a:ext>
            </a:extLst>
          </p:cNvPr>
          <p:cNvSpPr/>
          <p:nvPr/>
        </p:nvSpPr>
        <p:spPr>
          <a:xfrm>
            <a:off x="4652014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B847A49E-A7A3-4FB1-B012-DD07EE548716}"/>
              </a:ext>
            </a:extLst>
          </p:cNvPr>
          <p:cNvSpPr/>
          <p:nvPr/>
        </p:nvSpPr>
        <p:spPr>
          <a:xfrm>
            <a:off x="5956847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6A5B3DF2-DFEE-40F6-8179-70322126169B}"/>
              </a:ext>
            </a:extLst>
          </p:cNvPr>
          <p:cNvSpPr/>
          <p:nvPr/>
        </p:nvSpPr>
        <p:spPr>
          <a:xfrm>
            <a:off x="7261681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DDB9F7A-63DC-41DA-89AA-823ABB76D1DB}"/>
              </a:ext>
            </a:extLst>
          </p:cNvPr>
          <p:cNvSpPr/>
          <p:nvPr/>
        </p:nvSpPr>
        <p:spPr>
          <a:xfrm>
            <a:off x="743175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45D3E9B-56C3-46B3-AD7A-18D27673A067}"/>
              </a:ext>
            </a:extLst>
          </p:cNvPr>
          <p:cNvSpPr/>
          <p:nvPr/>
        </p:nvSpPr>
        <p:spPr>
          <a:xfrm>
            <a:off x="2046736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DE81EA2-1636-43B0-9BBA-DE6821A6A5CB}"/>
              </a:ext>
            </a:extLst>
          </p:cNvPr>
          <p:cNvSpPr/>
          <p:nvPr/>
        </p:nvSpPr>
        <p:spPr>
          <a:xfrm>
            <a:off x="3350296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E34E0E6-12E2-4A1F-B42F-D718E6CEC790}"/>
              </a:ext>
            </a:extLst>
          </p:cNvPr>
          <p:cNvSpPr/>
          <p:nvPr/>
        </p:nvSpPr>
        <p:spPr>
          <a:xfrm>
            <a:off x="4653857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366CBE08-8649-4893-B235-4C3ABD56E4D4}"/>
              </a:ext>
            </a:extLst>
          </p:cNvPr>
          <p:cNvSpPr/>
          <p:nvPr/>
        </p:nvSpPr>
        <p:spPr>
          <a:xfrm>
            <a:off x="5957418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722A499C-341D-4D71-A51D-199BBA9C623B}"/>
              </a:ext>
            </a:extLst>
          </p:cNvPr>
          <p:cNvSpPr/>
          <p:nvPr/>
        </p:nvSpPr>
        <p:spPr>
          <a:xfrm>
            <a:off x="7260979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Icon List – Slide Template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80BE881-B8CA-43AC-AFB6-80CCFE27E869}"/>
              </a:ext>
            </a:extLst>
          </p:cNvPr>
          <p:cNvSpPr/>
          <p:nvPr/>
        </p:nvSpPr>
        <p:spPr>
          <a:xfrm>
            <a:off x="743175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918C7EC1-F588-4728-B509-3214B25E87C7}"/>
              </a:ext>
            </a:extLst>
          </p:cNvPr>
          <p:cNvSpPr/>
          <p:nvPr/>
        </p:nvSpPr>
        <p:spPr>
          <a:xfrm>
            <a:off x="737516" y="1698325"/>
            <a:ext cx="1144802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20031" y="21600"/>
                </a:lnTo>
                <a:cubicBezTo>
                  <a:pt x="19187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74" y="21600"/>
                  <a:pt x="162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Lorem Ipsum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8DF54CBC-0589-4359-866F-04BDB2C9BCD2}"/>
              </a:ext>
            </a:extLst>
          </p:cNvPr>
          <p:cNvSpPr/>
          <p:nvPr/>
        </p:nvSpPr>
        <p:spPr>
          <a:xfrm>
            <a:off x="2042068" y="1698325"/>
            <a:ext cx="1144802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9911" y="21600"/>
                </a:lnTo>
                <a:cubicBezTo>
                  <a:pt x="19066" y="21600"/>
                  <a:pt x="18342" y="21071"/>
                  <a:pt x="17920" y="20165"/>
                </a:cubicBezTo>
                <a:cubicBezTo>
                  <a:pt x="16472" y="17069"/>
                  <a:pt x="13817" y="15029"/>
                  <a:pt x="10740" y="15029"/>
                </a:cubicBezTo>
                <a:cubicBezTo>
                  <a:pt x="7663" y="15029"/>
                  <a:pt x="5008" y="17069"/>
                  <a:pt x="3560" y="20165"/>
                </a:cubicBezTo>
                <a:cubicBezTo>
                  <a:pt x="3137" y="21071"/>
                  <a:pt x="2413" y="21600"/>
                  <a:pt x="156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B24237DD-F22F-4366-8F67-568B912F1DCA}"/>
              </a:ext>
            </a:extLst>
          </p:cNvPr>
          <p:cNvSpPr/>
          <p:nvPr/>
        </p:nvSpPr>
        <p:spPr>
          <a:xfrm>
            <a:off x="3346621" y="1698325"/>
            <a:ext cx="1144802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1" y="21600"/>
                </a:moveTo>
                <a:lnTo>
                  <a:pt x="19971" y="21600"/>
                </a:lnTo>
                <a:cubicBezTo>
                  <a:pt x="19126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74" y="21600"/>
                  <a:pt x="162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540" y="20769"/>
                  <a:pt x="20816" y="21600"/>
                  <a:pt x="1997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 Ipsum</a:t>
            </a: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BE8E0599-CFD2-4723-82E1-15C9A201024C}"/>
              </a:ext>
            </a:extLst>
          </p:cNvPr>
          <p:cNvSpPr/>
          <p:nvPr/>
        </p:nvSpPr>
        <p:spPr>
          <a:xfrm>
            <a:off x="4651173" y="1698325"/>
            <a:ext cx="1144802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20031" y="21600"/>
                </a:lnTo>
                <a:cubicBezTo>
                  <a:pt x="19126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13" y="21600"/>
                  <a:pt x="156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6B799397-207B-41EE-899B-DA860A4924E9}"/>
              </a:ext>
            </a:extLst>
          </p:cNvPr>
          <p:cNvSpPr/>
          <p:nvPr/>
        </p:nvSpPr>
        <p:spPr>
          <a:xfrm>
            <a:off x="5955726" y="1698325"/>
            <a:ext cx="1145504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21600"/>
                </a:moveTo>
                <a:lnTo>
                  <a:pt x="19560" y="21600"/>
                </a:lnTo>
                <a:cubicBezTo>
                  <a:pt x="18840" y="21600"/>
                  <a:pt x="18240" y="21147"/>
                  <a:pt x="17880" y="20392"/>
                </a:cubicBezTo>
                <a:cubicBezTo>
                  <a:pt x="16440" y="17220"/>
                  <a:pt x="13740" y="15029"/>
                  <a:pt x="10620" y="15029"/>
                </a:cubicBezTo>
                <a:cubicBezTo>
                  <a:pt x="7500" y="15029"/>
                  <a:pt x="4800" y="17144"/>
                  <a:pt x="3360" y="20392"/>
                </a:cubicBezTo>
                <a:cubicBezTo>
                  <a:pt x="3000" y="21147"/>
                  <a:pt x="2400" y="21600"/>
                  <a:pt x="1680" y="21600"/>
                </a:cubicBezTo>
                <a:lnTo>
                  <a:pt x="1560" y="21600"/>
                </a:lnTo>
                <a:cubicBezTo>
                  <a:pt x="720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0" y="0"/>
                  <a:pt x="1560" y="0"/>
                </a:cubicBezTo>
                <a:lnTo>
                  <a:pt x="19920" y="0"/>
                </a:lnTo>
                <a:cubicBezTo>
                  <a:pt x="20760" y="0"/>
                  <a:pt x="21480" y="906"/>
                  <a:pt x="21480" y="1964"/>
                </a:cubicBezTo>
                <a:lnTo>
                  <a:pt x="21480" y="19636"/>
                </a:lnTo>
                <a:cubicBezTo>
                  <a:pt x="21600" y="20769"/>
                  <a:pt x="20880" y="21600"/>
                  <a:pt x="2004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 Ipsum</a:t>
            </a: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3C8A6A7A-7956-4DE6-8A8D-C133C386EA29}"/>
              </a:ext>
            </a:extLst>
          </p:cNvPr>
          <p:cNvSpPr/>
          <p:nvPr/>
        </p:nvSpPr>
        <p:spPr>
          <a:xfrm>
            <a:off x="7260979" y="1698325"/>
            <a:ext cx="1145504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21600"/>
                </a:moveTo>
                <a:lnTo>
                  <a:pt x="19500" y="21600"/>
                </a:lnTo>
                <a:cubicBezTo>
                  <a:pt x="18780" y="21600"/>
                  <a:pt x="18180" y="21147"/>
                  <a:pt x="17820" y="20392"/>
                </a:cubicBezTo>
                <a:cubicBezTo>
                  <a:pt x="16380" y="17220"/>
                  <a:pt x="13680" y="15029"/>
                  <a:pt x="10560" y="15029"/>
                </a:cubicBezTo>
                <a:cubicBezTo>
                  <a:pt x="7440" y="15029"/>
                  <a:pt x="4740" y="17144"/>
                  <a:pt x="3300" y="20392"/>
                </a:cubicBezTo>
                <a:cubicBezTo>
                  <a:pt x="2940" y="21147"/>
                  <a:pt x="2340" y="21600"/>
                  <a:pt x="1620" y="21600"/>
                </a:cubicBezTo>
                <a:lnTo>
                  <a:pt x="1560" y="21600"/>
                </a:lnTo>
                <a:cubicBezTo>
                  <a:pt x="720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0" y="0"/>
                  <a:pt x="1560" y="0"/>
                </a:cubicBezTo>
                <a:lnTo>
                  <a:pt x="19920" y="0"/>
                </a:lnTo>
                <a:cubicBezTo>
                  <a:pt x="20760" y="0"/>
                  <a:pt x="21480" y="906"/>
                  <a:pt x="21480" y="1964"/>
                </a:cubicBezTo>
                <a:lnTo>
                  <a:pt x="21480" y="19636"/>
                </a:lnTo>
                <a:cubicBezTo>
                  <a:pt x="21600" y="20769"/>
                  <a:pt x="20880" y="21600"/>
                  <a:pt x="2004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/>
              <a:t>Lorem Ipsum</a:t>
            </a:r>
            <a:endParaRPr lang="en-US" dirty="0"/>
          </a:p>
        </p:txBody>
      </p:sp>
      <p:grpSp>
        <p:nvGrpSpPr>
          <p:cNvPr id="15" name="Graphic 3" descr="Bar graph with downward trend">
            <a:extLst>
              <a:ext uri="{FF2B5EF4-FFF2-40B4-BE49-F238E27FC236}">
                <a16:creationId xmlns:a16="http://schemas.microsoft.com/office/drawing/2014/main" id="{A8AF19CD-D75B-44C6-8037-188DF7417461}"/>
              </a:ext>
            </a:extLst>
          </p:cNvPr>
          <p:cNvGrpSpPr/>
          <p:nvPr/>
        </p:nvGrpSpPr>
        <p:grpSpPr>
          <a:xfrm>
            <a:off x="967370" y="2644129"/>
            <a:ext cx="685800" cy="685800"/>
            <a:chOff x="1289826" y="2516116"/>
            <a:chExt cx="914400" cy="9144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07E485-4C03-42DD-ACEE-D90AE2890AB9}"/>
                </a:ext>
              </a:extLst>
            </p:cNvPr>
            <p:cNvSpPr/>
            <p:nvPr/>
          </p:nvSpPr>
          <p:spPr>
            <a:xfrm>
              <a:off x="1413651" y="2639941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472F3C-7C2F-465C-8AC5-BE629CDDA488}"/>
                </a:ext>
              </a:extLst>
            </p:cNvPr>
            <p:cNvSpPr/>
            <p:nvPr/>
          </p:nvSpPr>
          <p:spPr>
            <a:xfrm>
              <a:off x="1527951" y="2639941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5148F2D-A9EC-4E17-9C76-560213CA7528}"/>
                </a:ext>
              </a:extLst>
            </p:cNvPr>
            <p:cNvSpPr/>
            <p:nvPr/>
          </p:nvSpPr>
          <p:spPr>
            <a:xfrm>
              <a:off x="1727976" y="2830441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FC4849E-474D-4E92-BFD9-0A5AECEBC6A7}"/>
                </a:ext>
              </a:extLst>
            </p:cNvPr>
            <p:cNvSpPr/>
            <p:nvPr/>
          </p:nvSpPr>
          <p:spPr>
            <a:xfrm>
              <a:off x="1928001" y="3001891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3F7641E-B2AF-4410-840B-6F4712642748}"/>
                </a:ext>
              </a:extLst>
            </p:cNvPr>
            <p:cNvSpPr/>
            <p:nvPr/>
          </p:nvSpPr>
          <p:spPr>
            <a:xfrm>
              <a:off x="1752645" y="2636035"/>
              <a:ext cx="308705" cy="308705"/>
            </a:xfrm>
            <a:custGeom>
              <a:avLst/>
              <a:gdLst>
                <a:gd name="connsiteX0" fmla="*/ 256699 w 308705"/>
                <a:gd name="connsiteY0" fmla="*/ 229838 h 308705"/>
                <a:gd name="connsiteX1" fmla="*/ 26860 w 308705"/>
                <a:gd name="connsiteY1" fmla="*/ 0 h 308705"/>
                <a:gd name="connsiteX2" fmla="*/ 0 w 308705"/>
                <a:gd name="connsiteY2" fmla="*/ 26860 h 308705"/>
                <a:gd name="connsiteX3" fmla="*/ 229838 w 308705"/>
                <a:gd name="connsiteY3" fmla="*/ 256699 h 308705"/>
                <a:gd name="connsiteX4" fmla="*/ 177832 w 308705"/>
                <a:gd name="connsiteY4" fmla="*/ 308705 h 308705"/>
                <a:gd name="connsiteX5" fmla="*/ 308705 w 308705"/>
                <a:gd name="connsiteY5" fmla="*/ 308705 h 308705"/>
                <a:gd name="connsiteX6" fmla="*/ 308705 w 308705"/>
                <a:gd name="connsiteY6" fmla="*/ 177832 h 308705"/>
                <a:gd name="connsiteX7" fmla="*/ 256699 w 308705"/>
                <a:gd name="connsiteY7" fmla="*/ 229838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aphic 5" descr="Bar graph with upward trend">
            <a:extLst>
              <a:ext uri="{FF2B5EF4-FFF2-40B4-BE49-F238E27FC236}">
                <a16:creationId xmlns:a16="http://schemas.microsoft.com/office/drawing/2014/main" id="{5D70E66A-336C-4EB8-B38B-A8337C5C1C1A}"/>
              </a:ext>
            </a:extLst>
          </p:cNvPr>
          <p:cNvGrpSpPr/>
          <p:nvPr/>
        </p:nvGrpSpPr>
        <p:grpSpPr>
          <a:xfrm>
            <a:off x="7490831" y="2644129"/>
            <a:ext cx="685800" cy="685800"/>
            <a:chOff x="9987774" y="2516116"/>
            <a:chExt cx="914400" cy="9144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3023F14-5848-426B-B9CA-F41993913828}"/>
                </a:ext>
              </a:extLst>
            </p:cNvPr>
            <p:cNvSpPr/>
            <p:nvPr/>
          </p:nvSpPr>
          <p:spPr>
            <a:xfrm>
              <a:off x="10121124" y="2639941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360A77B-444A-420F-8633-EE42E3153F7F}"/>
                </a:ext>
              </a:extLst>
            </p:cNvPr>
            <p:cNvSpPr/>
            <p:nvPr/>
          </p:nvSpPr>
          <p:spPr>
            <a:xfrm rot="-10800000">
              <a:off x="10635474" y="2639941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FDCCF24-680D-407D-8847-92605BEC9DB4}"/>
                </a:ext>
              </a:extLst>
            </p:cNvPr>
            <p:cNvSpPr/>
            <p:nvPr/>
          </p:nvSpPr>
          <p:spPr>
            <a:xfrm rot="-10800000">
              <a:off x="10435449" y="2830441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E7923E0-EB1B-4D94-871A-1C2CED111FFD}"/>
                </a:ext>
              </a:extLst>
            </p:cNvPr>
            <p:cNvSpPr/>
            <p:nvPr/>
          </p:nvSpPr>
          <p:spPr>
            <a:xfrm rot="-10800000">
              <a:off x="10235424" y="3001891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5465F8F-8266-418F-95F1-670D77F3FE31}"/>
                </a:ext>
              </a:extLst>
            </p:cNvPr>
            <p:cNvSpPr/>
            <p:nvPr/>
          </p:nvSpPr>
          <p:spPr>
            <a:xfrm>
              <a:off x="10231518" y="2639941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7" descr="Bullseye">
            <a:extLst>
              <a:ext uri="{FF2B5EF4-FFF2-40B4-BE49-F238E27FC236}">
                <a16:creationId xmlns:a16="http://schemas.microsoft.com/office/drawing/2014/main" id="{1C26852E-ACD5-47B8-8ED5-51A612FC77CE}"/>
              </a:ext>
            </a:extLst>
          </p:cNvPr>
          <p:cNvGrpSpPr/>
          <p:nvPr/>
        </p:nvGrpSpPr>
        <p:grpSpPr>
          <a:xfrm>
            <a:off x="6186140" y="2644129"/>
            <a:ext cx="685800" cy="685800"/>
            <a:chOff x="8248186" y="2516116"/>
            <a:chExt cx="914400" cy="91440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5E8F21B-A8BD-4A00-B012-15C2970281C6}"/>
                </a:ext>
              </a:extLst>
            </p:cNvPr>
            <p:cNvSpPr/>
            <p:nvPr/>
          </p:nvSpPr>
          <p:spPr>
            <a:xfrm>
              <a:off x="8594896" y="2597078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192B2A0-D9D2-4453-A74B-A5F51BC1053B}"/>
                </a:ext>
              </a:extLst>
            </p:cNvPr>
            <p:cNvSpPr/>
            <p:nvPr/>
          </p:nvSpPr>
          <p:spPr>
            <a:xfrm>
              <a:off x="8329148" y="2625653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A7452B8-1001-4E8E-A508-89FF9F28A030}"/>
                </a:ext>
              </a:extLst>
            </p:cNvPr>
            <p:cNvSpPr/>
            <p:nvPr/>
          </p:nvSpPr>
          <p:spPr>
            <a:xfrm>
              <a:off x="8462498" y="2759003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1" name="Graphic 9" descr="Gears">
            <a:extLst>
              <a:ext uri="{FF2B5EF4-FFF2-40B4-BE49-F238E27FC236}">
                <a16:creationId xmlns:a16="http://schemas.microsoft.com/office/drawing/2014/main" id="{D303BB90-0A22-4B03-B9B2-7FF4AAEFD52B}"/>
              </a:ext>
            </a:extLst>
          </p:cNvPr>
          <p:cNvGrpSpPr/>
          <p:nvPr/>
        </p:nvGrpSpPr>
        <p:grpSpPr>
          <a:xfrm>
            <a:off x="3686768" y="2704850"/>
            <a:ext cx="465772" cy="563642"/>
            <a:chOff x="4915690" y="2597078"/>
            <a:chExt cx="621029" cy="751522"/>
          </a:xfrm>
          <a:solidFill>
            <a:srgbClr val="000000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2E684AB-A155-4E0E-9B2A-0A3B1BE47C68}"/>
                </a:ext>
              </a:extLst>
            </p:cNvPr>
            <p:cNvSpPr/>
            <p:nvPr/>
          </p:nvSpPr>
          <p:spPr>
            <a:xfrm>
              <a:off x="5130956" y="2597078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E1BC497-8B11-4712-AE28-31F09C0C3815}"/>
                </a:ext>
              </a:extLst>
            </p:cNvPr>
            <p:cNvSpPr/>
            <p:nvPr/>
          </p:nvSpPr>
          <p:spPr>
            <a:xfrm>
              <a:off x="4915690" y="2943788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8" name="Graphic 11" descr="Lightbulb">
            <a:extLst>
              <a:ext uri="{FF2B5EF4-FFF2-40B4-BE49-F238E27FC236}">
                <a16:creationId xmlns:a16="http://schemas.microsoft.com/office/drawing/2014/main" id="{E92E8A38-8054-4750-94D6-830572E13AC4}"/>
              </a:ext>
            </a:extLst>
          </p:cNvPr>
          <p:cNvGrpSpPr/>
          <p:nvPr/>
        </p:nvGrpSpPr>
        <p:grpSpPr>
          <a:xfrm>
            <a:off x="4881447" y="2644129"/>
            <a:ext cx="685800" cy="685800"/>
            <a:chOff x="6508596" y="2516116"/>
            <a:chExt cx="914400" cy="91440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1302100-DFB1-4E5D-B144-77895E55471E}"/>
                </a:ext>
              </a:extLst>
            </p:cNvPr>
            <p:cNvSpPr/>
            <p:nvPr/>
          </p:nvSpPr>
          <p:spPr>
            <a:xfrm>
              <a:off x="6841971" y="312571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0FBD117-A9B9-4057-B1DD-75A045676454}"/>
                </a:ext>
              </a:extLst>
            </p:cNvPr>
            <p:cNvSpPr/>
            <p:nvPr/>
          </p:nvSpPr>
          <p:spPr>
            <a:xfrm>
              <a:off x="6841971" y="322096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C9D30C8-368D-4664-83A0-AE1959361DA8}"/>
                </a:ext>
              </a:extLst>
            </p:cNvPr>
            <p:cNvSpPr/>
            <p:nvPr/>
          </p:nvSpPr>
          <p:spPr>
            <a:xfrm>
              <a:off x="6903883" y="331621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7929F1C-C649-450B-A3CF-B400B3AA96D0}"/>
                </a:ext>
              </a:extLst>
            </p:cNvPr>
            <p:cNvSpPr/>
            <p:nvPr/>
          </p:nvSpPr>
          <p:spPr>
            <a:xfrm>
              <a:off x="6718146" y="257326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aphic 13" descr="Research">
            <a:extLst>
              <a:ext uri="{FF2B5EF4-FFF2-40B4-BE49-F238E27FC236}">
                <a16:creationId xmlns:a16="http://schemas.microsoft.com/office/drawing/2014/main" id="{1AC7743A-FC3C-4342-9A11-B7D45D2F8EA5}"/>
              </a:ext>
            </a:extLst>
          </p:cNvPr>
          <p:cNvGrpSpPr/>
          <p:nvPr/>
        </p:nvGrpSpPr>
        <p:grpSpPr>
          <a:xfrm>
            <a:off x="2272062" y="2644129"/>
            <a:ext cx="685800" cy="685800"/>
            <a:chOff x="3029416" y="2516116"/>
            <a:chExt cx="914400" cy="91440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368A011-9F84-4193-9C77-26C4EE3103EE}"/>
                </a:ext>
              </a:extLst>
            </p:cNvPr>
            <p:cNvSpPr/>
            <p:nvPr/>
          </p:nvSpPr>
          <p:spPr>
            <a:xfrm>
              <a:off x="3103705" y="2595168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11B5FDA-783A-4F72-8725-D16B48D82B75}"/>
                </a:ext>
              </a:extLst>
            </p:cNvPr>
            <p:cNvSpPr/>
            <p:nvPr/>
          </p:nvSpPr>
          <p:spPr>
            <a:xfrm>
              <a:off x="3186578" y="2736731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0EBA2FB5-075D-4B46-8A0F-87B8DCCA3DB8}"/>
              </a:ext>
            </a:extLst>
          </p:cNvPr>
          <p:cNvSpPr/>
          <p:nvPr/>
        </p:nvSpPr>
        <p:spPr>
          <a:xfrm>
            <a:off x="2046736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A7147D7-F2D7-4E2C-BC82-E812C4DA81A2}"/>
              </a:ext>
            </a:extLst>
          </p:cNvPr>
          <p:cNvSpPr/>
          <p:nvPr/>
        </p:nvSpPr>
        <p:spPr>
          <a:xfrm>
            <a:off x="3350297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4103412-A0D3-4A01-9403-8023C6000C39}"/>
              </a:ext>
            </a:extLst>
          </p:cNvPr>
          <p:cNvSpPr/>
          <p:nvPr/>
        </p:nvSpPr>
        <p:spPr>
          <a:xfrm>
            <a:off x="4653858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9A309AE8-84FD-4456-87FC-DE8DEC7F2389}"/>
              </a:ext>
            </a:extLst>
          </p:cNvPr>
          <p:cNvSpPr/>
          <p:nvPr/>
        </p:nvSpPr>
        <p:spPr>
          <a:xfrm>
            <a:off x="5957419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F250134-FAF4-457F-BEA1-7E29369C22F3}"/>
              </a:ext>
            </a:extLst>
          </p:cNvPr>
          <p:cNvSpPr/>
          <p:nvPr/>
        </p:nvSpPr>
        <p:spPr>
          <a:xfrm>
            <a:off x="7260979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</p:spTree>
    <p:extLst>
      <p:ext uri="{BB962C8B-B14F-4D97-AF65-F5344CB8AC3E}">
        <p14:creationId xmlns:p14="http://schemas.microsoft.com/office/powerpoint/2010/main" val="403862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Icon List – Slide Template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5D7FDAD-A494-43B8-99EB-75E8E1DF1178}"/>
              </a:ext>
            </a:extLst>
          </p:cNvPr>
          <p:cNvSpPr/>
          <p:nvPr/>
        </p:nvSpPr>
        <p:spPr>
          <a:xfrm>
            <a:off x="737516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46B9101-E27D-4343-B919-89F589F70FD9}"/>
              </a:ext>
            </a:extLst>
          </p:cNvPr>
          <p:cNvSpPr/>
          <p:nvPr/>
        </p:nvSpPr>
        <p:spPr>
          <a:xfrm>
            <a:off x="2042349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ECD17A8-07A9-453B-B70B-7F0A8C66B26E}"/>
              </a:ext>
            </a:extLst>
          </p:cNvPr>
          <p:cNvSpPr/>
          <p:nvPr/>
        </p:nvSpPr>
        <p:spPr>
          <a:xfrm>
            <a:off x="3347182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98335E08-6118-43E5-8FDE-784C64F60271}"/>
              </a:ext>
            </a:extLst>
          </p:cNvPr>
          <p:cNvSpPr/>
          <p:nvPr/>
        </p:nvSpPr>
        <p:spPr>
          <a:xfrm>
            <a:off x="4652014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F97BC62C-6876-4286-A945-BA71763F432C}"/>
              </a:ext>
            </a:extLst>
          </p:cNvPr>
          <p:cNvSpPr/>
          <p:nvPr/>
        </p:nvSpPr>
        <p:spPr>
          <a:xfrm>
            <a:off x="5956847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6B86100C-03F7-4753-BBEC-DADF7E334FE9}"/>
              </a:ext>
            </a:extLst>
          </p:cNvPr>
          <p:cNvSpPr/>
          <p:nvPr/>
        </p:nvSpPr>
        <p:spPr>
          <a:xfrm>
            <a:off x="7261681" y="2292149"/>
            <a:ext cx="1144802" cy="376123"/>
          </a:xfrm>
          <a:custGeom>
            <a:avLst/>
            <a:gdLst>
              <a:gd name="connsiteX0" fmla="*/ 0 w 1526402"/>
              <a:gd name="connsiteY0" fmla="*/ 0 h 501497"/>
              <a:gd name="connsiteX1" fmla="*/ 1526402 w 1526402"/>
              <a:gd name="connsiteY1" fmla="*/ 0 h 501497"/>
              <a:gd name="connsiteX2" fmla="*/ 1526402 w 1526402"/>
              <a:gd name="connsiteY2" fmla="*/ 390620 h 501497"/>
              <a:gd name="connsiteX3" fmla="*/ 1415526 w 1526402"/>
              <a:gd name="connsiteY3" fmla="*/ 501497 h 501497"/>
              <a:gd name="connsiteX4" fmla="*/ 1270589 w 1526402"/>
              <a:gd name="connsiteY4" fmla="*/ 420485 h 501497"/>
              <a:gd name="connsiteX5" fmla="*/ 763201 w 1526402"/>
              <a:gd name="connsiteY5" fmla="*/ 130533 h 501497"/>
              <a:gd name="connsiteX6" fmla="*/ 255814 w 1526402"/>
              <a:gd name="connsiteY6" fmla="*/ 420485 h 501497"/>
              <a:gd name="connsiteX7" fmla="*/ 115116 w 1526402"/>
              <a:gd name="connsiteY7" fmla="*/ 501497 h 501497"/>
              <a:gd name="connsiteX8" fmla="*/ 110876 w 1526402"/>
              <a:gd name="connsiteY8" fmla="*/ 501497 h 501497"/>
              <a:gd name="connsiteX9" fmla="*/ 0 w 1526402"/>
              <a:gd name="connsiteY9" fmla="*/ 390620 h 50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02" h="501497">
                <a:moveTo>
                  <a:pt x="0" y="0"/>
                </a:moveTo>
                <a:lnTo>
                  <a:pt x="1526402" y="0"/>
                </a:lnTo>
                <a:lnTo>
                  <a:pt x="1526402" y="390620"/>
                </a:lnTo>
                <a:cubicBezTo>
                  <a:pt x="1526402" y="454583"/>
                  <a:pt x="1475239" y="501497"/>
                  <a:pt x="1415526" y="501497"/>
                </a:cubicBezTo>
                <a:cubicBezTo>
                  <a:pt x="1355883" y="501497"/>
                  <a:pt x="1300410" y="471633"/>
                  <a:pt x="1270589" y="420485"/>
                </a:cubicBezTo>
                <a:cubicBezTo>
                  <a:pt x="1168263" y="245701"/>
                  <a:pt x="980643" y="130533"/>
                  <a:pt x="763201" y="130533"/>
                </a:cubicBezTo>
                <a:cubicBezTo>
                  <a:pt x="545760" y="130533"/>
                  <a:pt x="358139" y="245701"/>
                  <a:pt x="255814" y="420485"/>
                </a:cubicBezTo>
                <a:cubicBezTo>
                  <a:pt x="225992" y="471633"/>
                  <a:pt x="174830" y="501497"/>
                  <a:pt x="115116" y="501497"/>
                </a:cubicBezTo>
                <a:lnTo>
                  <a:pt x="110876" y="501497"/>
                </a:lnTo>
                <a:cubicBezTo>
                  <a:pt x="51163" y="501497"/>
                  <a:pt x="0" y="450349"/>
                  <a:pt x="0" y="39062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639667E2-7397-45D2-84F4-570AF2FECA7C}"/>
              </a:ext>
            </a:extLst>
          </p:cNvPr>
          <p:cNvSpPr/>
          <p:nvPr/>
        </p:nvSpPr>
        <p:spPr>
          <a:xfrm>
            <a:off x="743175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7A6CF20-3636-4424-B313-12A9624F3E56}"/>
              </a:ext>
            </a:extLst>
          </p:cNvPr>
          <p:cNvSpPr/>
          <p:nvPr/>
        </p:nvSpPr>
        <p:spPr>
          <a:xfrm>
            <a:off x="2046736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CC3ACD4-D2A2-4B89-BE87-4FD7954AD5B9}"/>
              </a:ext>
            </a:extLst>
          </p:cNvPr>
          <p:cNvSpPr/>
          <p:nvPr/>
        </p:nvSpPr>
        <p:spPr>
          <a:xfrm>
            <a:off x="3350296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76BE0D5-1F4D-47FB-8B07-B3BC84B0A5F7}"/>
              </a:ext>
            </a:extLst>
          </p:cNvPr>
          <p:cNvSpPr/>
          <p:nvPr/>
        </p:nvSpPr>
        <p:spPr>
          <a:xfrm>
            <a:off x="4653857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1AF6BDD-2823-4F9F-9B20-4CBA96587DBF}"/>
              </a:ext>
            </a:extLst>
          </p:cNvPr>
          <p:cNvSpPr/>
          <p:nvPr/>
        </p:nvSpPr>
        <p:spPr>
          <a:xfrm>
            <a:off x="5957418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8CA0A1EF-3F3A-4432-8CA7-897383243E00}"/>
              </a:ext>
            </a:extLst>
          </p:cNvPr>
          <p:cNvSpPr/>
          <p:nvPr/>
        </p:nvSpPr>
        <p:spPr>
          <a:xfrm>
            <a:off x="7260979" y="3300217"/>
            <a:ext cx="1144802" cy="510551"/>
          </a:xfrm>
          <a:custGeom>
            <a:avLst/>
            <a:gdLst>
              <a:gd name="connsiteX0" fmla="*/ 110876 w 1526402"/>
              <a:gd name="connsiteY0" fmla="*/ 0 h 680734"/>
              <a:gd name="connsiteX1" fmla="*/ 115116 w 1526402"/>
              <a:gd name="connsiteY1" fmla="*/ 0 h 680734"/>
              <a:gd name="connsiteX2" fmla="*/ 255814 w 1526402"/>
              <a:gd name="connsiteY2" fmla="*/ 80957 h 680734"/>
              <a:gd name="connsiteX3" fmla="*/ 763201 w 1526402"/>
              <a:gd name="connsiteY3" fmla="*/ 370971 h 680734"/>
              <a:gd name="connsiteX4" fmla="*/ 1270589 w 1526402"/>
              <a:gd name="connsiteY4" fmla="*/ 80957 h 680734"/>
              <a:gd name="connsiteX5" fmla="*/ 1415526 w 1526402"/>
              <a:gd name="connsiteY5" fmla="*/ 0 h 680734"/>
              <a:gd name="connsiteX6" fmla="*/ 1526402 w 1526402"/>
              <a:gd name="connsiteY6" fmla="*/ 110807 h 680734"/>
              <a:gd name="connsiteX7" fmla="*/ 1526402 w 1526402"/>
              <a:gd name="connsiteY7" fmla="*/ 680734 h 680734"/>
              <a:gd name="connsiteX8" fmla="*/ 0 w 1526402"/>
              <a:gd name="connsiteY8" fmla="*/ 680734 h 680734"/>
              <a:gd name="connsiteX9" fmla="*/ 0 w 1526402"/>
              <a:gd name="connsiteY9" fmla="*/ 110807 h 680734"/>
              <a:gd name="connsiteX10" fmla="*/ 110876 w 1526402"/>
              <a:gd name="connsiteY10" fmla="*/ 0 h 68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6402" h="680734">
                <a:moveTo>
                  <a:pt x="110876" y="0"/>
                </a:moveTo>
                <a:lnTo>
                  <a:pt x="115116" y="0"/>
                </a:lnTo>
                <a:cubicBezTo>
                  <a:pt x="174830" y="0"/>
                  <a:pt x="225992" y="29850"/>
                  <a:pt x="255814" y="80957"/>
                </a:cubicBezTo>
                <a:cubicBezTo>
                  <a:pt x="358139" y="255869"/>
                  <a:pt x="545760" y="370971"/>
                  <a:pt x="763201" y="370971"/>
                </a:cubicBezTo>
                <a:cubicBezTo>
                  <a:pt x="980643" y="370971"/>
                  <a:pt x="1168263" y="255869"/>
                  <a:pt x="1270589" y="80957"/>
                </a:cubicBezTo>
                <a:cubicBezTo>
                  <a:pt x="1300410" y="29850"/>
                  <a:pt x="1355883" y="0"/>
                  <a:pt x="1415526" y="0"/>
                </a:cubicBezTo>
                <a:cubicBezTo>
                  <a:pt x="1475239" y="0"/>
                  <a:pt x="1526402" y="51218"/>
                  <a:pt x="1526402" y="110807"/>
                </a:cubicBezTo>
                <a:lnTo>
                  <a:pt x="1526402" y="680734"/>
                </a:lnTo>
                <a:lnTo>
                  <a:pt x="0" y="680734"/>
                </a:lnTo>
                <a:lnTo>
                  <a:pt x="0" y="110807"/>
                </a:lnTo>
                <a:cubicBezTo>
                  <a:pt x="0" y="51218"/>
                  <a:pt x="51163" y="0"/>
                  <a:pt x="11087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sz="900" noProof="1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17C5982-AF60-411E-A9FA-F79E3CAB0FD2}"/>
              </a:ext>
            </a:extLst>
          </p:cNvPr>
          <p:cNvSpPr/>
          <p:nvPr/>
        </p:nvSpPr>
        <p:spPr>
          <a:xfrm>
            <a:off x="743175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1B127623-21AB-44D4-A792-A730B1C38675}"/>
              </a:ext>
            </a:extLst>
          </p:cNvPr>
          <p:cNvSpPr/>
          <p:nvPr/>
        </p:nvSpPr>
        <p:spPr>
          <a:xfrm>
            <a:off x="737516" y="1698325"/>
            <a:ext cx="1144802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20031" y="21600"/>
                </a:lnTo>
                <a:cubicBezTo>
                  <a:pt x="19187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74" y="21600"/>
                  <a:pt x="162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Lorem Ipsum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B8630AAC-3322-4606-9271-0C3AA703F370}"/>
              </a:ext>
            </a:extLst>
          </p:cNvPr>
          <p:cNvSpPr/>
          <p:nvPr/>
        </p:nvSpPr>
        <p:spPr>
          <a:xfrm>
            <a:off x="2042068" y="1698325"/>
            <a:ext cx="1144802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19911" y="21600"/>
                </a:lnTo>
                <a:cubicBezTo>
                  <a:pt x="19066" y="21600"/>
                  <a:pt x="18342" y="21071"/>
                  <a:pt x="17920" y="20165"/>
                </a:cubicBezTo>
                <a:cubicBezTo>
                  <a:pt x="16472" y="17069"/>
                  <a:pt x="13817" y="15029"/>
                  <a:pt x="10740" y="15029"/>
                </a:cubicBezTo>
                <a:cubicBezTo>
                  <a:pt x="7663" y="15029"/>
                  <a:pt x="5008" y="17069"/>
                  <a:pt x="3560" y="20165"/>
                </a:cubicBezTo>
                <a:cubicBezTo>
                  <a:pt x="3137" y="21071"/>
                  <a:pt x="2413" y="21600"/>
                  <a:pt x="156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DC95CAE1-E2DF-41D5-9AC7-B3DAF6C9B11B}"/>
              </a:ext>
            </a:extLst>
          </p:cNvPr>
          <p:cNvSpPr/>
          <p:nvPr/>
        </p:nvSpPr>
        <p:spPr>
          <a:xfrm>
            <a:off x="3346621" y="1698325"/>
            <a:ext cx="1144802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1" y="21600"/>
                </a:moveTo>
                <a:lnTo>
                  <a:pt x="19971" y="21600"/>
                </a:lnTo>
                <a:cubicBezTo>
                  <a:pt x="19126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74" y="21600"/>
                  <a:pt x="162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540" y="20769"/>
                  <a:pt x="20816" y="21600"/>
                  <a:pt x="1997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 Ipsum</a:t>
            </a:r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38EE3414-0E97-4652-BABC-6A8D5E4B74E4}"/>
              </a:ext>
            </a:extLst>
          </p:cNvPr>
          <p:cNvSpPr/>
          <p:nvPr/>
        </p:nvSpPr>
        <p:spPr>
          <a:xfrm>
            <a:off x="4651173" y="1698325"/>
            <a:ext cx="1144802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31" y="21600"/>
                </a:moveTo>
                <a:lnTo>
                  <a:pt x="20031" y="21600"/>
                </a:lnTo>
                <a:cubicBezTo>
                  <a:pt x="19126" y="21600"/>
                  <a:pt x="18402" y="21071"/>
                  <a:pt x="17980" y="20165"/>
                </a:cubicBezTo>
                <a:cubicBezTo>
                  <a:pt x="16532" y="17069"/>
                  <a:pt x="13877" y="15029"/>
                  <a:pt x="10800" y="15029"/>
                </a:cubicBezTo>
                <a:cubicBezTo>
                  <a:pt x="7723" y="15029"/>
                  <a:pt x="5068" y="17069"/>
                  <a:pt x="3620" y="20165"/>
                </a:cubicBezTo>
                <a:cubicBezTo>
                  <a:pt x="3198" y="21071"/>
                  <a:pt x="2413" y="21600"/>
                  <a:pt x="1569" y="21600"/>
                </a:cubicBezTo>
                <a:lnTo>
                  <a:pt x="1569" y="21600"/>
                </a:lnTo>
                <a:cubicBezTo>
                  <a:pt x="724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4" y="0"/>
                  <a:pt x="1569" y="0"/>
                </a:cubicBezTo>
                <a:lnTo>
                  <a:pt x="20031" y="0"/>
                </a:lnTo>
                <a:cubicBezTo>
                  <a:pt x="20876" y="0"/>
                  <a:pt x="21600" y="906"/>
                  <a:pt x="21600" y="1964"/>
                </a:cubicBezTo>
                <a:lnTo>
                  <a:pt x="21600" y="19636"/>
                </a:lnTo>
                <a:cubicBezTo>
                  <a:pt x="21600" y="20769"/>
                  <a:pt x="20876" y="21600"/>
                  <a:pt x="20031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 Ipsum</a:t>
            </a:r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1DEAF80C-A60C-43E8-8BDC-CE0D60E729D2}"/>
              </a:ext>
            </a:extLst>
          </p:cNvPr>
          <p:cNvSpPr/>
          <p:nvPr/>
        </p:nvSpPr>
        <p:spPr>
          <a:xfrm>
            <a:off x="5955726" y="1698325"/>
            <a:ext cx="1145504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21600"/>
                </a:moveTo>
                <a:lnTo>
                  <a:pt x="19560" y="21600"/>
                </a:lnTo>
                <a:cubicBezTo>
                  <a:pt x="18840" y="21600"/>
                  <a:pt x="18240" y="21147"/>
                  <a:pt x="17880" y="20392"/>
                </a:cubicBezTo>
                <a:cubicBezTo>
                  <a:pt x="16440" y="17220"/>
                  <a:pt x="13740" y="15029"/>
                  <a:pt x="10620" y="15029"/>
                </a:cubicBezTo>
                <a:cubicBezTo>
                  <a:pt x="7500" y="15029"/>
                  <a:pt x="4800" y="17144"/>
                  <a:pt x="3360" y="20392"/>
                </a:cubicBezTo>
                <a:cubicBezTo>
                  <a:pt x="3000" y="21147"/>
                  <a:pt x="2400" y="21600"/>
                  <a:pt x="1680" y="21600"/>
                </a:cubicBezTo>
                <a:lnTo>
                  <a:pt x="1560" y="21600"/>
                </a:lnTo>
                <a:cubicBezTo>
                  <a:pt x="720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0" y="0"/>
                  <a:pt x="1560" y="0"/>
                </a:cubicBezTo>
                <a:lnTo>
                  <a:pt x="19920" y="0"/>
                </a:lnTo>
                <a:cubicBezTo>
                  <a:pt x="20760" y="0"/>
                  <a:pt x="21480" y="906"/>
                  <a:pt x="21480" y="1964"/>
                </a:cubicBezTo>
                <a:lnTo>
                  <a:pt x="21480" y="19636"/>
                </a:lnTo>
                <a:cubicBezTo>
                  <a:pt x="21600" y="20769"/>
                  <a:pt x="20880" y="21600"/>
                  <a:pt x="2004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 Ipsum</a:t>
            </a:r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235B1333-1567-4AFD-8F53-27CA19352E69}"/>
              </a:ext>
            </a:extLst>
          </p:cNvPr>
          <p:cNvSpPr/>
          <p:nvPr/>
        </p:nvSpPr>
        <p:spPr>
          <a:xfrm>
            <a:off x="7260979" y="1698325"/>
            <a:ext cx="1145504" cy="914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600" extrusionOk="0">
                <a:moveTo>
                  <a:pt x="20040" y="21600"/>
                </a:moveTo>
                <a:lnTo>
                  <a:pt x="19500" y="21600"/>
                </a:lnTo>
                <a:cubicBezTo>
                  <a:pt x="18780" y="21600"/>
                  <a:pt x="18180" y="21147"/>
                  <a:pt x="17820" y="20392"/>
                </a:cubicBezTo>
                <a:cubicBezTo>
                  <a:pt x="16380" y="17220"/>
                  <a:pt x="13680" y="15029"/>
                  <a:pt x="10560" y="15029"/>
                </a:cubicBezTo>
                <a:cubicBezTo>
                  <a:pt x="7440" y="15029"/>
                  <a:pt x="4740" y="17144"/>
                  <a:pt x="3300" y="20392"/>
                </a:cubicBezTo>
                <a:cubicBezTo>
                  <a:pt x="2940" y="21147"/>
                  <a:pt x="2340" y="21600"/>
                  <a:pt x="1620" y="21600"/>
                </a:cubicBezTo>
                <a:lnTo>
                  <a:pt x="1560" y="21600"/>
                </a:lnTo>
                <a:cubicBezTo>
                  <a:pt x="720" y="21600"/>
                  <a:pt x="0" y="20694"/>
                  <a:pt x="0" y="19636"/>
                </a:cubicBezTo>
                <a:lnTo>
                  <a:pt x="0" y="1964"/>
                </a:lnTo>
                <a:cubicBezTo>
                  <a:pt x="0" y="906"/>
                  <a:pt x="720" y="0"/>
                  <a:pt x="1560" y="0"/>
                </a:cubicBezTo>
                <a:lnTo>
                  <a:pt x="19920" y="0"/>
                </a:lnTo>
                <a:cubicBezTo>
                  <a:pt x="20760" y="0"/>
                  <a:pt x="21480" y="906"/>
                  <a:pt x="21480" y="1964"/>
                </a:cubicBezTo>
                <a:lnTo>
                  <a:pt x="21480" y="19636"/>
                </a:lnTo>
                <a:cubicBezTo>
                  <a:pt x="21600" y="20769"/>
                  <a:pt x="20880" y="21600"/>
                  <a:pt x="2004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/>
              <a:t>Lorem Ipsum</a:t>
            </a:r>
            <a:endParaRPr lang="en-US" dirty="0"/>
          </a:p>
        </p:txBody>
      </p:sp>
      <p:grpSp>
        <p:nvGrpSpPr>
          <p:cNvPr id="109" name="Graphic 3" descr="Bar graph with downward trend">
            <a:extLst>
              <a:ext uri="{FF2B5EF4-FFF2-40B4-BE49-F238E27FC236}">
                <a16:creationId xmlns:a16="http://schemas.microsoft.com/office/drawing/2014/main" id="{8751C6FA-881B-4315-9B6B-34447BE0FB21}"/>
              </a:ext>
            </a:extLst>
          </p:cNvPr>
          <p:cNvGrpSpPr/>
          <p:nvPr/>
        </p:nvGrpSpPr>
        <p:grpSpPr>
          <a:xfrm>
            <a:off x="967370" y="2644129"/>
            <a:ext cx="685800" cy="685800"/>
            <a:chOff x="1289826" y="2516116"/>
            <a:chExt cx="914400" cy="914400"/>
          </a:xfrm>
          <a:solidFill>
            <a:schemeClr val="bg1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A3C5E5C-EFAE-4B69-84CA-43761322DCD8}"/>
                </a:ext>
              </a:extLst>
            </p:cNvPr>
            <p:cNvSpPr/>
            <p:nvPr/>
          </p:nvSpPr>
          <p:spPr>
            <a:xfrm>
              <a:off x="1413651" y="2639941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8F23B3F3-8E6E-4AE5-95ED-4A894E74EA03}"/>
                </a:ext>
              </a:extLst>
            </p:cNvPr>
            <p:cNvSpPr/>
            <p:nvPr/>
          </p:nvSpPr>
          <p:spPr>
            <a:xfrm>
              <a:off x="1527951" y="2639941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D43CD71A-1757-4315-AFD0-AF87702394DC}"/>
                </a:ext>
              </a:extLst>
            </p:cNvPr>
            <p:cNvSpPr/>
            <p:nvPr/>
          </p:nvSpPr>
          <p:spPr>
            <a:xfrm>
              <a:off x="1727976" y="2830441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7584669B-1137-4503-BF83-E14FBC8617F7}"/>
                </a:ext>
              </a:extLst>
            </p:cNvPr>
            <p:cNvSpPr/>
            <p:nvPr/>
          </p:nvSpPr>
          <p:spPr>
            <a:xfrm>
              <a:off x="1928001" y="3001891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81E3A6D-7E06-4749-84A3-73D42DC5250C}"/>
                </a:ext>
              </a:extLst>
            </p:cNvPr>
            <p:cNvSpPr/>
            <p:nvPr/>
          </p:nvSpPr>
          <p:spPr>
            <a:xfrm>
              <a:off x="1752645" y="2636035"/>
              <a:ext cx="308705" cy="308705"/>
            </a:xfrm>
            <a:custGeom>
              <a:avLst/>
              <a:gdLst>
                <a:gd name="connsiteX0" fmla="*/ 256699 w 308705"/>
                <a:gd name="connsiteY0" fmla="*/ 229838 h 308705"/>
                <a:gd name="connsiteX1" fmla="*/ 26860 w 308705"/>
                <a:gd name="connsiteY1" fmla="*/ 0 h 308705"/>
                <a:gd name="connsiteX2" fmla="*/ 0 w 308705"/>
                <a:gd name="connsiteY2" fmla="*/ 26860 h 308705"/>
                <a:gd name="connsiteX3" fmla="*/ 229838 w 308705"/>
                <a:gd name="connsiteY3" fmla="*/ 256699 h 308705"/>
                <a:gd name="connsiteX4" fmla="*/ 177832 w 308705"/>
                <a:gd name="connsiteY4" fmla="*/ 308705 h 308705"/>
                <a:gd name="connsiteX5" fmla="*/ 308705 w 308705"/>
                <a:gd name="connsiteY5" fmla="*/ 308705 h 308705"/>
                <a:gd name="connsiteX6" fmla="*/ 308705 w 308705"/>
                <a:gd name="connsiteY6" fmla="*/ 177832 h 308705"/>
                <a:gd name="connsiteX7" fmla="*/ 256699 w 308705"/>
                <a:gd name="connsiteY7" fmla="*/ 229838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5" name="Graphic 5" descr="Bar graph with upward trend">
            <a:extLst>
              <a:ext uri="{FF2B5EF4-FFF2-40B4-BE49-F238E27FC236}">
                <a16:creationId xmlns:a16="http://schemas.microsoft.com/office/drawing/2014/main" id="{7E65408A-6BDD-4E3D-BBFF-629E35CFFB4B}"/>
              </a:ext>
            </a:extLst>
          </p:cNvPr>
          <p:cNvGrpSpPr/>
          <p:nvPr/>
        </p:nvGrpSpPr>
        <p:grpSpPr>
          <a:xfrm>
            <a:off x="7490831" y="2644129"/>
            <a:ext cx="685800" cy="685800"/>
            <a:chOff x="9987774" y="2516116"/>
            <a:chExt cx="914400" cy="914400"/>
          </a:xfrm>
          <a:solidFill>
            <a:schemeClr val="bg1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053A6B3-6D2B-4621-8C07-52B2C8EDEA76}"/>
                </a:ext>
              </a:extLst>
            </p:cNvPr>
            <p:cNvSpPr/>
            <p:nvPr/>
          </p:nvSpPr>
          <p:spPr>
            <a:xfrm>
              <a:off x="10121124" y="2639941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F5EBEC0-6A08-4B2D-AF99-59C74AE297BA}"/>
                </a:ext>
              </a:extLst>
            </p:cNvPr>
            <p:cNvSpPr/>
            <p:nvPr/>
          </p:nvSpPr>
          <p:spPr>
            <a:xfrm rot="-10800000">
              <a:off x="10635474" y="2639941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A4FF3F6-4112-4D6A-825E-B38C45E0C627}"/>
                </a:ext>
              </a:extLst>
            </p:cNvPr>
            <p:cNvSpPr/>
            <p:nvPr/>
          </p:nvSpPr>
          <p:spPr>
            <a:xfrm rot="-10800000">
              <a:off x="10435449" y="2830441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872B5A8-8595-4584-9FFE-1951B1FCC094}"/>
                </a:ext>
              </a:extLst>
            </p:cNvPr>
            <p:cNvSpPr/>
            <p:nvPr/>
          </p:nvSpPr>
          <p:spPr>
            <a:xfrm rot="-10800000">
              <a:off x="10235424" y="3001891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CF333AD-7DEA-4C3C-93E8-C2252B0A5A1B}"/>
                </a:ext>
              </a:extLst>
            </p:cNvPr>
            <p:cNvSpPr/>
            <p:nvPr/>
          </p:nvSpPr>
          <p:spPr>
            <a:xfrm>
              <a:off x="10231518" y="2639941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1" name="Graphic 7" descr="Bullseye">
            <a:extLst>
              <a:ext uri="{FF2B5EF4-FFF2-40B4-BE49-F238E27FC236}">
                <a16:creationId xmlns:a16="http://schemas.microsoft.com/office/drawing/2014/main" id="{338EBE49-3656-41E3-AD12-BB9231994DDE}"/>
              </a:ext>
            </a:extLst>
          </p:cNvPr>
          <p:cNvGrpSpPr/>
          <p:nvPr/>
        </p:nvGrpSpPr>
        <p:grpSpPr>
          <a:xfrm>
            <a:off x="6186140" y="2644129"/>
            <a:ext cx="685800" cy="685800"/>
            <a:chOff x="8248186" y="2516116"/>
            <a:chExt cx="914400" cy="914400"/>
          </a:xfrm>
          <a:solidFill>
            <a:schemeClr val="bg1"/>
          </a:solidFill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464EB0B-B3C0-4B0D-949C-7CDDEA2051C2}"/>
                </a:ext>
              </a:extLst>
            </p:cNvPr>
            <p:cNvSpPr/>
            <p:nvPr/>
          </p:nvSpPr>
          <p:spPr>
            <a:xfrm>
              <a:off x="8594896" y="2597078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CD434BC-E482-48EF-918B-51A075D21B6F}"/>
                </a:ext>
              </a:extLst>
            </p:cNvPr>
            <p:cNvSpPr/>
            <p:nvPr/>
          </p:nvSpPr>
          <p:spPr>
            <a:xfrm>
              <a:off x="8329148" y="2625653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D2062F9-31F8-43E0-9DC4-EB5A7430748C}"/>
                </a:ext>
              </a:extLst>
            </p:cNvPr>
            <p:cNvSpPr/>
            <p:nvPr/>
          </p:nvSpPr>
          <p:spPr>
            <a:xfrm>
              <a:off x="8462498" y="2759003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5" name="Graphic 9" descr="Gears">
            <a:extLst>
              <a:ext uri="{FF2B5EF4-FFF2-40B4-BE49-F238E27FC236}">
                <a16:creationId xmlns:a16="http://schemas.microsoft.com/office/drawing/2014/main" id="{C1849D1B-4939-4028-9092-DD3FEE050D5E}"/>
              </a:ext>
            </a:extLst>
          </p:cNvPr>
          <p:cNvGrpSpPr/>
          <p:nvPr/>
        </p:nvGrpSpPr>
        <p:grpSpPr>
          <a:xfrm>
            <a:off x="3686768" y="2704850"/>
            <a:ext cx="465772" cy="563642"/>
            <a:chOff x="4915690" y="2597078"/>
            <a:chExt cx="621029" cy="751522"/>
          </a:xfrm>
          <a:solidFill>
            <a:schemeClr val="bg1"/>
          </a:solidFill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ED3A56A-AA23-4834-A9C9-B1553AC0EC1D}"/>
                </a:ext>
              </a:extLst>
            </p:cNvPr>
            <p:cNvSpPr/>
            <p:nvPr/>
          </p:nvSpPr>
          <p:spPr>
            <a:xfrm>
              <a:off x="5130956" y="2597078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FE88530-70A2-4273-AFF0-2849D2C51F6A}"/>
                </a:ext>
              </a:extLst>
            </p:cNvPr>
            <p:cNvSpPr/>
            <p:nvPr/>
          </p:nvSpPr>
          <p:spPr>
            <a:xfrm>
              <a:off x="4915690" y="2943788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8" name="Graphic 11" descr="Lightbulb">
            <a:extLst>
              <a:ext uri="{FF2B5EF4-FFF2-40B4-BE49-F238E27FC236}">
                <a16:creationId xmlns:a16="http://schemas.microsoft.com/office/drawing/2014/main" id="{E9660AC1-202B-4E12-B4AB-C6D6D7235A03}"/>
              </a:ext>
            </a:extLst>
          </p:cNvPr>
          <p:cNvGrpSpPr/>
          <p:nvPr/>
        </p:nvGrpSpPr>
        <p:grpSpPr>
          <a:xfrm>
            <a:off x="4881447" y="2644129"/>
            <a:ext cx="685800" cy="685800"/>
            <a:chOff x="6508596" y="2516116"/>
            <a:chExt cx="914400" cy="914400"/>
          </a:xfrm>
          <a:solidFill>
            <a:schemeClr val="bg1"/>
          </a:solidFill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0F7E00C-6F78-4F05-9029-691E57299C0F}"/>
                </a:ext>
              </a:extLst>
            </p:cNvPr>
            <p:cNvSpPr/>
            <p:nvPr/>
          </p:nvSpPr>
          <p:spPr>
            <a:xfrm>
              <a:off x="6841971" y="312571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C31EB8C-E24D-45DD-843B-DB8F4C0846C0}"/>
                </a:ext>
              </a:extLst>
            </p:cNvPr>
            <p:cNvSpPr/>
            <p:nvPr/>
          </p:nvSpPr>
          <p:spPr>
            <a:xfrm>
              <a:off x="6841971" y="322096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06BE005F-B192-4B87-B890-073DCABC9D66}"/>
                </a:ext>
              </a:extLst>
            </p:cNvPr>
            <p:cNvSpPr/>
            <p:nvPr/>
          </p:nvSpPr>
          <p:spPr>
            <a:xfrm>
              <a:off x="6903883" y="331621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A3E0F94A-F08E-4A52-A3D9-F1A63BEB8F5A}"/>
                </a:ext>
              </a:extLst>
            </p:cNvPr>
            <p:cNvSpPr/>
            <p:nvPr/>
          </p:nvSpPr>
          <p:spPr>
            <a:xfrm>
              <a:off x="6718146" y="257326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3" name="Graphic 13" descr="Research">
            <a:extLst>
              <a:ext uri="{FF2B5EF4-FFF2-40B4-BE49-F238E27FC236}">
                <a16:creationId xmlns:a16="http://schemas.microsoft.com/office/drawing/2014/main" id="{5194C35E-7198-437A-9434-63B1C15AB498}"/>
              </a:ext>
            </a:extLst>
          </p:cNvPr>
          <p:cNvGrpSpPr/>
          <p:nvPr/>
        </p:nvGrpSpPr>
        <p:grpSpPr>
          <a:xfrm>
            <a:off x="2272062" y="2644129"/>
            <a:ext cx="685800" cy="685800"/>
            <a:chOff x="3029416" y="2516116"/>
            <a:chExt cx="914400" cy="914400"/>
          </a:xfrm>
          <a:solidFill>
            <a:schemeClr val="bg1"/>
          </a:solidFill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9CCEF87E-E5F2-44AA-85AD-B202810514AD}"/>
                </a:ext>
              </a:extLst>
            </p:cNvPr>
            <p:cNvSpPr/>
            <p:nvPr/>
          </p:nvSpPr>
          <p:spPr>
            <a:xfrm>
              <a:off x="3103705" y="2595168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B1BB9848-E2CC-4D39-85DA-A6E9C0C43C94}"/>
                </a:ext>
              </a:extLst>
            </p:cNvPr>
            <p:cNvSpPr/>
            <p:nvPr/>
          </p:nvSpPr>
          <p:spPr>
            <a:xfrm>
              <a:off x="3186578" y="2736731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C29F9FE2-9784-4216-9732-2B1C43C8FCFF}"/>
              </a:ext>
            </a:extLst>
          </p:cNvPr>
          <p:cNvSpPr/>
          <p:nvPr/>
        </p:nvSpPr>
        <p:spPr>
          <a:xfrm>
            <a:off x="2046736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2EE3562D-7449-4E7D-9512-95C58E8CA8AE}"/>
              </a:ext>
            </a:extLst>
          </p:cNvPr>
          <p:cNvSpPr/>
          <p:nvPr/>
        </p:nvSpPr>
        <p:spPr>
          <a:xfrm>
            <a:off x="3350297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DA7DCDEB-3F26-4FCF-82AF-5BE5B946D192}"/>
              </a:ext>
            </a:extLst>
          </p:cNvPr>
          <p:cNvSpPr/>
          <p:nvPr/>
        </p:nvSpPr>
        <p:spPr>
          <a:xfrm>
            <a:off x="4653858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7E21B4C4-915E-4D45-84A2-DFE8FE39B356}"/>
              </a:ext>
            </a:extLst>
          </p:cNvPr>
          <p:cNvSpPr/>
          <p:nvPr/>
        </p:nvSpPr>
        <p:spPr>
          <a:xfrm>
            <a:off x="5957419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5DE5EF35-4683-46B9-BED3-E7E32BB5AF3D}"/>
              </a:ext>
            </a:extLst>
          </p:cNvPr>
          <p:cNvSpPr/>
          <p:nvPr/>
        </p:nvSpPr>
        <p:spPr>
          <a:xfrm>
            <a:off x="7260979" y="3361166"/>
            <a:ext cx="1144802" cy="1973727"/>
          </a:xfrm>
          <a:custGeom>
            <a:avLst/>
            <a:gdLst>
              <a:gd name="connsiteX0" fmla="*/ 83157 w 1144802"/>
              <a:gd name="connsiteY0" fmla="*/ 0 h 1973727"/>
              <a:gd name="connsiteX1" fmla="*/ 86337 w 1144802"/>
              <a:gd name="connsiteY1" fmla="*/ 0 h 1973727"/>
              <a:gd name="connsiteX2" fmla="*/ 191860 w 1144802"/>
              <a:gd name="connsiteY2" fmla="*/ 60718 h 1973727"/>
              <a:gd name="connsiteX3" fmla="*/ 572401 w 1144802"/>
              <a:gd name="connsiteY3" fmla="*/ 278228 h 1973727"/>
              <a:gd name="connsiteX4" fmla="*/ 952942 w 1144802"/>
              <a:gd name="connsiteY4" fmla="*/ 60718 h 1973727"/>
              <a:gd name="connsiteX5" fmla="*/ 1061645 w 1144802"/>
              <a:gd name="connsiteY5" fmla="*/ 0 h 1973727"/>
              <a:gd name="connsiteX6" fmla="*/ 1144802 w 1144802"/>
              <a:gd name="connsiteY6" fmla="*/ 83105 h 1973727"/>
              <a:gd name="connsiteX7" fmla="*/ 1144802 w 1144802"/>
              <a:gd name="connsiteY7" fmla="*/ 272472 h 1973727"/>
              <a:gd name="connsiteX8" fmla="*/ 1144802 w 1144802"/>
              <a:gd name="connsiteY8" fmla="*/ 1701255 h 1973727"/>
              <a:gd name="connsiteX9" fmla="*/ 1144802 w 1144802"/>
              <a:gd name="connsiteY9" fmla="*/ 1890622 h 1973727"/>
              <a:gd name="connsiteX10" fmla="*/ 1061645 w 1144802"/>
              <a:gd name="connsiteY10" fmla="*/ 1973727 h 1973727"/>
              <a:gd name="connsiteX11" fmla="*/ 83157 w 1144802"/>
              <a:gd name="connsiteY11" fmla="*/ 1973727 h 1973727"/>
              <a:gd name="connsiteX12" fmla="*/ 0 w 1144802"/>
              <a:gd name="connsiteY12" fmla="*/ 1890622 h 1973727"/>
              <a:gd name="connsiteX13" fmla="*/ 0 w 1144802"/>
              <a:gd name="connsiteY13" fmla="*/ 1701255 h 1973727"/>
              <a:gd name="connsiteX14" fmla="*/ 0 w 1144802"/>
              <a:gd name="connsiteY14" fmla="*/ 272472 h 1973727"/>
              <a:gd name="connsiteX15" fmla="*/ 0 w 1144802"/>
              <a:gd name="connsiteY15" fmla="*/ 83105 h 1973727"/>
              <a:gd name="connsiteX16" fmla="*/ 83157 w 1144802"/>
              <a:gd name="connsiteY16" fmla="*/ 0 h 197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4802" h="1973727">
                <a:moveTo>
                  <a:pt x="83157" y="0"/>
                </a:moveTo>
                <a:lnTo>
                  <a:pt x="86337" y="0"/>
                </a:lnTo>
                <a:cubicBezTo>
                  <a:pt x="131122" y="0"/>
                  <a:pt x="169494" y="22387"/>
                  <a:pt x="191860" y="60718"/>
                </a:cubicBezTo>
                <a:cubicBezTo>
                  <a:pt x="268605" y="191901"/>
                  <a:pt x="409320" y="278228"/>
                  <a:pt x="572401" y="278228"/>
                </a:cubicBezTo>
                <a:cubicBezTo>
                  <a:pt x="735482" y="278228"/>
                  <a:pt x="876198" y="191901"/>
                  <a:pt x="952942" y="60718"/>
                </a:cubicBezTo>
                <a:cubicBezTo>
                  <a:pt x="975308" y="22387"/>
                  <a:pt x="1016913" y="0"/>
                  <a:pt x="1061645" y="0"/>
                </a:cubicBezTo>
                <a:cubicBezTo>
                  <a:pt x="1106430" y="0"/>
                  <a:pt x="1144802" y="38413"/>
                  <a:pt x="1144802" y="83105"/>
                </a:cubicBezTo>
                <a:lnTo>
                  <a:pt x="1144802" y="272472"/>
                </a:lnTo>
                <a:lnTo>
                  <a:pt x="1144802" y="1701255"/>
                </a:lnTo>
                <a:lnTo>
                  <a:pt x="1144802" y="1890622"/>
                </a:lnTo>
                <a:cubicBezTo>
                  <a:pt x="1144802" y="1935314"/>
                  <a:pt x="1106430" y="1973727"/>
                  <a:pt x="1061645" y="1973727"/>
                </a:cubicBezTo>
                <a:lnTo>
                  <a:pt x="83157" y="1973727"/>
                </a:lnTo>
                <a:cubicBezTo>
                  <a:pt x="38372" y="1973727"/>
                  <a:pt x="0" y="1935396"/>
                  <a:pt x="0" y="1890622"/>
                </a:cubicBezTo>
                <a:lnTo>
                  <a:pt x="0" y="1701255"/>
                </a:lnTo>
                <a:lnTo>
                  <a:pt x="0" y="272472"/>
                </a:lnTo>
                <a:lnTo>
                  <a:pt x="0" y="83105"/>
                </a:lnTo>
                <a:cubicBezTo>
                  <a:pt x="0" y="38413"/>
                  <a:pt x="38372" y="0"/>
                  <a:pt x="8315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68580" tIns="480060" rIns="6858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sz="900" noProof="1"/>
              <a:t>Lorem ipsum dolor sit amet, nibh est. A magna ist maecenas, quam voulu magna nec quis, lorem nunc imengo valimart ist. Suspendisse viverra sodales mauris, cras as arcu erat dolor.</a:t>
            </a:r>
          </a:p>
        </p:txBody>
      </p:sp>
    </p:spTree>
    <p:extLst>
      <p:ext uri="{BB962C8B-B14F-4D97-AF65-F5344CB8AC3E}">
        <p14:creationId xmlns:p14="http://schemas.microsoft.com/office/powerpoint/2010/main" val="257339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Icon List – Slide Template</vt:lpstr>
      <vt:lpstr>Horizontal Icon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Icon List</dc:title>
  <dc:creator>PresentationGO.com</dc:creator>
  <dc:description>© Copyright PresentationGO.com</dc:description>
  <dcterms:created xsi:type="dcterms:W3CDTF">2014-11-26T05:14:11Z</dcterms:created>
  <dcterms:modified xsi:type="dcterms:W3CDTF">2020-01-22T19:26:08Z</dcterms:modified>
  <cp:category>Text &amp; Tables</cp:category>
</cp:coreProperties>
</file>