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7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0150CFD-02F5-4A9B-877B-97357DCFB937}"/>
              </a:ext>
            </a:extLst>
          </p:cNvPr>
          <p:cNvSpPr/>
          <p:nvPr/>
        </p:nvSpPr>
        <p:spPr>
          <a:xfrm>
            <a:off x="983355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8559978-60B4-47BF-8344-32C78211E462}"/>
              </a:ext>
            </a:extLst>
          </p:cNvPr>
          <p:cNvSpPr/>
          <p:nvPr/>
        </p:nvSpPr>
        <p:spPr>
          <a:xfrm>
            <a:off x="2723132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E2036F81-4E5E-43E1-A78D-89AF7EDD63F7}"/>
              </a:ext>
            </a:extLst>
          </p:cNvPr>
          <p:cNvSpPr/>
          <p:nvPr/>
        </p:nvSpPr>
        <p:spPr>
          <a:xfrm>
            <a:off x="4462909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4332E4FA-C416-44DE-9C62-590B498E5377}"/>
              </a:ext>
            </a:extLst>
          </p:cNvPr>
          <p:cNvSpPr/>
          <p:nvPr/>
        </p:nvSpPr>
        <p:spPr>
          <a:xfrm>
            <a:off x="6202686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B847A49E-A7A3-4FB1-B012-DD07EE548716}"/>
              </a:ext>
            </a:extLst>
          </p:cNvPr>
          <p:cNvSpPr/>
          <p:nvPr/>
        </p:nvSpPr>
        <p:spPr>
          <a:xfrm>
            <a:off x="7942463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6A5B3DF2-DFEE-40F6-8179-70322126169B}"/>
              </a:ext>
            </a:extLst>
          </p:cNvPr>
          <p:cNvSpPr/>
          <p:nvPr/>
        </p:nvSpPr>
        <p:spPr>
          <a:xfrm>
            <a:off x="9682242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DDB9F7A-63DC-41DA-89AA-823ABB76D1DB}"/>
              </a:ext>
            </a:extLst>
          </p:cNvPr>
          <p:cNvSpPr/>
          <p:nvPr/>
        </p:nvSpPr>
        <p:spPr>
          <a:xfrm>
            <a:off x="983355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45D3E9B-56C3-46B3-AD7A-18D27673A067}"/>
              </a:ext>
            </a:extLst>
          </p:cNvPr>
          <p:cNvSpPr/>
          <p:nvPr/>
        </p:nvSpPr>
        <p:spPr>
          <a:xfrm>
            <a:off x="2723132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DE81EA2-1636-43B0-9BBA-DE6821A6A5CB}"/>
              </a:ext>
            </a:extLst>
          </p:cNvPr>
          <p:cNvSpPr/>
          <p:nvPr/>
        </p:nvSpPr>
        <p:spPr>
          <a:xfrm>
            <a:off x="4462909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E34E0E6-12E2-4A1F-B42F-D718E6CEC790}"/>
              </a:ext>
            </a:extLst>
          </p:cNvPr>
          <p:cNvSpPr/>
          <p:nvPr/>
        </p:nvSpPr>
        <p:spPr>
          <a:xfrm>
            <a:off x="6202686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366CBE08-8649-4893-B235-4C3ABD56E4D4}"/>
              </a:ext>
            </a:extLst>
          </p:cNvPr>
          <p:cNvSpPr/>
          <p:nvPr/>
        </p:nvSpPr>
        <p:spPr>
          <a:xfrm>
            <a:off x="7942463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22A499C-341D-4D71-A51D-199BBA9C623B}"/>
              </a:ext>
            </a:extLst>
          </p:cNvPr>
          <p:cNvSpPr/>
          <p:nvPr/>
        </p:nvSpPr>
        <p:spPr>
          <a:xfrm>
            <a:off x="9682242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Icon List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2654CFE-30AD-4BA5-9F20-5EF79DD1C881}"/>
              </a:ext>
            </a:extLst>
          </p:cNvPr>
          <p:cNvSpPr/>
          <p:nvPr/>
        </p:nvSpPr>
        <p:spPr>
          <a:xfrm>
            <a:off x="983355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0"/>
                </a:moveTo>
                <a:lnTo>
                  <a:pt x="20031" y="0"/>
                </a:lnTo>
                <a:cubicBezTo>
                  <a:pt x="19187" y="0"/>
                  <a:pt x="18402" y="271"/>
                  <a:pt x="17980" y="735"/>
                </a:cubicBezTo>
                <a:cubicBezTo>
                  <a:pt x="16532" y="2323"/>
                  <a:pt x="13877" y="3368"/>
                  <a:pt x="10800" y="3368"/>
                </a:cubicBezTo>
                <a:cubicBezTo>
                  <a:pt x="7723" y="3368"/>
                  <a:pt x="5068" y="2323"/>
                  <a:pt x="3620" y="735"/>
                </a:cubicBezTo>
                <a:cubicBezTo>
                  <a:pt x="3198" y="271"/>
                  <a:pt x="2474" y="0"/>
                  <a:pt x="162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600" y="465"/>
                  <a:pt x="20876" y="0"/>
                  <a:pt x="20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91001E8-B124-43BE-B8CC-A63D15D6BB1A}"/>
              </a:ext>
            </a:extLst>
          </p:cNvPr>
          <p:cNvSpPr/>
          <p:nvPr/>
        </p:nvSpPr>
        <p:spPr>
          <a:xfrm>
            <a:off x="2722758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0"/>
                </a:moveTo>
                <a:lnTo>
                  <a:pt x="19911" y="0"/>
                </a:lnTo>
                <a:cubicBezTo>
                  <a:pt x="19066" y="0"/>
                  <a:pt x="18342" y="271"/>
                  <a:pt x="17920" y="735"/>
                </a:cubicBezTo>
                <a:cubicBezTo>
                  <a:pt x="16472" y="2323"/>
                  <a:pt x="13817" y="3368"/>
                  <a:pt x="10740" y="3368"/>
                </a:cubicBezTo>
                <a:cubicBezTo>
                  <a:pt x="7663" y="3368"/>
                  <a:pt x="5008" y="2323"/>
                  <a:pt x="3560" y="735"/>
                </a:cubicBezTo>
                <a:cubicBezTo>
                  <a:pt x="3137" y="271"/>
                  <a:pt x="2413" y="0"/>
                  <a:pt x="156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600" y="465"/>
                  <a:pt x="20876" y="0"/>
                  <a:pt x="20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924E118-7890-4ACC-B675-1E4013CE737C}"/>
              </a:ext>
            </a:extLst>
          </p:cNvPr>
          <p:cNvSpPr/>
          <p:nvPr/>
        </p:nvSpPr>
        <p:spPr>
          <a:xfrm>
            <a:off x="4462161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1" y="0"/>
                </a:moveTo>
                <a:lnTo>
                  <a:pt x="19971" y="0"/>
                </a:lnTo>
                <a:cubicBezTo>
                  <a:pt x="19126" y="0"/>
                  <a:pt x="18402" y="271"/>
                  <a:pt x="17980" y="735"/>
                </a:cubicBezTo>
                <a:cubicBezTo>
                  <a:pt x="16532" y="2323"/>
                  <a:pt x="13877" y="3368"/>
                  <a:pt x="10800" y="3368"/>
                </a:cubicBezTo>
                <a:cubicBezTo>
                  <a:pt x="7723" y="3368"/>
                  <a:pt x="5068" y="2323"/>
                  <a:pt x="3620" y="735"/>
                </a:cubicBezTo>
                <a:cubicBezTo>
                  <a:pt x="3198" y="271"/>
                  <a:pt x="2474" y="0"/>
                  <a:pt x="162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540" y="465"/>
                  <a:pt x="20816" y="0"/>
                  <a:pt x="1997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3E231AC-E569-4474-BAD0-769C5BAB1FBC}"/>
              </a:ext>
            </a:extLst>
          </p:cNvPr>
          <p:cNvSpPr/>
          <p:nvPr/>
        </p:nvSpPr>
        <p:spPr>
          <a:xfrm>
            <a:off x="6201564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0"/>
                </a:moveTo>
                <a:lnTo>
                  <a:pt x="20031" y="0"/>
                </a:lnTo>
                <a:cubicBezTo>
                  <a:pt x="19126" y="0"/>
                  <a:pt x="18402" y="271"/>
                  <a:pt x="17980" y="735"/>
                </a:cubicBezTo>
                <a:cubicBezTo>
                  <a:pt x="16532" y="2323"/>
                  <a:pt x="13877" y="3368"/>
                  <a:pt x="10800" y="3368"/>
                </a:cubicBezTo>
                <a:cubicBezTo>
                  <a:pt x="7723" y="3368"/>
                  <a:pt x="5068" y="2323"/>
                  <a:pt x="3620" y="735"/>
                </a:cubicBezTo>
                <a:cubicBezTo>
                  <a:pt x="3198" y="271"/>
                  <a:pt x="2413" y="0"/>
                  <a:pt x="156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600" y="465"/>
                  <a:pt x="20876" y="0"/>
                  <a:pt x="20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5485D81-38E0-4EE7-BFC6-C7036C003E38}"/>
              </a:ext>
            </a:extLst>
          </p:cNvPr>
          <p:cNvSpPr/>
          <p:nvPr/>
        </p:nvSpPr>
        <p:spPr>
          <a:xfrm>
            <a:off x="7940967" y="3472166"/>
            <a:ext cx="1527339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0"/>
                </a:moveTo>
                <a:lnTo>
                  <a:pt x="19560" y="0"/>
                </a:lnTo>
                <a:cubicBezTo>
                  <a:pt x="18840" y="0"/>
                  <a:pt x="18240" y="232"/>
                  <a:pt x="17880" y="619"/>
                </a:cubicBezTo>
                <a:cubicBezTo>
                  <a:pt x="16440" y="2245"/>
                  <a:pt x="13740" y="3368"/>
                  <a:pt x="10620" y="3368"/>
                </a:cubicBezTo>
                <a:cubicBezTo>
                  <a:pt x="7500" y="3368"/>
                  <a:pt x="4800" y="2284"/>
                  <a:pt x="3360" y="619"/>
                </a:cubicBezTo>
                <a:cubicBezTo>
                  <a:pt x="3000" y="232"/>
                  <a:pt x="2400" y="0"/>
                  <a:pt x="1680" y="0"/>
                </a:cubicBezTo>
                <a:lnTo>
                  <a:pt x="1560" y="0"/>
                </a:lnTo>
                <a:cubicBezTo>
                  <a:pt x="720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0" y="21600"/>
                  <a:pt x="1560" y="21600"/>
                </a:cubicBezTo>
                <a:lnTo>
                  <a:pt x="19920" y="21600"/>
                </a:lnTo>
                <a:cubicBezTo>
                  <a:pt x="20760" y="21600"/>
                  <a:pt x="21480" y="21135"/>
                  <a:pt x="21480" y="20594"/>
                </a:cubicBezTo>
                <a:lnTo>
                  <a:pt x="21480" y="1006"/>
                </a:lnTo>
                <a:cubicBezTo>
                  <a:pt x="21600" y="465"/>
                  <a:pt x="20880" y="0"/>
                  <a:pt x="2004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798F8BA-A7A0-423D-95A1-2F73601DFF10}"/>
              </a:ext>
            </a:extLst>
          </p:cNvPr>
          <p:cNvSpPr/>
          <p:nvPr/>
        </p:nvSpPr>
        <p:spPr>
          <a:xfrm>
            <a:off x="9681305" y="3472166"/>
            <a:ext cx="1527339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0"/>
                </a:moveTo>
                <a:lnTo>
                  <a:pt x="19500" y="0"/>
                </a:lnTo>
                <a:cubicBezTo>
                  <a:pt x="18780" y="0"/>
                  <a:pt x="18180" y="232"/>
                  <a:pt x="17820" y="619"/>
                </a:cubicBezTo>
                <a:cubicBezTo>
                  <a:pt x="16380" y="2245"/>
                  <a:pt x="13680" y="3368"/>
                  <a:pt x="10560" y="3368"/>
                </a:cubicBezTo>
                <a:cubicBezTo>
                  <a:pt x="7440" y="3368"/>
                  <a:pt x="4740" y="2284"/>
                  <a:pt x="3300" y="619"/>
                </a:cubicBezTo>
                <a:cubicBezTo>
                  <a:pt x="2940" y="232"/>
                  <a:pt x="2340" y="0"/>
                  <a:pt x="1620" y="0"/>
                </a:cubicBezTo>
                <a:lnTo>
                  <a:pt x="1560" y="0"/>
                </a:lnTo>
                <a:cubicBezTo>
                  <a:pt x="720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0" y="21600"/>
                  <a:pt x="1560" y="21600"/>
                </a:cubicBezTo>
                <a:lnTo>
                  <a:pt x="19920" y="21600"/>
                </a:lnTo>
                <a:cubicBezTo>
                  <a:pt x="20760" y="21600"/>
                  <a:pt x="21480" y="21135"/>
                  <a:pt x="21480" y="20594"/>
                </a:cubicBezTo>
                <a:lnTo>
                  <a:pt x="21480" y="1006"/>
                </a:lnTo>
                <a:cubicBezTo>
                  <a:pt x="21600" y="465"/>
                  <a:pt x="20880" y="0"/>
                  <a:pt x="2004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918C7EC1-F588-4728-B509-3214B25E87C7}"/>
              </a:ext>
            </a:extLst>
          </p:cNvPr>
          <p:cNvSpPr/>
          <p:nvPr/>
        </p:nvSpPr>
        <p:spPr>
          <a:xfrm>
            <a:off x="983355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87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Lorem Ipsum</a:t>
            </a: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8DF54CBC-0589-4359-866F-04BDB2C9BCD2}"/>
              </a:ext>
            </a:extLst>
          </p:cNvPr>
          <p:cNvSpPr/>
          <p:nvPr/>
        </p:nvSpPr>
        <p:spPr>
          <a:xfrm>
            <a:off x="2722758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9911" y="21600"/>
                </a:lnTo>
                <a:cubicBezTo>
                  <a:pt x="19066" y="21600"/>
                  <a:pt x="18342" y="21071"/>
                  <a:pt x="17920" y="20165"/>
                </a:cubicBezTo>
                <a:cubicBezTo>
                  <a:pt x="16472" y="17069"/>
                  <a:pt x="13817" y="15029"/>
                  <a:pt x="10740" y="15029"/>
                </a:cubicBezTo>
                <a:cubicBezTo>
                  <a:pt x="7663" y="15029"/>
                  <a:pt x="5008" y="17069"/>
                  <a:pt x="3560" y="20165"/>
                </a:cubicBezTo>
                <a:cubicBezTo>
                  <a:pt x="3137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B24237DD-F22F-4366-8F67-568B912F1DCA}"/>
              </a:ext>
            </a:extLst>
          </p:cNvPr>
          <p:cNvSpPr/>
          <p:nvPr/>
        </p:nvSpPr>
        <p:spPr>
          <a:xfrm>
            <a:off x="4462161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1" y="21600"/>
                </a:moveTo>
                <a:lnTo>
                  <a:pt x="1997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540" y="20769"/>
                  <a:pt x="20816" y="21600"/>
                  <a:pt x="1997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BE8E0599-CFD2-4723-82E1-15C9A201024C}"/>
              </a:ext>
            </a:extLst>
          </p:cNvPr>
          <p:cNvSpPr/>
          <p:nvPr/>
        </p:nvSpPr>
        <p:spPr>
          <a:xfrm>
            <a:off x="6201564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6B799397-207B-41EE-899B-DA860A4924E9}"/>
              </a:ext>
            </a:extLst>
          </p:cNvPr>
          <p:cNvSpPr/>
          <p:nvPr/>
        </p:nvSpPr>
        <p:spPr>
          <a:xfrm>
            <a:off x="7940967" y="1255044"/>
            <a:ext cx="1527339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60" y="21600"/>
                </a:lnTo>
                <a:cubicBezTo>
                  <a:pt x="18840" y="21600"/>
                  <a:pt x="18240" y="21147"/>
                  <a:pt x="17880" y="20392"/>
                </a:cubicBezTo>
                <a:cubicBezTo>
                  <a:pt x="16440" y="17220"/>
                  <a:pt x="13740" y="15029"/>
                  <a:pt x="10620" y="15029"/>
                </a:cubicBezTo>
                <a:cubicBezTo>
                  <a:pt x="7500" y="15029"/>
                  <a:pt x="4800" y="17144"/>
                  <a:pt x="3360" y="20392"/>
                </a:cubicBezTo>
                <a:cubicBezTo>
                  <a:pt x="3000" y="21147"/>
                  <a:pt x="2400" y="21600"/>
                  <a:pt x="168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3C8A6A7A-7956-4DE6-8A8D-C133C386EA29}"/>
              </a:ext>
            </a:extLst>
          </p:cNvPr>
          <p:cNvSpPr/>
          <p:nvPr/>
        </p:nvSpPr>
        <p:spPr>
          <a:xfrm>
            <a:off x="9681305" y="1255044"/>
            <a:ext cx="1527339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00" y="21600"/>
                </a:lnTo>
                <a:cubicBezTo>
                  <a:pt x="18780" y="21600"/>
                  <a:pt x="18180" y="21147"/>
                  <a:pt x="17820" y="20392"/>
                </a:cubicBezTo>
                <a:cubicBezTo>
                  <a:pt x="16380" y="17220"/>
                  <a:pt x="13680" y="15029"/>
                  <a:pt x="10560" y="15029"/>
                </a:cubicBezTo>
                <a:cubicBezTo>
                  <a:pt x="7440" y="15029"/>
                  <a:pt x="4740" y="17144"/>
                  <a:pt x="3300" y="20392"/>
                </a:cubicBezTo>
                <a:cubicBezTo>
                  <a:pt x="2940" y="21147"/>
                  <a:pt x="2340" y="21600"/>
                  <a:pt x="162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/>
              <a:t>Lorem Ipsum</a:t>
            </a:r>
            <a:endParaRPr lang="en-US" sz="2400" dirty="0"/>
          </a:p>
        </p:txBody>
      </p:sp>
      <p:grpSp>
        <p:nvGrpSpPr>
          <p:cNvPr id="15" name="Graphic 3" descr="Bar graph with downward trend">
            <a:extLst>
              <a:ext uri="{FF2B5EF4-FFF2-40B4-BE49-F238E27FC236}">
                <a16:creationId xmlns:a16="http://schemas.microsoft.com/office/drawing/2014/main" id="{A8AF19CD-D75B-44C6-8037-188DF7417461}"/>
              </a:ext>
            </a:extLst>
          </p:cNvPr>
          <p:cNvGrpSpPr/>
          <p:nvPr/>
        </p:nvGrpSpPr>
        <p:grpSpPr>
          <a:xfrm>
            <a:off x="1289826" y="2516116"/>
            <a:ext cx="914400" cy="914400"/>
            <a:chOff x="1289826" y="2516116"/>
            <a:chExt cx="914400" cy="9144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07E485-4C03-42DD-ACEE-D90AE2890AB9}"/>
                </a:ext>
              </a:extLst>
            </p:cNvPr>
            <p:cNvSpPr/>
            <p:nvPr/>
          </p:nvSpPr>
          <p:spPr>
            <a:xfrm>
              <a:off x="1413651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472F3C-7C2F-465C-8AC5-BE629CDDA488}"/>
                </a:ext>
              </a:extLst>
            </p:cNvPr>
            <p:cNvSpPr/>
            <p:nvPr/>
          </p:nvSpPr>
          <p:spPr>
            <a:xfrm>
              <a:off x="1527951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5148F2D-A9EC-4E17-9C76-560213CA7528}"/>
                </a:ext>
              </a:extLst>
            </p:cNvPr>
            <p:cNvSpPr/>
            <p:nvPr/>
          </p:nvSpPr>
          <p:spPr>
            <a:xfrm>
              <a:off x="1727976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C4849E-474D-4E92-BFD9-0A5AECEBC6A7}"/>
                </a:ext>
              </a:extLst>
            </p:cNvPr>
            <p:cNvSpPr/>
            <p:nvPr/>
          </p:nvSpPr>
          <p:spPr>
            <a:xfrm>
              <a:off x="1928001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3F7641E-B2AF-4410-840B-6F4712642748}"/>
                </a:ext>
              </a:extLst>
            </p:cNvPr>
            <p:cNvSpPr/>
            <p:nvPr/>
          </p:nvSpPr>
          <p:spPr>
            <a:xfrm>
              <a:off x="1752645" y="2636035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5" descr="Bar graph with upward trend">
            <a:extLst>
              <a:ext uri="{FF2B5EF4-FFF2-40B4-BE49-F238E27FC236}">
                <a16:creationId xmlns:a16="http://schemas.microsoft.com/office/drawing/2014/main" id="{5D70E66A-336C-4EB8-B38B-A8337C5C1C1A}"/>
              </a:ext>
            </a:extLst>
          </p:cNvPr>
          <p:cNvGrpSpPr/>
          <p:nvPr/>
        </p:nvGrpSpPr>
        <p:grpSpPr>
          <a:xfrm>
            <a:off x="9987774" y="2516116"/>
            <a:ext cx="914400" cy="914400"/>
            <a:chOff x="9987774" y="2516116"/>
            <a:chExt cx="914400" cy="9144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3023F14-5848-426B-B9CA-F41993913828}"/>
                </a:ext>
              </a:extLst>
            </p:cNvPr>
            <p:cNvSpPr/>
            <p:nvPr/>
          </p:nvSpPr>
          <p:spPr>
            <a:xfrm>
              <a:off x="10121124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360A77B-444A-420F-8633-EE42E3153F7F}"/>
                </a:ext>
              </a:extLst>
            </p:cNvPr>
            <p:cNvSpPr/>
            <p:nvPr/>
          </p:nvSpPr>
          <p:spPr>
            <a:xfrm rot="-10800000">
              <a:off x="10635474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FDCCF24-680D-407D-8847-92605BEC9DB4}"/>
                </a:ext>
              </a:extLst>
            </p:cNvPr>
            <p:cNvSpPr/>
            <p:nvPr/>
          </p:nvSpPr>
          <p:spPr>
            <a:xfrm rot="-10800000">
              <a:off x="10435449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7923E0-EB1B-4D94-871A-1C2CED111FFD}"/>
                </a:ext>
              </a:extLst>
            </p:cNvPr>
            <p:cNvSpPr/>
            <p:nvPr/>
          </p:nvSpPr>
          <p:spPr>
            <a:xfrm rot="-10800000">
              <a:off x="10235424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5465F8F-8266-418F-95F1-670D77F3FE31}"/>
                </a:ext>
              </a:extLst>
            </p:cNvPr>
            <p:cNvSpPr/>
            <p:nvPr/>
          </p:nvSpPr>
          <p:spPr>
            <a:xfrm>
              <a:off x="10231518" y="2639941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" descr="Bullseye">
            <a:extLst>
              <a:ext uri="{FF2B5EF4-FFF2-40B4-BE49-F238E27FC236}">
                <a16:creationId xmlns:a16="http://schemas.microsoft.com/office/drawing/2014/main" id="{1C26852E-ACD5-47B8-8ED5-51A612FC77CE}"/>
              </a:ext>
            </a:extLst>
          </p:cNvPr>
          <p:cNvGrpSpPr/>
          <p:nvPr/>
        </p:nvGrpSpPr>
        <p:grpSpPr>
          <a:xfrm>
            <a:off x="8248186" y="2516116"/>
            <a:ext cx="914400" cy="914400"/>
            <a:chOff x="8248186" y="2516116"/>
            <a:chExt cx="914400" cy="9144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5E8F21B-A8BD-4A00-B012-15C2970281C6}"/>
                </a:ext>
              </a:extLst>
            </p:cNvPr>
            <p:cNvSpPr/>
            <p:nvPr/>
          </p:nvSpPr>
          <p:spPr>
            <a:xfrm>
              <a:off x="8594896" y="2597078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192B2A0-D9D2-4453-A74B-A5F51BC1053B}"/>
                </a:ext>
              </a:extLst>
            </p:cNvPr>
            <p:cNvSpPr/>
            <p:nvPr/>
          </p:nvSpPr>
          <p:spPr>
            <a:xfrm>
              <a:off x="8329148" y="262565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452B8-1001-4E8E-A508-89FF9F28A030}"/>
                </a:ext>
              </a:extLst>
            </p:cNvPr>
            <p:cNvSpPr/>
            <p:nvPr/>
          </p:nvSpPr>
          <p:spPr>
            <a:xfrm>
              <a:off x="8462498" y="275900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9" descr="Gears">
            <a:extLst>
              <a:ext uri="{FF2B5EF4-FFF2-40B4-BE49-F238E27FC236}">
                <a16:creationId xmlns:a16="http://schemas.microsoft.com/office/drawing/2014/main" id="{D303BB90-0A22-4B03-B9B2-7FF4AAEFD52B}"/>
              </a:ext>
            </a:extLst>
          </p:cNvPr>
          <p:cNvGrpSpPr/>
          <p:nvPr/>
        </p:nvGrpSpPr>
        <p:grpSpPr>
          <a:xfrm>
            <a:off x="4915690" y="2597078"/>
            <a:ext cx="621029" cy="751522"/>
            <a:chOff x="4915690" y="2597078"/>
            <a:chExt cx="621029" cy="751522"/>
          </a:xfrm>
          <a:solidFill>
            <a:srgbClr val="000000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2E684AB-A155-4E0E-9B2A-0A3B1BE47C68}"/>
                </a:ext>
              </a:extLst>
            </p:cNvPr>
            <p:cNvSpPr/>
            <p:nvPr/>
          </p:nvSpPr>
          <p:spPr>
            <a:xfrm>
              <a:off x="5130956" y="2597078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E1BC497-8B11-4712-AE28-31F09C0C3815}"/>
                </a:ext>
              </a:extLst>
            </p:cNvPr>
            <p:cNvSpPr/>
            <p:nvPr/>
          </p:nvSpPr>
          <p:spPr>
            <a:xfrm>
              <a:off x="4915690" y="2943788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11" descr="Lightbulb">
            <a:extLst>
              <a:ext uri="{FF2B5EF4-FFF2-40B4-BE49-F238E27FC236}">
                <a16:creationId xmlns:a16="http://schemas.microsoft.com/office/drawing/2014/main" id="{E92E8A38-8054-4750-94D6-830572E13AC4}"/>
              </a:ext>
            </a:extLst>
          </p:cNvPr>
          <p:cNvGrpSpPr/>
          <p:nvPr/>
        </p:nvGrpSpPr>
        <p:grpSpPr>
          <a:xfrm>
            <a:off x="6508596" y="2516116"/>
            <a:ext cx="914400" cy="914400"/>
            <a:chOff x="6508596" y="2516116"/>
            <a:chExt cx="914400" cy="91440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1302100-DFB1-4E5D-B144-77895E55471E}"/>
                </a:ext>
              </a:extLst>
            </p:cNvPr>
            <p:cNvSpPr/>
            <p:nvPr/>
          </p:nvSpPr>
          <p:spPr>
            <a:xfrm>
              <a:off x="6841971" y="312571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0FBD117-A9B9-4057-B1DD-75A045676454}"/>
                </a:ext>
              </a:extLst>
            </p:cNvPr>
            <p:cNvSpPr/>
            <p:nvPr/>
          </p:nvSpPr>
          <p:spPr>
            <a:xfrm>
              <a:off x="6841971" y="322096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C9D30C8-368D-4664-83A0-AE1959361DA8}"/>
                </a:ext>
              </a:extLst>
            </p:cNvPr>
            <p:cNvSpPr/>
            <p:nvPr/>
          </p:nvSpPr>
          <p:spPr>
            <a:xfrm>
              <a:off x="6903883" y="331621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7929F1C-C649-450B-A3CF-B400B3AA96D0}"/>
                </a:ext>
              </a:extLst>
            </p:cNvPr>
            <p:cNvSpPr/>
            <p:nvPr/>
          </p:nvSpPr>
          <p:spPr>
            <a:xfrm>
              <a:off x="6718146" y="257326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13" descr="Research">
            <a:extLst>
              <a:ext uri="{FF2B5EF4-FFF2-40B4-BE49-F238E27FC236}">
                <a16:creationId xmlns:a16="http://schemas.microsoft.com/office/drawing/2014/main" id="{1AC7743A-FC3C-4342-9A11-B7D45D2F8EA5}"/>
              </a:ext>
            </a:extLst>
          </p:cNvPr>
          <p:cNvGrpSpPr/>
          <p:nvPr/>
        </p:nvGrpSpPr>
        <p:grpSpPr>
          <a:xfrm>
            <a:off x="3029416" y="2516116"/>
            <a:ext cx="914400" cy="914400"/>
            <a:chOff x="3029416" y="2516116"/>
            <a:chExt cx="914400" cy="91440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368A011-9F84-4193-9C77-26C4EE3103EE}"/>
                </a:ext>
              </a:extLst>
            </p:cNvPr>
            <p:cNvSpPr/>
            <p:nvPr/>
          </p:nvSpPr>
          <p:spPr>
            <a:xfrm>
              <a:off x="3103705" y="2595168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11B5FDA-783A-4F72-8725-D16B48D82B75}"/>
                </a:ext>
              </a:extLst>
            </p:cNvPr>
            <p:cNvSpPr/>
            <p:nvPr/>
          </p:nvSpPr>
          <p:spPr>
            <a:xfrm>
              <a:off x="3186578" y="2736731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862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0150CFD-02F5-4A9B-877B-97357DCFB937}"/>
              </a:ext>
            </a:extLst>
          </p:cNvPr>
          <p:cNvSpPr/>
          <p:nvPr/>
        </p:nvSpPr>
        <p:spPr>
          <a:xfrm>
            <a:off x="983355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8559978-60B4-47BF-8344-32C78211E462}"/>
              </a:ext>
            </a:extLst>
          </p:cNvPr>
          <p:cNvSpPr/>
          <p:nvPr/>
        </p:nvSpPr>
        <p:spPr>
          <a:xfrm>
            <a:off x="2723132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E2036F81-4E5E-43E1-A78D-89AF7EDD63F7}"/>
              </a:ext>
            </a:extLst>
          </p:cNvPr>
          <p:cNvSpPr/>
          <p:nvPr/>
        </p:nvSpPr>
        <p:spPr>
          <a:xfrm>
            <a:off x="4462909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4332E4FA-C416-44DE-9C62-590B498E5377}"/>
              </a:ext>
            </a:extLst>
          </p:cNvPr>
          <p:cNvSpPr/>
          <p:nvPr/>
        </p:nvSpPr>
        <p:spPr>
          <a:xfrm>
            <a:off x="6202686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B847A49E-A7A3-4FB1-B012-DD07EE548716}"/>
              </a:ext>
            </a:extLst>
          </p:cNvPr>
          <p:cNvSpPr/>
          <p:nvPr/>
        </p:nvSpPr>
        <p:spPr>
          <a:xfrm>
            <a:off x="7942463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6A5B3DF2-DFEE-40F6-8179-70322126169B}"/>
              </a:ext>
            </a:extLst>
          </p:cNvPr>
          <p:cNvSpPr/>
          <p:nvPr/>
        </p:nvSpPr>
        <p:spPr>
          <a:xfrm>
            <a:off x="9682242" y="2046809"/>
            <a:ext cx="1526402" cy="501497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DDB9F7A-63DC-41DA-89AA-823ABB76D1DB}"/>
              </a:ext>
            </a:extLst>
          </p:cNvPr>
          <p:cNvSpPr/>
          <p:nvPr/>
        </p:nvSpPr>
        <p:spPr>
          <a:xfrm>
            <a:off x="983355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45D3E9B-56C3-46B3-AD7A-18D27673A067}"/>
              </a:ext>
            </a:extLst>
          </p:cNvPr>
          <p:cNvSpPr/>
          <p:nvPr/>
        </p:nvSpPr>
        <p:spPr>
          <a:xfrm>
            <a:off x="2723132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DE81EA2-1636-43B0-9BBA-DE6821A6A5CB}"/>
              </a:ext>
            </a:extLst>
          </p:cNvPr>
          <p:cNvSpPr/>
          <p:nvPr/>
        </p:nvSpPr>
        <p:spPr>
          <a:xfrm>
            <a:off x="4462909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E34E0E6-12E2-4A1F-B42F-D718E6CEC790}"/>
              </a:ext>
            </a:extLst>
          </p:cNvPr>
          <p:cNvSpPr/>
          <p:nvPr/>
        </p:nvSpPr>
        <p:spPr>
          <a:xfrm>
            <a:off x="6202686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366CBE08-8649-4893-B235-4C3ABD56E4D4}"/>
              </a:ext>
            </a:extLst>
          </p:cNvPr>
          <p:cNvSpPr/>
          <p:nvPr/>
        </p:nvSpPr>
        <p:spPr>
          <a:xfrm>
            <a:off x="7942463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22A499C-341D-4D71-A51D-199BBA9C623B}"/>
              </a:ext>
            </a:extLst>
          </p:cNvPr>
          <p:cNvSpPr/>
          <p:nvPr/>
        </p:nvSpPr>
        <p:spPr>
          <a:xfrm>
            <a:off x="9682242" y="3390900"/>
            <a:ext cx="1526402" cy="680734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120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Icon List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2654CFE-30AD-4BA5-9F20-5EF79DD1C881}"/>
              </a:ext>
            </a:extLst>
          </p:cNvPr>
          <p:cNvSpPr/>
          <p:nvPr/>
        </p:nvSpPr>
        <p:spPr>
          <a:xfrm>
            <a:off x="983355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0"/>
                </a:moveTo>
                <a:lnTo>
                  <a:pt x="20031" y="0"/>
                </a:lnTo>
                <a:cubicBezTo>
                  <a:pt x="19187" y="0"/>
                  <a:pt x="18402" y="271"/>
                  <a:pt x="17980" y="735"/>
                </a:cubicBezTo>
                <a:cubicBezTo>
                  <a:pt x="16532" y="2323"/>
                  <a:pt x="13877" y="3368"/>
                  <a:pt x="10800" y="3368"/>
                </a:cubicBezTo>
                <a:cubicBezTo>
                  <a:pt x="7723" y="3368"/>
                  <a:pt x="5068" y="2323"/>
                  <a:pt x="3620" y="735"/>
                </a:cubicBezTo>
                <a:cubicBezTo>
                  <a:pt x="3198" y="271"/>
                  <a:pt x="2474" y="0"/>
                  <a:pt x="162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600" y="465"/>
                  <a:pt x="20876" y="0"/>
                  <a:pt x="20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91001E8-B124-43BE-B8CC-A63D15D6BB1A}"/>
              </a:ext>
            </a:extLst>
          </p:cNvPr>
          <p:cNvSpPr/>
          <p:nvPr/>
        </p:nvSpPr>
        <p:spPr>
          <a:xfrm>
            <a:off x="2722758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0"/>
                </a:moveTo>
                <a:lnTo>
                  <a:pt x="19911" y="0"/>
                </a:lnTo>
                <a:cubicBezTo>
                  <a:pt x="19066" y="0"/>
                  <a:pt x="18342" y="271"/>
                  <a:pt x="17920" y="735"/>
                </a:cubicBezTo>
                <a:cubicBezTo>
                  <a:pt x="16472" y="2323"/>
                  <a:pt x="13817" y="3368"/>
                  <a:pt x="10740" y="3368"/>
                </a:cubicBezTo>
                <a:cubicBezTo>
                  <a:pt x="7663" y="3368"/>
                  <a:pt x="5008" y="2323"/>
                  <a:pt x="3560" y="735"/>
                </a:cubicBezTo>
                <a:cubicBezTo>
                  <a:pt x="3137" y="271"/>
                  <a:pt x="2413" y="0"/>
                  <a:pt x="156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600" y="465"/>
                  <a:pt x="20876" y="0"/>
                  <a:pt x="20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924E118-7890-4ACC-B675-1E4013CE737C}"/>
              </a:ext>
            </a:extLst>
          </p:cNvPr>
          <p:cNvSpPr/>
          <p:nvPr/>
        </p:nvSpPr>
        <p:spPr>
          <a:xfrm>
            <a:off x="4462161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1" y="0"/>
                </a:moveTo>
                <a:lnTo>
                  <a:pt x="19971" y="0"/>
                </a:lnTo>
                <a:cubicBezTo>
                  <a:pt x="19126" y="0"/>
                  <a:pt x="18402" y="271"/>
                  <a:pt x="17980" y="735"/>
                </a:cubicBezTo>
                <a:cubicBezTo>
                  <a:pt x="16532" y="2323"/>
                  <a:pt x="13877" y="3368"/>
                  <a:pt x="10800" y="3368"/>
                </a:cubicBezTo>
                <a:cubicBezTo>
                  <a:pt x="7723" y="3368"/>
                  <a:pt x="5068" y="2323"/>
                  <a:pt x="3620" y="735"/>
                </a:cubicBezTo>
                <a:cubicBezTo>
                  <a:pt x="3198" y="271"/>
                  <a:pt x="2474" y="0"/>
                  <a:pt x="162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540" y="465"/>
                  <a:pt x="20816" y="0"/>
                  <a:pt x="1997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3E231AC-E569-4474-BAD0-769C5BAB1FBC}"/>
              </a:ext>
            </a:extLst>
          </p:cNvPr>
          <p:cNvSpPr/>
          <p:nvPr/>
        </p:nvSpPr>
        <p:spPr>
          <a:xfrm>
            <a:off x="6201564" y="3472166"/>
            <a:ext cx="1526402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0"/>
                </a:moveTo>
                <a:lnTo>
                  <a:pt x="20031" y="0"/>
                </a:lnTo>
                <a:cubicBezTo>
                  <a:pt x="19126" y="0"/>
                  <a:pt x="18402" y="271"/>
                  <a:pt x="17980" y="735"/>
                </a:cubicBezTo>
                <a:cubicBezTo>
                  <a:pt x="16532" y="2323"/>
                  <a:pt x="13877" y="3368"/>
                  <a:pt x="10800" y="3368"/>
                </a:cubicBezTo>
                <a:cubicBezTo>
                  <a:pt x="7723" y="3368"/>
                  <a:pt x="5068" y="2323"/>
                  <a:pt x="3620" y="735"/>
                </a:cubicBezTo>
                <a:cubicBezTo>
                  <a:pt x="3198" y="271"/>
                  <a:pt x="2413" y="0"/>
                  <a:pt x="1569" y="0"/>
                </a:cubicBezTo>
                <a:lnTo>
                  <a:pt x="1569" y="0"/>
                </a:lnTo>
                <a:cubicBezTo>
                  <a:pt x="724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4" y="21600"/>
                  <a:pt x="1569" y="21600"/>
                </a:cubicBezTo>
                <a:lnTo>
                  <a:pt x="20031" y="21600"/>
                </a:lnTo>
                <a:cubicBezTo>
                  <a:pt x="20876" y="21600"/>
                  <a:pt x="21600" y="21135"/>
                  <a:pt x="21600" y="20594"/>
                </a:cubicBezTo>
                <a:lnTo>
                  <a:pt x="21600" y="1006"/>
                </a:lnTo>
                <a:cubicBezTo>
                  <a:pt x="21600" y="465"/>
                  <a:pt x="20876" y="0"/>
                  <a:pt x="20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5485D81-38E0-4EE7-BFC6-C7036C003E38}"/>
              </a:ext>
            </a:extLst>
          </p:cNvPr>
          <p:cNvSpPr/>
          <p:nvPr/>
        </p:nvSpPr>
        <p:spPr>
          <a:xfrm>
            <a:off x="7940967" y="3472166"/>
            <a:ext cx="1527339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0"/>
                </a:moveTo>
                <a:lnTo>
                  <a:pt x="19560" y="0"/>
                </a:lnTo>
                <a:cubicBezTo>
                  <a:pt x="18840" y="0"/>
                  <a:pt x="18240" y="232"/>
                  <a:pt x="17880" y="619"/>
                </a:cubicBezTo>
                <a:cubicBezTo>
                  <a:pt x="16440" y="2245"/>
                  <a:pt x="13740" y="3368"/>
                  <a:pt x="10620" y="3368"/>
                </a:cubicBezTo>
                <a:cubicBezTo>
                  <a:pt x="7500" y="3368"/>
                  <a:pt x="4800" y="2284"/>
                  <a:pt x="3360" y="619"/>
                </a:cubicBezTo>
                <a:cubicBezTo>
                  <a:pt x="3000" y="232"/>
                  <a:pt x="2400" y="0"/>
                  <a:pt x="1680" y="0"/>
                </a:cubicBezTo>
                <a:lnTo>
                  <a:pt x="1560" y="0"/>
                </a:lnTo>
                <a:cubicBezTo>
                  <a:pt x="720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0" y="21600"/>
                  <a:pt x="1560" y="21600"/>
                </a:cubicBezTo>
                <a:lnTo>
                  <a:pt x="19920" y="21600"/>
                </a:lnTo>
                <a:cubicBezTo>
                  <a:pt x="20760" y="21600"/>
                  <a:pt x="21480" y="21135"/>
                  <a:pt x="21480" y="20594"/>
                </a:cubicBezTo>
                <a:lnTo>
                  <a:pt x="21480" y="1006"/>
                </a:lnTo>
                <a:cubicBezTo>
                  <a:pt x="21600" y="465"/>
                  <a:pt x="20880" y="0"/>
                  <a:pt x="2004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798F8BA-A7A0-423D-95A1-2F73601DFF10}"/>
              </a:ext>
            </a:extLst>
          </p:cNvPr>
          <p:cNvSpPr/>
          <p:nvPr/>
        </p:nvSpPr>
        <p:spPr>
          <a:xfrm>
            <a:off x="9681305" y="3472166"/>
            <a:ext cx="1527339" cy="23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0"/>
                </a:moveTo>
                <a:lnTo>
                  <a:pt x="19500" y="0"/>
                </a:lnTo>
                <a:cubicBezTo>
                  <a:pt x="18780" y="0"/>
                  <a:pt x="18180" y="232"/>
                  <a:pt x="17820" y="619"/>
                </a:cubicBezTo>
                <a:cubicBezTo>
                  <a:pt x="16380" y="2245"/>
                  <a:pt x="13680" y="3368"/>
                  <a:pt x="10560" y="3368"/>
                </a:cubicBezTo>
                <a:cubicBezTo>
                  <a:pt x="7440" y="3368"/>
                  <a:pt x="4740" y="2284"/>
                  <a:pt x="3300" y="619"/>
                </a:cubicBezTo>
                <a:cubicBezTo>
                  <a:pt x="2940" y="232"/>
                  <a:pt x="2340" y="0"/>
                  <a:pt x="1620" y="0"/>
                </a:cubicBezTo>
                <a:lnTo>
                  <a:pt x="1560" y="0"/>
                </a:lnTo>
                <a:cubicBezTo>
                  <a:pt x="720" y="0"/>
                  <a:pt x="0" y="465"/>
                  <a:pt x="0" y="1006"/>
                </a:cubicBezTo>
                <a:lnTo>
                  <a:pt x="0" y="20594"/>
                </a:lnTo>
                <a:cubicBezTo>
                  <a:pt x="0" y="21136"/>
                  <a:pt x="720" y="21600"/>
                  <a:pt x="1560" y="21600"/>
                </a:cubicBezTo>
                <a:lnTo>
                  <a:pt x="19920" y="21600"/>
                </a:lnTo>
                <a:cubicBezTo>
                  <a:pt x="20760" y="21600"/>
                  <a:pt x="21480" y="21135"/>
                  <a:pt x="21480" y="20594"/>
                </a:cubicBezTo>
                <a:lnTo>
                  <a:pt x="21480" y="1006"/>
                </a:lnTo>
                <a:cubicBezTo>
                  <a:pt x="21600" y="465"/>
                  <a:pt x="20880" y="0"/>
                  <a:pt x="2004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91440" tIns="640080" rIns="9144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12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918C7EC1-F588-4728-B509-3214B25E87C7}"/>
              </a:ext>
            </a:extLst>
          </p:cNvPr>
          <p:cNvSpPr/>
          <p:nvPr/>
        </p:nvSpPr>
        <p:spPr>
          <a:xfrm>
            <a:off x="983355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87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Lorem Ipsum</a:t>
            </a: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8DF54CBC-0589-4359-866F-04BDB2C9BCD2}"/>
              </a:ext>
            </a:extLst>
          </p:cNvPr>
          <p:cNvSpPr/>
          <p:nvPr/>
        </p:nvSpPr>
        <p:spPr>
          <a:xfrm>
            <a:off x="2722758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9911" y="21600"/>
                </a:lnTo>
                <a:cubicBezTo>
                  <a:pt x="19066" y="21600"/>
                  <a:pt x="18342" y="21071"/>
                  <a:pt x="17920" y="20165"/>
                </a:cubicBezTo>
                <a:cubicBezTo>
                  <a:pt x="16472" y="17069"/>
                  <a:pt x="13817" y="15029"/>
                  <a:pt x="10740" y="15029"/>
                </a:cubicBezTo>
                <a:cubicBezTo>
                  <a:pt x="7663" y="15029"/>
                  <a:pt x="5008" y="17069"/>
                  <a:pt x="3560" y="20165"/>
                </a:cubicBezTo>
                <a:cubicBezTo>
                  <a:pt x="3137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B24237DD-F22F-4366-8F67-568B912F1DCA}"/>
              </a:ext>
            </a:extLst>
          </p:cNvPr>
          <p:cNvSpPr/>
          <p:nvPr/>
        </p:nvSpPr>
        <p:spPr>
          <a:xfrm>
            <a:off x="4462161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1" y="21600"/>
                </a:moveTo>
                <a:lnTo>
                  <a:pt x="1997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540" y="20769"/>
                  <a:pt x="20816" y="21600"/>
                  <a:pt x="1997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BE8E0599-CFD2-4723-82E1-15C9A201024C}"/>
              </a:ext>
            </a:extLst>
          </p:cNvPr>
          <p:cNvSpPr/>
          <p:nvPr/>
        </p:nvSpPr>
        <p:spPr>
          <a:xfrm>
            <a:off x="6201564" y="1255044"/>
            <a:ext cx="1526402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6B799397-207B-41EE-899B-DA860A4924E9}"/>
              </a:ext>
            </a:extLst>
          </p:cNvPr>
          <p:cNvSpPr/>
          <p:nvPr/>
        </p:nvSpPr>
        <p:spPr>
          <a:xfrm>
            <a:off x="7940967" y="1255044"/>
            <a:ext cx="1527339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60" y="21600"/>
                </a:lnTo>
                <a:cubicBezTo>
                  <a:pt x="18840" y="21600"/>
                  <a:pt x="18240" y="21147"/>
                  <a:pt x="17880" y="20392"/>
                </a:cubicBezTo>
                <a:cubicBezTo>
                  <a:pt x="16440" y="17220"/>
                  <a:pt x="13740" y="15029"/>
                  <a:pt x="10620" y="15029"/>
                </a:cubicBezTo>
                <a:cubicBezTo>
                  <a:pt x="7500" y="15029"/>
                  <a:pt x="4800" y="17144"/>
                  <a:pt x="3360" y="20392"/>
                </a:cubicBezTo>
                <a:cubicBezTo>
                  <a:pt x="3000" y="21147"/>
                  <a:pt x="2400" y="21600"/>
                  <a:pt x="168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3C8A6A7A-7956-4DE6-8A8D-C133C386EA29}"/>
              </a:ext>
            </a:extLst>
          </p:cNvPr>
          <p:cNvSpPr/>
          <p:nvPr/>
        </p:nvSpPr>
        <p:spPr>
          <a:xfrm>
            <a:off x="9681305" y="1255044"/>
            <a:ext cx="1527339" cy="1219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00" y="21600"/>
                </a:lnTo>
                <a:cubicBezTo>
                  <a:pt x="18780" y="21600"/>
                  <a:pt x="18180" y="21147"/>
                  <a:pt x="17820" y="20392"/>
                </a:cubicBezTo>
                <a:cubicBezTo>
                  <a:pt x="16380" y="17220"/>
                  <a:pt x="13680" y="15029"/>
                  <a:pt x="10560" y="15029"/>
                </a:cubicBezTo>
                <a:cubicBezTo>
                  <a:pt x="7440" y="15029"/>
                  <a:pt x="4740" y="17144"/>
                  <a:pt x="3300" y="20392"/>
                </a:cubicBezTo>
                <a:cubicBezTo>
                  <a:pt x="2940" y="21147"/>
                  <a:pt x="2340" y="21600"/>
                  <a:pt x="162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/>
              <a:t>Lorem Ipsum</a:t>
            </a:r>
            <a:endParaRPr lang="en-US" sz="2400" dirty="0"/>
          </a:p>
        </p:txBody>
      </p:sp>
      <p:grpSp>
        <p:nvGrpSpPr>
          <p:cNvPr id="15" name="Graphic 3" descr="Bar graph with downward trend">
            <a:extLst>
              <a:ext uri="{FF2B5EF4-FFF2-40B4-BE49-F238E27FC236}">
                <a16:creationId xmlns:a16="http://schemas.microsoft.com/office/drawing/2014/main" id="{A8AF19CD-D75B-44C6-8037-188DF7417461}"/>
              </a:ext>
            </a:extLst>
          </p:cNvPr>
          <p:cNvGrpSpPr/>
          <p:nvPr/>
        </p:nvGrpSpPr>
        <p:grpSpPr>
          <a:xfrm>
            <a:off x="1289826" y="2516116"/>
            <a:ext cx="914400" cy="914400"/>
            <a:chOff x="1289826" y="2516116"/>
            <a:chExt cx="914400" cy="914400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07E485-4C03-42DD-ACEE-D90AE2890AB9}"/>
                </a:ext>
              </a:extLst>
            </p:cNvPr>
            <p:cNvSpPr/>
            <p:nvPr/>
          </p:nvSpPr>
          <p:spPr>
            <a:xfrm>
              <a:off x="1413651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472F3C-7C2F-465C-8AC5-BE629CDDA488}"/>
                </a:ext>
              </a:extLst>
            </p:cNvPr>
            <p:cNvSpPr/>
            <p:nvPr/>
          </p:nvSpPr>
          <p:spPr>
            <a:xfrm>
              <a:off x="1527951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5148F2D-A9EC-4E17-9C76-560213CA7528}"/>
                </a:ext>
              </a:extLst>
            </p:cNvPr>
            <p:cNvSpPr/>
            <p:nvPr/>
          </p:nvSpPr>
          <p:spPr>
            <a:xfrm>
              <a:off x="1727976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C4849E-474D-4E92-BFD9-0A5AECEBC6A7}"/>
                </a:ext>
              </a:extLst>
            </p:cNvPr>
            <p:cNvSpPr/>
            <p:nvPr/>
          </p:nvSpPr>
          <p:spPr>
            <a:xfrm>
              <a:off x="1928001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3F7641E-B2AF-4410-840B-6F4712642748}"/>
                </a:ext>
              </a:extLst>
            </p:cNvPr>
            <p:cNvSpPr/>
            <p:nvPr/>
          </p:nvSpPr>
          <p:spPr>
            <a:xfrm>
              <a:off x="1752645" y="2636035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5" descr="Bar graph with upward trend">
            <a:extLst>
              <a:ext uri="{FF2B5EF4-FFF2-40B4-BE49-F238E27FC236}">
                <a16:creationId xmlns:a16="http://schemas.microsoft.com/office/drawing/2014/main" id="{5D70E66A-336C-4EB8-B38B-A8337C5C1C1A}"/>
              </a:ext>
            </a:extLst>
          </p:cNvPr>
          <p:cNvGrpSpPr/>
          <p:nvPr/>
        </p:nvGrpSpPr>
        <p:grpSpPr>
          <a:xfrm>
            <a:off x="9987774" y="2516116"/>
            <a:ext cx="914400" cy="914400"/>
            <a:chOff x="9987774" y="2516116"/>
            <a:chExt cx="914400" cy="914400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3023F14-5848-426B-B9CA-F41993913828}"/>
                </a:ext>
              </a:extLst>
            </p:cNvPr>
            <p:cNvSpPr/>
            <p:nvPr/>
          </p:nvSpPr>
          <p:spPr>
            <a:xfrm>
              <a:off x="10121124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360A77B-444A-420F-8633-EE42E3153F7F}"/>
                </a:ext>
              </a:extLst>
            </p:cNvPr>
            <p:cNvSpPr/>
            <p:nvPr/>
          </p:nvSpPr>
          <p:spPr>
            <a:xfrm rot="-10800000">
              <a:off x="10635474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FDCCF24-680D-407D-8847-92605BEC9DB4}"/>
                </a:ext>
              </a:extLst>
            </p:cNvPr>
            <p:cNvSpPr/>
            <p:nvPr/>
          </p:nvSpPr>
          <p:spPr>
            <a:xfrm rot="-10800000">
              <a:off x="10435449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7923E0-EB1B-4D94-871A-1C2CED111FFD}"/>
                </a:ext>
              </a:extLst>
            </p:cNvPr>
            <p:cNvSpPr/>
            <p:nvPr/>
          </p:nvSpPr>
          <p:spPr>
            <a:xfrm rot="-10800000">
              <a:off x="10235424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5465F8F-8266-418F-95F1-670D77F3FE31}"/>
                </a:ext>
              </a:extLst>
            </p:cNvPr>
            <p:cNvSpPr/>
            <p:nvPr/>
          </p:nvSpPr>
          <p:spPr>
            <a:xfrm>
              <a:off x="10231518" y="2639941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" descr="Bullseye">
            <a:extLst>
              <a:ext uri="{FF2B5EF4-FFF2-40B4-BE49-F238E27FC236}">
                <a16:creationId xmlns:a16="http://schemas.microsoft.com/office/drawing/2014/main" id="{1C26852E-ACD5-47B8-8ED5-51A612FC77CE}"/>
              </a:ext>
            </a:extLst>
          </p:cNvPr>
          <p:cNvGrpSpPr/>
          <p:nvPr/>
        </p:nvGrpSpPr>
        <p:grpSpPr>
          <a:xfrm>
            <a:off x="8248186" y="2516116"/>
            <a:ext cx="914400" cy="914400"/>
            <a:chOff x="8248186" y="2516116"/>
            <a:chExt cx="914400" cy="914400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5E8F21B-A8BD-4A00-B012-15C2970281C6}"/>
                </a:ext>
              </a:extLst>
            </p:cNvPr>
            <p:cNvSpPr/>
            <p:nvPr/>
          </p:nvSpPr>
          <p:spPr>
            <a:xfrm>
              <a:off x="8594896" y="2597078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192B2A0-D9D2-4453-A74B-A5F51BC1053B}"/>
                </a:ext>
              </a:extLst>
            </p:cNvPr>
            <p:cNvSpPr/>
            <p:nvPr/>
          </p:nvSpPr>
          <p:spPr>
            <a:xfrm>
              <a:off x="8329148" y="262565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452B8-1001-4E8E-A508-89FF9F28A030}"/>
                </a:ext>
              </a:extLst>
            </p:cNvPr>
            <p:cNvSpPr/>
            <p:nvPr/>
          </p:nvSpPr>
          <p:spPr>
            <a:xfrm>
              <a:off x="8462498" y="275900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9" descr="Gears">
            <a:extLst>
              <a:ext uri="{FF2B5EF4-FFF2-40B4-BE49-F238E27FC236}">
                <a16:creationId xmlns:a16="http://schemas.microsoft.com/office/drawing/2014/main" id="{D303BB90-0A22-4B03-B9B2-7FF4AAEFD52B}"/>
              </a:ext>
            </a:extLst>
          </p:cNvPr>
          <p:cNvGrpSpPr/>
          <p:nvPr/>
        </p:nvGrpSpPr>
        <p:grpSpPr>
          <a:xfrm>
            <a:off x="4915690" y="2597078"/>
            <a:ext cx="621029" cy="751522"/>
            <a:chOff x="4915690" y="2597078"/>
            <a:chExt cx="621029" cy="751522"/>
          </a:xfrm>
          <a:solidFill>
            <a:schemeClr val="bg1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2E684AB-A155-4E0E-9B2A-0A3B1BE47C68}"/>
                </a:ext>
              </a:extLst>
            </p:cNvPr>
            <p:cNvSpPr/>
            <p:nvPr/>
          </p:nvSpPr>
          <p:spPr>
            <a:xfrm>
              <a:off x="5130956" y="2597078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E1BC497-8B11-4712-AE28-31F09C0C3815}"/>
                </a:ext>
              </a:extLst>
            </p:cNvPr>
            <p:cNvSpPr/>
            <p:nvPr/>
          </p:nvSpPr>
          <p:spPr>
            <a:xfrm>
              <a:off x="4915690" y="2943788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11" descr="Lightbulb">
            <a:extLst>
              <a:ext uri="{FF2B5EF4-FFF2-40B4-BE49-F238E27FC236}">
                <a16:creationId xmlns:a16="http://schemas.microsoft.com/office/drawing/2014/main" id="{E92E8A38-8054-4750-94D6-830572E13AC4}"/>
              </a:ext>
            </a:extLst>
          </p:cNvPr>
          <p:cNvGrpSpPr/>
          <p:nvPr/>
        </p:nvGrpSpPr>
        <p:grpSpPr>
          <a:xfrm>
            <a:off x="6508596" y="2516116"/>
            <a:ext cx="914400" cy="914400"/>
            <a:chOff x="6508596" y="2516116"/>
            <a:chExt cx="914400" cy="914400"/>
          </a:xfrm>
          <a:solidFill>
            <a:schemeClr val="bg1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1302100-DFB1-4E5D-B144-77895E55471E}"/>
                </a:ext>
              </a:extLst>
            </p:cNvPr>
            <p:cNvSpPr/>
            <p:nvPr/>
          </p:nvSpPr>
          <p:spPr>
            <a:xfrm>
              <a:off x="6841971" y="312571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0FBD117-A9B9-4057-B1DD-75A045676454}"/>
                </a:ext>
              </a:extLst>
            </p:cNvPr>
            <p:cNvSpPr/>
            <p:nvPr/>
          </p:nvSpPr>
          <p:spPr>
            <a:xfrm>
              <a:off x="6841971" y="322096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C9D30C8-368D-4664-83A0-AE1959361DA8}"/>
                </a:ext>
              </a:extLst>
            </p:cNvPr>
            <p:cNvSpPr/>
            <p:nvPr/>
          </p:nvSpPr>
          <p:spPr>
            <a:xfrm>
              <a:off x="6903883" y="331621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7929F1C-C649-450B-A3CF-B400B3AA96D0}"/>
                </a:ext>
              </a:extLst>
            </p:cNvPr>
            <p:cNvSpPr/>
            <p:nvPr/>
          </p:nvSpPr>
          <p:spPr>
            <a:xfrm>
              <a:off x="6718146" y="257326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13" descr="Research">
            <a:extLst>
              <a:ext uri="{FF2B5EF4-FFF2-40B4-BE49-F238E27FC236}">
                <a16:creationId xmlns:a16="http://schemas.microsoft.com/office/drawing/2014/main" id="{1AC7743A-FC3C-4342-9A11-B7D45D2F8EA5}"/>
              </a:ext>
            </a:extLst>
          </p:cNvPr>
          <p:cNvGrpSpPr/>
          <p:nvPr/>
        </p:nvGrpSpPr>
        <p:grpSpPr>
          <a:xfrm>
            <a:off x="3029416" y="2516116"/>
            <a:ext cx="914400" cy="914400"/>
            <a:chOff x="3029416" y="2516116"/>
            <a:chExt cx="914400" cy="914400"/>
          </a:xfrm>
          <a:solidFill>
            <a:schemeClr val="bg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368A011-9F84-4193-9C77-26C4EE3103EE}"/>
                </a:ext>
              </a:extLst>
            </p:cNvPr>
            <p:cNvSpPr/>
            <p:nvPr/>
          </p:nvSpPr>
          <p:spPr>
            <a:xfrm>
              <a:off x="3103705" y="2595168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11B5FDA-783A-4F72-8725-D16B48D82B75}"/>
                </a:ext>
              </a:extLst>
            </p:cNvPr>
            <p:cNvSpPr/>
            <p:nvPr/>
          </p:nvSpPr>
          <p:spPr>
            <a:xfrm>
              <a:off x="3186578" y="2736731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976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Icon List – Slide Template</vt:lpstr>
      <vt:lpstr>Horizontal Icon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Icon List</dc:title>
  <dc:creator>PresentationGO.com</dc:creator>
  <dc:description>© Copyright PresentationGO.com</dc:description>
  <dcterms:created xsi:type="dcterms:W3CDTF">2014-11-26T05:14:11Z</dcterms:created>
  <dcterms:modified xsi:type="dcterms:W3CDTF">2020-01-22T19:28:20Z</dcterms:modified>
  <cp:category>Text &amp; Tables</cp:category>
</cp:coreProperties>
</file>