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0" d="100"/>
          <a:sy n="140" d="100"/>
        </p:scale>
        <p:origin x="744"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7324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8/11/2020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Horizontal Jet Diagram – Slide Template</a:t>
            </a:r>
          </a:p>
        </p:txBody>
      </p:sp>
      <p:sp>
        <p:nvSpPr>
          <p:cNvPr id="4" name="Freeform: Shape 3">
            <a:extLst>
              <a:ext uri="{FF2B5EF4-FFF2-40B4-BE49-F238E27FC236}">
                <a16:creationId xmlns:a16="http://schemas.microsoft.com/office/drawing/2014/main" id="{91184203-D144-4752-AB63-04D68D217C85}"/>
              </a:ext>
            </a:extLst>
          </p:cNvPr>
          <p:cNvSpPr/>
          <p:nvPr/>
        </p:nvSpPr>
        <p:spPr>
          <a:xfrm>
            <a:off x="2000849" y="4215625"/>
            <a:ext cx="3848057" cy="889203"/>
          </a:xfrm>
          <a:custGeom>
            <a:avLst/>
            <a:gdLst>
              <a:gd name="connsiteX0" fmla="*/ 0 w 3848057"/>
              <a:gd name="connsiteY0" fmla="*/ 0 h 889203"/>
              <a:gd name="connsiteX1" fmla="*/ 469944 w 3848057"/>
              <a:gd name="connsiteY1" fmla="*/ 0 h 889203"/>
              <a:gd name="connsiteX2" fmla="*/ 1143043 w 3848057"/>
              <a:gd name="connsiteY2" fmla="*/ 0 h 889203"/>
              <a:gd name="connsiteX3" fmla="*/ 2954513 w 3848057"/>
              <a:gd name="connsiteY3" fmla="*/ 0 h 889203"/>
              <a:gd name="connsiteX4" fmla="*/ 3843674 w 3848057"/>
              <a:gd name="connsiteY4" fmla="*/ 802392 h 889203"/>
              <a:gd name="connsiteX5" fmla="*/ 3848057 w 3848057"/>
              <a:gd name="connsiteY5" fmla="*/ 889203 h 889203"/>
              <a:gd name="connsiteX6" fmla="*/ 3663677 w 3848057"/>
              <a:gd name="connsiteY6" fmla="*/ 889203 h 889203"/>
              <a:gd name="connsiteX7" fmla="*/ 3649721 w 3848057"/>
              <a:gd name="connsiteY7" fmla="*/ 750761 h 889203"/>
              <a:gd name="connsiteX8" fmla="*/ 2954513 w 3848057"/>
              <a:gd name="connsiteY8" fmla="*/ 184150 h 889203"/>
              <a:gd name="connsiteX9" fmla="*/ 1143043 w 3848057"/>
              <a:gd name="connsiteY9" fmla="*/ 184150 h 889203"/>
              <a:gd name="connsiteX10" fmla="*/ 469944 w 3848057"/>
              <a:gd name="connsiteY10" fmla="*/ 184150 h 889203"/>
              <a:gd name="connsiteX11" fmla="*/ 0 w 3848057"/>
              <a:gd name="connsiteY11" fmla="*/ 184150 h 88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8057" h="889203">
                <a:moveTo>
                  <a:pt x="0" y="0"/>
                </a:moveTo>
                <a:lnTo>
                  <a:pt x="469944" y="0"/>
                </a:lnTo>
                <a:lnTo>
                  <a:pt x="1143043" y="0"/>
                </a:lnTo>
                <a:lnTo>
                  <a:pt x="2954513" y="0"/>
                </a:lnTo>
                <a:cubicBezTo>
                  <a:pt x="3417280" y="0"/>
                  <a:pt x="3797904" y="351701"/>
                  <a:pt x="3843674" y="802392"/>
                </a:cubicBezTo>
                <a:lnTo>
                  <a:pt x="3848057" y="889203"/>
                </a:lnTo>
                <a:lnTo>
                  <a:pt x="3663677" y="889203"/>
                </a:lnTo>
                <a:lnTo>
                  <a:pt x="3649721" y="750761"/>
                </a:lnTo>
                <a:cubicBezTo>
                  <a:pt x="3583551" y="427397"/>
                  <a:pt x="3297439" y="184150"/>
                  <a:pt x="2954513" y="184150"/>
                </a:cubicBezTo>
                <a:lnTo>
                  <a:pt x="1143043" y="184150"/>
                </a:lnTo>
                <a:lnTo>
                  <a:pt x="469944" y="184150"/>
                </a:lnTo>
                <a:lnTo>
                  <a:pt x="0" y="18415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1550BF7C-8EDA-4E75-AA6C-C23868E9F193}"/>
              </a:ext>
            </a:extLst>
          </p:cNvPr>
          <p:cNvSpPr/>
          <p:nvPr/>
        </p:nvSpPr>
        <p:spPr>
          <a:xfrm>
            <a:off x="2000849" y="1802280"/>
            <a:ext cx="3848055" cy="889203"/>
          </a:xfrm>
          <a:custGeom>
            <a:avLst/>
            <a:gdLst>
              <a:gd name="connsiteX0" fmla="*/ 3663675 w 3848055"/>
              <a:gd name="connsiteY0" fmla="*/ 0 h 889203"/>
              <a:gd name="connsiteX1" fmla="*/ 3848055 w 3848055"/>
              <a:gd name="connsiteY1" fmla="*/ 0 h 889203"/>
              <a:gd name="connsiteX2" fmla="*/ 3843672 w 3848055"/>
              <a:gd name="connsiteY2" fmla="*/ 86811 h 889203"/>
              <a:gd name="connsiteX3" fmla="*/ 2954511 w 3848055"/>
              <a:gd name="connsiteY3" fmla="*/ 889203 h 889203"/>
              <a:gd name="connsiteX4" fmla="*/ 891510 w 3848055"/>
              <a:gd name="connsiteY4" fmla="*/ 889202 h 889203"/>
              <a:gd name="connsiteX5" fmla="*/ 891510 w 3848055"/>
              <a:gd name="connsiteY5" fmla="*/ 889203 h 889203"/>
              <a:gd name="connsiteX6" fmla="*/ 0 w 3848055"/>
              <a:gd name="connsiteY6" fmla="*/ 889203 h 889203"/>
              <a:gd name="connsiteX7" fmla="*/ 0 w 3848055"/>
              <a:gd name="connsiteY7" fmla="*/ 705053 h 889203"/>
              <a:gd name="connsiteX8" fmla="*/ 469943 w 3848055"/>
              <a:gd name="connsiteY8" fmla="*/ 705053 h 889203"/>
              <a:gd name="connsiteX9" fmla="*/ 469943 w 3848055"/>
              <a:gd name="connsiteY9" fmla="*/ 705052 h 889203"/>
              <a:gd name="connsiteX10" fmla="*/ 2954511 w 3848055"/>
              <a:gd name="connsiteY10" fmla="*/ 705053 h 889203"/>
              <a:gd name="connsiteX11" fmla="*/ 3649719 w 3848055"/>
              <a:gd name="connsiteY11" fmla="*/ 138442 h 88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8055" h="889203">
                <a:moveTo>
                  <a:pt x="3663675" y="0"/>
                </a:moveTo>
                <a:lnTo>
                  <a:pt x="3848055" y="0"/>
                </a:lnTo>
                <a:lnTo>
                  <a:pt x="3843672" y="86811"/>
                </a:lnTo>
                <a:cubicBezTo>
                  <a:pt x="3797902" y="537503"/>
                  <a:pt x="3417278" y="889203"/>
                  <a:pt x="2954511" y="889203"/>
                </a:cubicBezTo>
                <a:lnTo>
                  <a:pt x="891510" y="889202"/>
                </a:lnTo>
                <a:lnTo>
                  <a:pt x="891510" y="889203"/>
                </a:lnTo>
                <a:lnTo>
                  <a:pt x="0" y="889203"/>
                </a:lnTo>
                <a:lnTo>
                  <a:pt x="0" y="705053"/>
                </a:lnTo>
                <a:lnTo>
                  <a:pt x="469943" y="705053"/>
                </a:lnTo>
                <a:lnTo>
                  <a:pt x="469943" y="705052"/>
                </a:lnTo>
                <a:lnTo>
                  <a:pt x="2954511" y="705053"/>
                </a:lnTo>
                <a:cubicBezTo>
                  <a:pt x="3297437" y="705053"/>
                  <a:pt x="3583549" y="461807"/>
                  <a:pt x="3649719" y="13844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7C31D062-7012-4F2F-8F72-2A324C8E9CC3}"/>
              </a:ext>
            </a:extLst>
          </p:cNvPr>
          <p:cNvSpPr/>
          <p:nvPr/>
        </p:nvSpPr>
        <p:spPr>
          <a:xfrm>
            <a:off x="2000849" y="3361479"/>
            <a:ext cx="5045142" cy="184150"/>
          </a:xfrm>
          <a:custGeom>
            <a:avLst/>
            <a:gdLst>
              <a:gd name="connsiteX0" fmla="*/ 0 w 5292704"/>
              <a:gd name="connsiteY0" fmla="*/ 0 h 184150"/>
              <a:gd name="connsiteX1" fmla="*/ 1133542 w 5292704"/>
              <a:gd name="connsiteY1" fmla="*/ 0 h 184150"/>
              <a:gd name="connsiteX2" fmla="*/ 1324042 w 5292704"/>
              <a:gd name="connsiteY2" fmla="*/ 0 h 184150"/>
              <a:gd name="connsiteX3" fmla="*/ 5292704 w 5292704"/>
              <a:gd name="connsiteY3" fmla="*/ 0 h 184150"/>
              <a:gd name="connsiteX4" fmla="*/ 5292704 w 5292704"/>
              <a:gd name="connsiteY4" fmla="*/ 184150 h 184150"/>
              <a:gd name="connsiteX5" fmla="*/ 1324042 w 5292704"/>
              <a:gd name="connsiteY5" fmla="*/ 184150 h 184150"/>
              <a:gd name="connsiteX6" fmla="*/ 1133542 w 5292704"/>
              <a:gd name="connsiteY6" fmla="*/ 184150 h 184150"/>
              <a:gd name="connsiteX7" fmla="*/ 0 w 5292704"/>
              <a:gd name="connsiteY7" fmla="*/ 184150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2704" h="184150">
                <a:moveTo>
                  <a:pt x="0" y="0"/>
                </a:moveTo>
                <a:lnTo>
                  <a:pt x="1133542" y="0"/>
                </a:lnTo>
                <a:lnTo>
                  <a:pt x="1324042" y="0"/>
                </a:lnTo>
                <a:lnTo>
                  <a:pt x="5292704" y="0"/>
                </a:lnTo>
                <a:lnTo>
                  <a:pt x="5292704" y="184150"/>
                </a:lnTo>
                <a:lnTo>
                  <a:pt x="1324042" y="184150"/>
                </a:lnTo>
                <a:lnTo>
                  <a:pt x="1133542" y="184150"/>
                </a:lnTo>
                <a:lnTo>
                  <a:pt x="0" y="18415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B2B9EA3-D722-4662-B993-C5F2B9E255F1}"/>
              </a:ext>
            </a:extLst>
          </p:cNvPr>
          <p:cNvSpPr/>
          <p:nvPr/>
        </p:nvSpPr>
        <p:spPr>
          <a:xfrm>
            <a:off x="2000849" y="3791017"/>
            <a:ext cx="4378152" cy="404917"/>
          </a:xfrm>
          <a:custGeom>
            <a:avLst/>
            <a:gdLst>
              <a:gd name="connsiteX0" fmla="*/ 0 w 4378152"/>
              <a:gd name="connsiteY0" fmla="*/ 0 h 404917"/>
              <a:gd name="connsiteX1" fmla="*/ 1149414 w 4378152"/>
              <a:gd name="connsiteY1" fmla="*/ 0 h 404917"/>
              <a:gd name="connsiteX2" fmla="*/ 1549464 w 4378152"/>
              <a:gd name="connsiteY2" fmla="*/ 0 h 404917"/>
              <a:gd name="connsiteX3" fmla="*/ 3633983 w 4378152"/>
              <a:gd name="connsiteY3" fmla="*/ 0 h 404917"/>
              <a:gd name="connsiteX4" fmla="*/ 4343713 w 4378152"/>
              <a:gd name="connsiteY4" fmla="*/ 350453 h 404917"/>
              <a:gd name="connsiteX5" fmla="*/ 4378152 w 4378152"/>
              <a:gd name="connsiteY5" fmla="*/ 404917 h 404917"/>
              <a:gd name="connsiteX6" fmla="*/ 4145512 w 4378152"/>
              <a:gd name="connsiteY6" fmla="*/ 404917 h 404917"/>
              <a:gd name="connsiteX7" fmla="*/ 4085371 w 4378152"/>
              <a:gd name="connsiteY7" fmla="*/ 346194 h 404917"/>
              <a:gd name="connsiteX8" fmla="*/ 3633983 w 4378152"/>
              <a:gd name="connsiteY8" fmla="*/ 184150 h 404917"/>
              <a:gd name="connsiteX9" fmla="*/ 1549464 w 4378152"/>
              <a:gd name="connsiteY9" fmla="*/ 184150 h 404917"/>
              <a:gd name="connsiteX10" fmla="*/ 1149414 w 4378152"/>
              <a:gd name="connsiteY10" fmla="*/ 184150 h 404917"/>
              <a:gd name="connsiteX11" fmla="*/ 0 w 4378152"/>
              <a:gd name="connsiteY11" fmla="*/ 184150 h 404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8152" h="404917">
                <a:moveTo>
                  <a:pt x="0" y="0"/>
                </a:moveTo>
                <a:lnTo>
                  <a:pt x="1149414" y="0"/>
                </a:lnTo>
                <a:lnTo>
                  <a:pt x="1549464" y="0"/>
                </a:lnTo>
                <a:lnTo>
                  <a:pt x="3633983" y="0"/>
                </a:lnTo>
                <a:cubicBezTo>
                  <a:pt x="3923213" y="0"/>
                  <a:pt x="4180355" y="137383"/>
                  <a:pt x="4343713" y="350453"/>
                </a:cubicBezTo>
                <a:lnTo>
                  <a:pt x="4378152" y="404917"/>
                </a:lnTo>
                <a:lnTo>
                  <a:pt x="4145512" y="404917"/>
                </a:lnTo>
                <a:lnTo>
                  <a:pt x="4085371" y="346194"/>
                </a:lnTo>
                <a:cubicBezTo>
                  <a:pt x="3962706" y="244962"/>
                  <a:pt x="3805446" y="184150"/>
                  <a:pt x="3633983" y="184150"/>
                </a:cubicBezTo>
                <a:lnTo>
                  <a:pt x="1549464" y="184150"/>
                </a:lnTo>
                <a:lnTo>
                  <a:pt x="1149414" y="184150"/>
                </a:lnTo>
                <a:lnTo>
                  <a:pt x="0" y="1841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EED8C28A-A247-4184-B212-8A6F9F7FD8F5}"/>
              </a:ext>
            </a:extLst>
          </p:cNvPr>
          <p:cNvSpPr/>
          <p:nvPr/>
        </p:nvSpPr>
        <p:spPr>
          <a:xfrm>
            <a:off x="2000849" y="2653707"/>
            <a:ext cx="4399908" cy="464849"/>
          </a:xfrm>
          <a:custGeom>
            <a:avLst/>
            <a:gdLst>
              <a:gd name="connsiteX0" fmla="*/ 4180246 w 4399908"/>
              <a:gd name="connsiteY0" fmla="*/ 0 h 464849"/>
              <a:gd name="connsiteX1" fmla="*/ 4399908 w 4399908"/>
              <a:gd name="connsiteY1" fmla="*/ 0 h 464849"/>
              <a:gd name="connsiteX2" fmla="*/ 4327841 w 4399908"/>
              <a:gd name="connsiteY2" fmla="*/ 113973 h 464849"/>
              <a:gd name="connsiteX3" fmla="*/ 3618111 w 4399908"/>
              <a:gd name="connsiteY3" fmla="*/ 464425 h 464849"/>
              <a:gd name="connsiteX4" fmla="*/ 1822450 w 4399908"/>
              <a:gd name="connsiteY4" fmla="*/ 464424 h 464849"/>
              <a:gd name="connsiteX5" fmla="*/ 1822450 w 4399908"/>
              <a:gd name="connsiteY5" fmla="*/ 464849 h 464849"/>
              <a:gd name="connsiteX6" fmla="*/ 0 w 4399908"/>
              <a:gd name="connsiteY6" fmla="*/ 464849 h 464849"/>
              <a:gd name="connsiteX7" fmla="*/ 0 w 4399908"/>
              <a:gd name="connsiteY7" fmla="*/ 280699 h 464849"/>
              <a:gd name="connsiteX8" fmla="*/ 1133543 w 4399908"/>
              <a:gd name="connsiteY8" fmla="*/ 280699 h 464849"/>
              <a:gd name="connsiteX9" fmla="*/ 1133543 w 4399908"/>
              <a:gd name="connsiteY9" fmla="*/ 280274 h 464849"/>
              <a:gd name="connsiteX10" fmla="*/ 3618111 w 4399908"/>
              <a:gd name="connsiteY10" fmla="*/ 280275 h 464849"/>
              <a:gd name="connsiteX11" fmla="*/ 4154692 w 4399908"/>
              <a:gd name="connsiteY11" fmla="*/ 35047 h 46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9908" h="464849">
                <a:moveTo>
                  <a:pt x="4180246" y="0"/>
                </a:moveTo>
                <a:lnTo>
                  <a:pt x="4399908" y="0"/>
                </a:lnTo>
                <a:lnTo>
                  <a:pt x="4327841" y="113973"/>
                </a:lnTo>
                <a:cubicBezTo>
                  <a:pt x="4164483" y="327042"/>
                  <a:pt x="3907341" y="464425"/>
                  <a:pt x="3618111" y="464425"/>
                </a:cubicBezTo>
                <a:lnTo>
                  <a:pt x="1822450" y="464424"/>
                </a:lnTo>
                <a:lnTo>
                  <a:pt x="1822450" y="464849"/>
                </a:lnTo>
                <a:lnTo>
                  <a:pt x="0" y="464849"/>
                </a:lnTo>
                <a:lnTo>
                  <a:pt x="0" y="280699"/>
                </a:lnTo>
                <a:lnTo>
                  <a:pt x="1133543" y="280699"/>
                </a:lnTo>
                <a:lnTo>
                  <a:pt x="1133543" y="280274"/>
                </a:lnTo>
                <a:lnTo>
                  <a:pt x="3618111" y="280275"/>
                </a:lnTo>
                <a:cubicBezTo>
                  <a:pt x="3832440" y="280275"/>
                  <a:pt x="4024576" y="185257"/>
                  <a:pt x="4154692" y="3504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Oval 13">
            <a:extLst>
              <a:ext uri="{FF2B5EF4-FFF2-40B4-BE49-F238E27FC236}">
                <a16:creationId xmlns:a16="http://schemas.microsoft.com/office/drawing/2014/main" id="{80889C06-A6B1-49FC-93D6-9D1F9AB83DD6}"/>
              </a:ext>
            </a:extLst>
          </p:cNvPr>
          <p:cNvSpPr/>
          <p:nvPr/>
        </p:nvSpPr>
        <p:spPr>
          <a:xfrm>
            <a:off x="6001413" y="2139534"/>
            <a:ext cx="666750" cy="66675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6952590-E266-43C0-A528-B4B93417F236}"/>
              </a:ext>
            </a:extLst>
          </p:cNvPr>
          <p:cNvSpPr/>
          <p:nvPr/>
        </p:nvSpPr>
        <p:spPr>
          <a:xfrm>
            <a:off x="5436263" y="1183443"/>
            <a:ext cx="666750" cy="66675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01EE3EE-06BF-4A35-9F1F-E48F7EEA73FE}"/>
              </a:ext>
            </a:extLst>
          </p:cNvPr>
          <p:cNvSpPr/>
          <p:nvPr/>
        </p:nvSpPr>
        <p:spPr>
          <a:xfrm>
            <a:off x="6001413" y="4082698"/>
            <a:ext cx="666750" cy="66675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0CE05C3-85D7-4DA8-A236-395482E9F8FA}"/>
              </a:ext>
            </a:extLst>
          </p:cNvPr>
          <p:cNvSpPr/>
          <p:nvPr/>
        </p:nvSpPr>
        <p:spPr>
          <a:xfrm>
            <a:off x="5436263" y="5069771"/>
            <a:ext cx="666750" cy="666750"/>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1818CF16-09D8-435F-8824-25015E83FBD0}"/>
              </a:ext>
            </a:extLst>
          </p:cNvPr>
          <p:cNvSpPr/>
          <p:nvPr/>
        </p:nvSpPr>
        <p:spPr>
          <a:xfrm>
            <a:off x="6903113" y="3095625"/>
            <a:ext cx="666750" cy="666750"/>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grpSp>
        <p:nvGrpSpPr>
          <p:cNvPr id="33" name="Graphic 31" descr="Shopping cart">
            <a:extLst>
              <a:ext uri="{FF2B5EF4-FFF2-40B4-BE49-F238E27FC236}">
                <a16:creationId xmlns:a16="http://schemas.microsoft.com/office/drawing/2014/main" id="{1AD2F9BD-45DD-4427-93DA-EFC33550A3E6}"/>
              </a:ext>
            </a:extLst>
          </p:cNvPr>
          <p:cNvGrpSpPr/>
          <p:nvPr/>
        </p:nvGrpSpPr>
        <p:grpSpPr>
          <a:xfrm>
            <a:off x="5541038" y="1288218"/>
            <a:ext cx="457200" cy="457200"/>
            <a:chOff x="5165725" y="1288218"/>
            <a:chExt cx="457200" cy="457200"/>
          </a:xfrm>
        </p:grpSpPr>
        <p:sp>
          <p:nvSpPr>
            <p:cNvPr id="34" name="Freeform: Shape 33">
              <a:extLst>
                <a:ext uri="{FF2B5EF4-FFF2-40B4-BE49-F238E27FC236}">
                  <a16:creationId xmlns:a16="http://schemas.microsoft.com/office/drawing/2014/main" id="{26EDEC93-C47B-45F7-B308-7CDC8C632948}"/>
                </a:ext>
              </a:extLst>
            </p:cNvPr>
            <p:cNvSpPr/>
            <p:nvPr/>
          </p:nvSpPr>
          <p:spPr>
            <a:xfrm>
              <a:off x="5203825" y="1326318"/>
              <a:ext cx="352425" cy="323850"/>
            </a:xfrm>
            <a:custGeom>
              <a:avLst/>
              <a:gdLst>
                <a:gd name="connsiteX0" fmla="*/ 109538 w 352425"/>
                <a:gd name="connsiteY0" fmla="*/ 109538 h 323850"/>
                <a:gd name="connsiteX1" fmla="*/ 57150 w 352425"/>
                <a:gd name="connsiteY1" fmla="*/ 109538 h 323850"/>
                <a:gd name="connsiteX2" fmla="*/ 57150 w 352425"/>
                <a:gd name="connsiteY2" fmla="*/ 76200 h 323850"/>
                <a:gd name="connsiteX3" fmla="*/ 109538 w 352425"/>
                <a:gd name="connsiteY3" fmla="*/ 76200 h 323850"/>
                <a:gd name="connsiteX4" fmla="*/ 109538 w 352425"/>
                <a:gd name="connsiteY4" fmla="*/ 109538 h 323850"/>
                <a:gd name="connsiteX5" fmla="*/ 180975 w 352425"/>
                <a:gd name="connsiteY5" fmla="*/ 76200 h 323850"/>
                <a:gd name="connsiteX6" fmla="*/ 180975 w 352425"/>
                <a:gd name="connsiteY6" fmla="*/ 109538 h 323850"/>
                <a:gd name="connsiteX7" fmla="*/ 128588 w 352425"/>
                <a:gd name="connsiteY7" fmla="*/ 109538 h 323850"/>
                <a:gd name="connsiteX8" fmla="*/ 128588 w 352425"/>
                <a:gd name="connsiteY8" fmla="*/ 76200 h 323850"/>
                <a:gd name="connsiteX9" fmla="*/ 180975 w 352425"/>
                <a:gd name="connsiteY9" fmla="*/ 76200 h 323850"/>
                <a:gd name="connsiteX10" fmla="*/ 252413 w 352425"/>
                <a:gd name="connsiteY10" fmla="*/ 76200 h 323850"/>
                <a:gd name="connsiteX11" fmla="*/ 252413 w 352425"/>
                <a:gd name="connsiteY11" fmla="*/ 109538 h 323850"/>
                <a:gd name="connsiteX12" fmla="*/ 200025 w 352425"/>
                <a:gd name="connsiteY12" fmla="*/ 109538 h 323850"/>
                <a:gd name="connsiteX13" fmla="*/ 200025 w 352425"/>
                <a:gd name="connsiteY13" fmla="*/ 76200 h 323850"/>
                <a:gd name="connsiteX14" fmla="*/ 252413 w 352425"/>
                <a:gd name="connsiteY14" fmla="*/ 76200 h 323850"/>
                <a:gd name="connsiteX15" fmla="*/ 323850 w 352425"/>
                <a:gd name="connsiteY15" fmla="*/ 76200 h 323850"/>
                <a:gd name="connsiteX16" fmla="*/ 323850 w 352425"/>
                <a:gd name="connsiteY16" fmla="*/ 109538 h 323850"/>
                <a:gd name="connsiteX17" fmla="*/ 271463 w 352425"/>
                <a:gd name="connsiteY17" fmla="*/ 109538 h 323850"/>
                <a:gd name="connsiteX18" fmla="*/ 271463 w 352425"/>
                <a:gd name="connsiteY18" fmla="*/ 76200 h 323850"/>
                <a:gd name="connsiteX19" fmla="*/ 323850 w 352425"/>
                <a:gd name="connsiteY19" fmla="*/ 76200 h 323850"/>
                <a:gd name="connsiteX20" fmla="*/ 323850 w 352425"/>
                <a:gd name="connsiteY20" fmla="*/ 161925 h 323850"/>
                <a:gd name="connsiteX21" fmla="*/ 271463 w 352425"/>
                <a:gd name="connsiteY21" fmla="*/ 161925 h 323850"/>
                <a:gd name="connsiteX22" fmla="*/ 271463 w 352425"/>
                <a:gd name="connsiteY22" fmla="*/ 128588 h 323850"/>
                <a:gd name="connsiteX23" fmla="*/ 323850 w 352425"/>
                <a:gd name="connsiteY23" fmla="*/ 128588 h 323850"/>
                <a:gd name="connsiteX24" fmla="*/ 323850 w 352425"/>
                <a:gd name="connsiteY24" fmla="*/ 161925 h 323850"/>
                <a:gd name="connsiteX25" fmla="*/ 323850 w 352425"/>
                <a:gd name="connsiteY25" fmla="*/ 202406 h 323850"/>
                <a:gd name="connsiteX26" fmla="*/ 271463 w 352425"/>
                <a:gd name="connsiteY26" fmla="*/ 207169 h 323850"/>
                <a:gd name="connsiteX27" fmla="*/ 271463 w 352425"/>
                <a:gd name="connsiteY27" fmla="*/ 180975 h 323850"/>
                <a:gd name="connsiteX28" fmla="*/ 323850 w 352425"/>
                <a:gd name="connsiteY28" fmla="*/ 180975 h 323850"/>
                <a:gd name="connsiteX29" fmla="*/ 323850 w 352425"/>
                <a:gd name="connsiteY29" fmla="*/ 202406 h 323850"/>
                <a:gd name="connsiteX30" fmla="*/ 109538 w 352425"/>
                <a:gd name="connsiteY30" fmla="*/ 180975 h 323850"/>
                <a:gd name="connsiteX31" fmla="*/ 109538 w 352425"/>
                <a:gd name="connsiteY31" fmla="*/ 221456 h 323850"/>
                <a:gd name="connsiteX32" fmla="*/ 57150 w 352425"/>
                <a:gd name="connsiteY32" fmla="*/ 226219 h 323850"/>
                <a:gd name="connsiteX33" fmla="*/ 57150 w 352425"/>
                <a:gd name="connsiteY33" fmla="*/ 180975 h 323850"/>
                <a:gd name="connsiteX34" fmla="*/ 109538 w 352425"/>
                <a:gd name="connsiteY34" fmla="*/ 180975 h 323850"/>
                <a:gd name="connsiteX35" fmla="*/ 109538 w 352425"/>
                <a:gd name="connsiteY35" fmla="*/ 161925 h 323850"/>
                <a:gd name="connsiteX36" fmla="*/ 57150 w 352425"/>
                <a:gd name="connsiteY36" fmla="*/ 161925 h 323850"/>
                <a:gd name="connsiteX37" fmla="*/ 57150 w 352425"/>
                <a:gd name="connsiteY37" fmla="*/ 128588 h 323850"/>
                <a:gd name="connsiteX38" fmla="*/ 109538 w 352425"/>
                <a:gd name="connsiteY38" fmla="*/ 128588 h 323850"/>
                <a:gd name="connsiteX39" fmla="*/ 109538 w 352425"/>
                <a:gd name="connsiteY39" fmla="*/ 161925 h 323850"/>
                <a:gd name="connsiteX40" fmla="*/ 180975 w 352425"/>
                <a:gd name="connsiteY40" fmla="*/ 161925 h 323850"/>
                <a:gd name="connsiteX41" fmla="*/ 128588 w 352425"/>
                <a:gd name="connsiteY41" fmla="*/ 161925 h 323850"/>
                <a:gd name="connsiteX42" fmla="*/ 128588 w 352425"/>
                <a:gd name="connsiteY42" fmla="*/ 128588 h 323850"/>
                <a:gd name="connsiteX43" fmla="*/ 180975 w 352425"/>
                <a:gd name="connsiteY43" fmla="*/ 128588 h 323850"/>
                <a:gd name="connsiteX44" fmla="*/ 180975 w 352425"/>
                <a:gd name="connsiteY44" fmla="*/ 161925 h 323850"/>
                <a:gd name="connsiteX45" fmla="*/ 200025 w 352425"/>
                <a:gd name="connsiteY45" fmla="*/ 161925 h 323850"/>
                <a:gd name="connsiteX46" fmla="*/ 200025 w 352425"/>
                <a:gd name="connsiteY46" fmla="*/ 128588 h 323850"/>
                <a:gd name="connsiteX47" fmla="*/ 252413 w 352425"/>
                <a:gd name="connsiteY47" fmla="*/ 128588 h 323850"/>
                <a:gd name="connsiteX48" fmla="*/ 252413 w 352425"/>
                <a:gd name="connsiteY48" fmla="*/ 161925 h 323850"/>
                <a:gd name="connsiteX49" fmla="*/ 200025 w 352425"/>
                <a:gd name="connsiteY49" fmla="*/ 161925 h 323850"/>
                <a:gd name="connsiteX50" fmla="*/ 180975 w 352425"/>
                <a:gd name="connsiteY50" fmla="*/ 215265 h 323850"/>
                <a:gd name="connsiteX51" fmla="*/ 128588 w 352425"/>
                <a:gd name="connsiteY51" fmla="*/ 220028 h 323850"/>
                <a:gd name="connsiteX52" fmla="*/ 128588 w 352425"/>
                <a:gd name="connsiteY52" fmla="*/ 180975 h 323850"/>
                <a:gd name="connsiteX53" fmla="*/ 180975 w 352425"/>
                <a:gd name="connsiteY53" fmla="*/ 180975 h 323850"/>
                <a:gd name="connsiteX54" fmla="*/ 180975 w 352425"/>
                <a:gd name="connsiteY54" fmla="*/ 215265 h 323850"/>
                <a:gd name="connsiteX55" fmla="*/ 200025 w 352425"/>
                <a:gd name="connsiteY55" fmla="*/ 180975 h 323850"/>
                <a:gd name="connsiteX56" fmla="*/ 252413 w 352425"/>
                <a:gd name="connsiteY56" fmla="*/ 180975 h 323850"/>
                <a:gd name="connsiteX57" fmla="*/ 252413 w 352425"/>
                <a:gd name="connsiteY57" fmla="*/ 208598 h 323850"/>
                <a:gd name="connsiteX58" fmla="*/ 200025 w 352425"/>
                <a:gd name="connsiteY58" fmla="*/ 213360 h 323850"/>
                <a:gd name="connsiteX59" fmla="*/ 200025 w 352425"/>
                <a:gd name="connsiteY59" fmla="*/ 180975 h 323850"/>
                <a:gd name="connsiteX60" fmla="*/ 352425 w 352425"/>
                <a:gd name="connsiteY60" fmla="*/ 228600 h 323850"/>
                <a:gd name="connsiteX61" fmla="*/ 352425 w 352425"/>
                <a:gd name="connsiteY61" fmla="*/ 47625 h 323850"/>
                <a:gd name="connsiteX62" fmla="*/ 57150 w 352425"/>
                <a:gd name="connsiteY62" fmla="*/ 47625 h 323850"/>
                <a:gd name="connsiteX63" fmla="*/ 57150 w 352425"/>
                <a:gd name="connsiteY63" fmla="*/ 42863 h 323850"/>
                <a:gd name="connsiteX64" fmla="*/ 14288 w 352425"/>
                <a:gd name="connsiteY64" fmla="*/ 0 h 323850"/>
                <a:gd name="connsiteX65" fmla="*/ 0 w 352425"/>
                <a:gd name="connsiteY65" fmla="*/ 14288 h 323850"/>
                <a:gd name="connsiteX66" fmla="*/ 14288 w 352425"/>
                <a:gd name="connsiteY66" fmla="*/ 28575 h 323850"/>
                <a:gd name="connsiteX67" fmla="*/ 28575 w 352425"/>
                <a:gd name="connsiteY67" fmla="*/ 42863 h 323850"/>
                <a:gd name="connsiteX68" fmla="*/ 28575 w 352425"/>
                <a:gd name="connsiteY68" fmla="*/ 280988 h 323850"/>
                <a:gd name="connsiteX69" fmla="*/ 71438 w 352425"/>
                <a:gd name="connsiteY69" fmla="*/ 323850 h 323850"/>
                <a:gd name="connsiteX70" fmla="*/ 85725 w 352425"/>
                <a:gd name="connsiteY70" fmla="*/ 323850 h 323850"/>
                <a:gd name="connsiteX71" fmla="*/ 295275 w 352425"/>
                <a:gd name="connsiteY71" fmla="*/ 323850 h 323850"/>
                <a:gd name="connsiteX72" fmla="*/ 338138 w 352425"/>
                <a:gd name="connsiteY72" fmla="*/ 323850 h 323850"/>
                <a:gd name="connsiteX73" fmla="*/ 352425 w 352425"/>
                <a:gd name="connsiteY73" fmla="*/ 309563 h 323850"/>
                <a:gd name="connsiteX74" fmla="*/ 338138 w 352425"/>
                <a:gd name="connsiteY74" fmla="*/ 295275 h 323850"/>
                <a:gd name="connsiteX75" fmla="*/ 71438 w 352425"/>
                <a:gd name="connsiteY75" fmla="*/ 295275 h 323850"/>
                <a:gd name="connsiteX76" fmla="*/ 57150 w 352425"/>
                <a:gd name="connsiteY76" fmla="*/ 280988 h 323850"/>
                <a:gd name="connsiteX77" fmla="*/ 57150 w 352425"/>
                <a:gd name="connsiteY77" fmla="*/ 254794 h 323850"/>
                <a:gd name="connsiteX78" fmla="*/ 352425 w 352425"/>
                <a:gd name="connsiteY78" fmla="*/ 22860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52425" h="323850">
                  <a:moveTo>
                    <a:pt x="109538" y="109538"/>
                  </a:moveTo>
                  <a:lnTo>
                    <a:pt x="57150" y="109538"/>
                  </a:lnTo>
                  <a:lnTo>
                    <a:pt x="57150" y="76200"/>
                  </a:lnTo>
                  <a:lnTo>
                    <a:pt x="109538" y="76200"/>
                  </a:lnTo>
                  <a:lnTo>
                    <a:pt x="109538" y="109538"/>
                  </a:lnTo>
                  <a:close/>
                  <a:moveTo>
                    <a:pt x="180975" y="76200"/>
                  </a:moveTo>
                  <a:lnTo>
                    <a:pt x="180975" y="109538"/>
                  </a:lnTo>
                  <a:lnTo>
                    <a:pt x="128588" y="109538"/>
                  </a:lnTo>
                  <a:lnTo>
                    <a:pt x="128588" y="76200"/>
                  </a:lnTo>
                  <a:lnTo>
                    <a:pt x="180975" y="76200"/>
                  </a:lnTo>
                  <a:close/>
                  <a:moveTo>
                    <a:pt x="252413" y="76200"/>
                  </a:moveTo>
                  <a:lnTo>
                    <a:pt x="252413" y="109538"/>
                  </a:lnTo>
                  <a:lnTo>
                    <a:pt x="200025" y="109538"/>
                  </a:lnTo>
                  <a:lnTo>
                    <a:pt x="200025" y="76200"/>
                  </a:lnTo>
                  <a:lnTo>
                    <a:pt x="252413" y="76200"/>
                  </a:lnTo>
                  <a:close/>
                  <a:moveTo>
                    <a:pt x="323850" y="76200"/>
                  </a:moveTo>
                  <a:lnTo>
                    <a:pt x="323850" y="109538"/>
                  </a:lnTo>
                  <a:lnTo>
                    <a:pt x="271463" y="109538"/>
                  </a:lnTo>
                  <a:lnTo>
                    <a:pt x="271463" y="76200"/>
                  </a:lnTo>
                  <a:lnTo>
                    <a:pt x="323850" y="76200"/>
                  </a:lnTo>
                  <a:close/>
                  <a:moveTo>
                    <a:pt x="323850" y="161925"/>
                  </a:moveTo>
                  <a:lnTo>
                    <a:pt x="271463" y="161925"/>
                  </a:lnTo>
                  <a:lnTo>
                    <a:pt x="271463" y="128588"/>
                  </a:lnTo>
                  <a:lnTo>
                    <a:pt x="323850" y="128588"/>
                  </a:lnTo>
                  <a:lnTo>
                    <a:pt x="323850" y="161925"/>
                  </a:lnTo>
                  <a:close/>
                  <a:moveTo>
                    <a:pt x="323850" y="202406"/>
                  </a:moveTo>
                  <a:lnTo>
                    <a:pt x="271463" y="207169"/>
                  </a:lnTo>
                  <a:lnTo>
                    <a:pt x="271463" y="180975"/>
                  </a:lnTo>
                  <a:lnTo>
                    <a:pt x="323850" y="180975"/>
                  </a:lnTo>
                  <a:lnTo>
                    <a:pt x="323850" y="202406"/>
                  </a:lnTo>
                  <a:close/>
                  <a:moveTo>
                    <a:pt x="109538" y="180975"/>
                  </a:moveTo>
                  <a:lnTo>
                    <a:pt x="109538" y="221456"/>
                  </a:lnTo>
                  <a:lnTo>
                    <a:pt x="57150" y="226219"/>
                  </a:lnTo>
                  <a:lnTo>
                    <a:pt x="57150" y="180975"/>
                  </a:lnTo>
                  <a:lnTo>
                    <a:pt x="109538" y="180975"/>
                  </a:lnTo>
                  <a:close/>
                  <a:moveTo>
                    <a:pt x="109538" y="161925"/>
                  </a:moveTo>
                  <a:lnTo>
                    <a:pt x="57150" y="161925"/>
                  </a:lnTo>
                  <a:lnTo>
                    <a:pt x="57150" y="128588"/>
                  </a:lnTo>
                  <a:lnTo>
                    <a:pt x="109538" y="128588"/>
                  </a:lnTo>
                  <a:lnTo>
                    <a:pt x="109538" y="161925"/>
                  </a:lnTo>
                  <a:close/>
                  <a:moveTo>
                    <a:pt x="180975" y="161925"/>
                  </a:moveTo>
                  <a:lnTo>
                    <a:pt x="128588" y="161925"/>
                  </a:lnTo>
                  <a:lnTo>
                    <a:pt x="128588" y="128588"/>
                  </a:lnTo>
                  <a:lnTo>
                    <a:pt x="180975" y="128588"/>
                  </a:lnTo>
                  <a:lnTo>
                    <a:pt x="180975" y="161925"/>
                  </a:lnTo>
                  <a:close/>
                  <a:moveTo>
                    <a:pt x="200025" y="161925"/>
                  </a:moveTo>
                  <a:lnTo>
                    <a:pt x="200025" y="128588"/>
                  </a:lnTo>
                  <a:lnTo>
                    <a:pt x="252413" y="128588"/>
                  </a:lnTo>
                  <a:lnTo>
                    <a:pt x="252413" y="161925"/>
                  </a:lnTo>
                  <a:lnTo>
                    <a:pt x="200025" y="161925"/>
                  </a:lnTo>
                  <a:close/>
                  <a:moveTo>
                    <a:pt x="180975" y="215265"/>
                  </a:moveTo>
                  <a:lnTo>
                    <a:pt x="128588" y="220028"/>
                  </a:lnTo>
                  <a:lnTo>
                    <a:pt x="128588" y="180975"/>
                  </a:lnTo>
                  <a:lnTo>
                    <a:pt x="180975" y="180975"/>
                  </a:lnTo>
                  <a:lnTo>
                    <a:pt x="180975" y="215265"/>
                  </a:lnTo>
                  <a:close/>
                  <a:moveTo>
                    <a:pt x="200025" y="180975"/>
                  </a:moveTo>
                  <a:lnTo>
                    <a:pt x="252413" y="180975"/>
                  </a:lnTo>
                  <a:lnTo>
                    <a:pt x="252413" y="208598"/>
                  </a:lnTo>
                  <a:lnTo>
                    <a:pt x="200025" y="213360"/>
                  </a:lnTo>
                  <a:lnTo>
                    <a:pt x="200025" y="180975"/>
                  </a:lnTo>
                  <a:close/>
                  <a:moveTo>
                    <a:pt x="352425" y="228600"/>
                  </a:moveTo>
                  <a:lnTo>
                    <a:pt x="352425" y="47625"/>
                  </a:lnTo>
                  <a:lnTo>
                    <a:pt x="57150" y="47625"/>
                  </a:lnTo>
                  <a:lnTo>
                    <a:pt x="57150" y="42863"/>
                  </a:lnTo>
                  <a:cubicBezTo>
                    <a:pt x="57150" y="19050"/>
                    <a:pt x="38100" y="0"/>
                    <a:pt x="14288" y="0"/>
                  </a:cubicBezTo>
                  <a:cubicBezTo>
                    <a:pt x="6191" y="0"/>
                    <a:pt x="0" y="6191"/>
                    <a:pt x="0" y="14288"/>
                  </a:cubicBezTo>
                  <a:cubicBezTo>
                    <a:pt x="0" y="22384"/>
                    <a:pt x="6191" y="28575"/>
                    <a:pt x="14288" y="28575"/>
                  </a:cubicBezTo>
                  <a:cubicBezTo>
                    <a:pt x="22384" y="28575"/>
                    <a:pt x="28575" y="34766"/>
                    <a:pt x="28575" y="42863"/>
                  </a:cubicBezTo>
                  <a:lnTo>
                    <a:pt x="28575" y="280988"/>
                  </a:lnTo>
                  <a:cubicBezTo>
                    <a:pt x="28575" y="304800"/>
                    <a:pt x="47625" y="323850"/>
                    <a:pt x="71438" y="323850"/>
                  </a:cubicBezTo>
                  <a:lnTo>
                    <a:pt x="85725" y="323850"/>
                  </a:lnTo>
                  <a:lnTo>
                    <a:pt x="295275" y="323850"/>
                  </a:lnTo>
                  <a:lnTo>
                    <a:pt x="338138" y="323850"/>
                  </a:lnTo>
                  <a:cubicBezTo>
                    <a:pt x="346234" y="323850"/>
                    <a:pt x="352425" y="317659"/>
                    <a:pt x="352425" y="309563"/>
                  </a:cubicBezTo>
                  <a:cubicBezTo>
                    <a:pt x="352425" y="301466"/>
                    <a:pt x="346234" y="295275"/>
                    <a:pt x="338138" y="295275"/>
                  </a:cubicBezTo>
                  <a:lnTo>
                    <a:pt x="71438" y="295275"/>
                  </a:lnTo>
                  <a:cubicBezTo>
                    <a:pt x="63341" y="295275"/>
                    <a:pt x="57150" y="289084"/>
                    <a:pt x="57150" y="280988"/>
                  </a:cubicBezTo>
                  <a:lnTo>
                    <a:pt x="57150" y="254794"/>
                  </a:lnTo>
                  <a:lnTo>
                    <a:pt x="352425" y="228600"/>
                  </a:lnTo>
                  <a:close/>
                </a:path>
              </a:pathLst>
            </a:custGeom>
            <a:solidFill>
              <a:srgbClr val="000000"/>
            </a:solidFill>
            <a:ln w="4763"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E40673C2-7FC3-4D7C-AD5C-489926A3CE9A}"/>
                </a:ext>
              </a:extLst>
            </p:cNvPr>
            <p:cNvSpPr/>
            <p:nvPr/>
          </p:nvSpPr>
          <p:spPr>
            <a:xfrm>
              <a:off x="5260975" y="1650168"/>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solidFill>
              <a:srgbClr val="000000"/>
            </a:solidFill>
            <a:ln w="4763"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F22B2FFA-1677-4A7E-AE8A-DF084F798BD5}"/>
                </a:ext>
              </a:extLst>
            </p:cNvPr>
            <p:cNvSpPr/>
            <p:nvPr/>
          </p:nvSpPr>
          <p:spPr>
            <a:xfrm>
              <a:off x="5470525" y="1650168"/>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solidFill>
              <a:srgbClr val="000000"/>
            </a:solidFill>
            <a:ln w="4763" cap="flat">
              <a:noFill/>
              <a:prstDash val="solid"/>
              <a:miter/>
            </a:ln>
          </p:spPr>
          <p:txBody>
            <a:bodyPr rtlCol="0" anchor="ctr"/>
            <a:lstStyle/>
            <a:p>
              <a:endParaRPr lang="en-US"/>
            </a:p>
          </p:txBody>
        </p:sp>
      </p:grpSp>
      <p:grpSp>
        <p:nvGrpSpPr>
          <p:cNvPr id="37" name="Graphic 23" descr="Box">
            <a:extLst>
              <a:ext uri="{FF2B5EF4-FFF2-40B4-BE49-F238E27FC236}">
                <a16:creationId xmlns:a16="http://schemas.microsoft.com/office/drawing/2014/main" id="{C40D4C2E-C230-4FE6-BCA4-9F488DC2DB57}"/>
              </a:ext>
            </a:extLst>
          </p:cNvPr>
          <p:cNvGrpSpPr/>
          <p:nvPr/>
        </p:nvGrpSpPr>
        <p:grpSpPr>
          <a:xfrm>
            <a:off x="6177625" y="2285266"/>
            <a:ext cx="314325" cy="375285"/>
            <a:chOff x="5802312" y="2285266"/>
            <a:chExt cx="314325" cy="375285"/>
          </a:xfrm>
          <a:solidFill>
            <a:srgbClr val="000000"/>
          </a:solidFill>
        </p:grpSpPr>
        <p:sp>
          <p:nvSpPr>
            <p:cNvPr id="38" name="Freeform: Shape 37">
              <a:extLst>
                <a:ext uri="{FF2B5EF4-FFF2-40B4-BE49-F238E27FC236}">
                  <a16:creationId xmlns:a16="http://schemas.microsoft.com/office/drawing/2014/main" id="{FD35FD8F-CD14-41A9-A162-AF9D8D149C80}"/>
                </a:ext>
              </a:extLst>
            </p:cNvPr>
            <p:cNvSpPr/>
            <p:nvPr/>
          </p:nvSpPr>
          <p:spPr>
            <a:xfrm>
              <a:off x="5802312" y="2337177"/>
              <a:ext cx="228600" cy="138588"/>
            </a:xfrm>
            <a:custGeom>
              <a:avLst/>
              <a:gdLst>
                <a:gd name="connsiteX0" fmla="*/ 71438 w 228600"/>
                <a:gd name="connsiteY0" fmla="*/ 0 h 138588"/>
                <a:gd name="connsiteX1" fmla="*/ 0 w 228600"/>
                <a:gd name="connsiteY1" fmla="*/ 43339 h 138588"/>
                <a:gd name="connsiteX2" fmla="*/ 157163 w 228600"/>
                <a:gd name="connsiteY2" fmla="*/ 138589 h 138588"/>
                <a:gd name="connsiteX3" fmla="*/ 228600 w 228600"/>
                <a:gd name="connsiteY3" fmla="*/ 95250 h 138588"/>
              </a:gdLst>
              <a:ahLst/>
              <a:cxnLst>
                <a:cxn ang="0">
                  <a:pos x="connsiteX0" y="connsiteY0"/>
                </a:cxn>
                <a:cxn ang="0">
                  <a:pos x="connsiteX1" y="connsiteY1"/>
                </a:cxn>
                <a:cxn ang="0">
                  <a:pos x="connsiteX2" y="connsiteY2"/>
                </a:cxn>
                <a:cxn ang="0">
                  <a:pos x="connsiteX3" y="connsiteY3"/>
                </a:cxn>
              </a:cxnLst>
              <a:rect l="l" t="t" r="r" b="b"/>
              <a:pathLst>
                <a:path w="228600" h="138588">
                  <a:moveTo>
                    <a:pt x="71438" y="0"/>
                  </a:moveTo>
                  <a:lnTo>
                    <a:pt x="0" y="43339"/>
                  </a:lnTo>
                  <a:lnTo>
                    <a:pt x="157163" y="138589"/>
                  </a:lnTo>
                  <a:lnTo>
                    <a:pt x="228600" y="95250"/>
                  </a:lnTo>
                  <a:close/>
                </a:path>
              </a:pathLst>
            </a:custGeom>
            <a:solidFill>
              <a:srgbClr val="000000"/>
            </a:solidFill>
            <a:ln w="4763"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901DC729-6343-483E-AA6E-D1B2F4C31D64}"/>
                </a:ext>
              </a:extLst>
            </p:cNvPr>
            <p:cNvSpPr/>
            <p:nvPr/>
          </p:nvSpPr>
          <p:spPr>
            <a:xfrm>
              <a:off x="5891847" y="2285266"/>
              <a:ext cx="224790" cy="136207"/>
            </a:xfrm>
            <a:custGeom>
              <a:avLst/>
              <a:gdLst>
                <a:gd name="connsiteX0" fmla="*/ 224790 w 224790"/>
                <a:gd name="connsiteY0" fmla="*/ 95250 h 136207"/>
                <a:gd name="connsiteX1" fmla="*/ 67628 w 224790"/>
                <a:gd name="connsiteY1" fmla="*/ 0 h 136207"/>
                <a:gd name="connsiteX2" fmla="*/ 0 w 224790"/>
                <a:gd name="connsiteY2" fmla="*/ 40958 h 136207"/>
                <a:gd name="connsiteX3" fmla="*/ 157163 w 224790"/>
                <a:gd name="connsiteY3" fmla="*/ 136208 h 136207"/>
              </a:gdLst>
              <a:ahLst/>
              <a:cxnLst>
                <a:cxn ang="0">
                  <a:pos x="connsiteX0" y="connsiteY0"/>
                </a:cxn>
                <a:cxn ang="0">
                  <a:pos x="connsiteX1" y="connsiteY1"/>
                </a:cxn>
                <a:cxn ang="0">
                  <a:pos x="connsiteX2" y="connsiteY2"/>
                </a:cxn>
                <a:cxn ang="0">
                  <a:pos x="connsiteX3" y="connsiteY3"/>
                </a:cxn>
              </a:cxnLst>
              <a:rect l="l" t="t" r="r" b="b"/>
              <a:pathLst>
                <a:path w="224790" h="136207">
                  <a:moveTo>
                    <a:pt x="224790" y="95250"/>
                  </a:moveTo>
                  <a:lnTo>
                    <a:pt x="67628" y="0"/>
                  </a:lnTo>
                  <a:lnTo>
                    <a:pt x="0" y="40958"/>
                  </a:lnTo>
                  <a:lnTo>
                    <a:pt x="157163" y="136208"/>
                  </a:lnTo>
                  <a:close/>
                </a:path>
              </a:pathLst>
            </a:custGeom>
            <a:solidFill>
              <a:srgbClr val="000000"/>
            </a:solidFill>
            <a:ln w="4763"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C7565A18-EF8F-428F-874D-F67C35A4AF9A}"/>
                </a:ext>
              </a:extLst>
            </p:cNvPr>
            <p:cNvSpPr/>
            <p:nvPr/>
          </p:nvSpPr>
          <p:spPr>
            <a:xfrm>
              <a:off x="5802312" y="2402900"/>
              <a:ext cx="147637" cy="257651"/>
            </a:xfrm>
            <a:custGeom>
              <a:avLst/>
              <a:gdLst>
                <a:gd name="connsiteX0" fmla="*/ 0 w 147637"/>
                <a:gd name="connsiteY0" fmla="*/ 15716 h 257651"/>
                <a:gd name="connsiteX1" fmla="*/ 0 w 147637"/>
                <a:gd name="connsiteY1" fmla="*/ 168116 h 257651"/>
                <a:gd name="connsiteX2" fmla="*/ 147638 w 147637"/>
                <a:gd name="connsiteY2" fmla="*/ 257651 h 257651"/>
                <a:gd name="connsiteX3" fmla="*/ 147638 w 147637"/>
                <a:gd name="connsiteY3" fmla="*/ 89535 h 257651"/>
                <a:gd name="connsiteX4" fmla="*/ 0 w 147637"/>
                <a:gd name="connsiteY4" fmla="*/ 0 h 25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637" h="257651">
                  <a:moveTo>
                    <a:pt x="0" y="15716"/>
                  </a:moveTo>
                  <a:lnTo>
                    <a:pt x="0" y="168116"/>
                  </a:lnTo>
                  <a:lnTo>
                    <a:pt x="147638" y="257651"/>
                  </a:lnTo>
                  <a:lnTo>
                    <a:pt x="147638" y="89535"/>
                  </a:lnTo>
                  <a:lnTo>
                    <a:pt x="0" y="0"/>
                  </a:lnTo>
                  <a:close/>
                </a:path>
              </a:pathLst>
            </a:custGeom>
            <a:solidFill>
              <a:srgbClr val="000000"/>
            </a:solidFill>
            <a:ln w="4763"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C5E586EF-1099-4CFD-ADF9-2E80C1A52DAB}"/>
                </a:ext>
              </a:extLst>
            </p:cNvPr>
            <p:cNvSpPr/>
            <p:nvPr/>
          </p:nvSpPr>
          <p:spPr>
            <a:xfrm>
              <a:off x="5969000" y="2402900"/>
              <a:ext cx="147637" cy="257651"/>
            </a:xfrm>
            <a:custGeom>
              <a:avLst/>
              <a:gdLst>
                <a:gd name="connsiteX0" fmla="*/ 52388 w 147637"/>
                <a:gd name="connsiteY0" fmla="*/ 115729 h 257651"/>
                <a:gd name="connsiteX1" fmla="*/ 19050 w 147637"/>
                <a:gd name="connsiteY1" fmla="*/ 134779 h 257651"/>
                <a:gd name="connsiteX2" fmla="*/ 19050 w 147637"/>
                <a:gd name="connsiteY2" fmla="*/ 101441 h 257651"/>
                <a:gd name="connsiteX3" fmla="*/ 52388 w 147637"/>
                <a:gd name="connsiteY3" fmla="*/ 82391 h 257651"/>
                <a:gd name="connsiteX4" fmla="*/ 52388 w 147637"/>
                <a:gd name="connsiteY4" fmla="*/ 115729 h 257651"/>
                <a:gd name="connsiteX5" fmla="*/ 0 w 147637"/>
                <a:gd name="connsiteY5" fmla="*/ 89535 h 257651"/>
                <a:gd name="connsiteX6" fmla="*/ 0 w 147637"/>
                <a:gd name="connsiteY6" fmla="*/ 257651 h 257651"/>
                <a:gd name="connsiteX7" fmla="*/ 147638 w 147637"/>
                <a:gd name="connsiteY7" fmla="*/ 168116 h 257651"/>
                <a:gd name="connsiteX8" fmla="*/ 147638 w 147637"/>
                <a:gd name="connsiteY8" fmla="*/ 0 h 257651"/>
                <a:gd name="connsiteX9" fmla="*/ 0 w 147637"/>
                <a:gd name="connsiteY9" fmla="*/ 89535 h 257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637" h="257651">
                  <a:moveTo>
                    <a:pt x="52388" y="115729"/>
                  </a:moveTo>
                  <a:lnTo>
                    <a:pt x="19050" y="134779"/>
                  </a:lnTo>
                  <a:lnTo>
                    <a:pt x="19050" y="101441"/>
                  </a:lnTo>
                  <a:lnTo>
                    <a:pt x="52388" y="82391"/>
                  </a:lnTo>
                  <a:lnTo>
                    <a:pt x="52388" y="115729"/>
                  </a:lnTo>
                  <a:close/>
                  <a:moveTo>
                    <a:pt x="0" y="89535"/>
                  </a:moveTo>
                  <a:lnTo>
                    <a:pt x="0" y="257651"/>
                  </a:lnTo>
                  <a:lnTo>
                    <a:pt x="147638" y="168116"/>
                  </a:lnTo>
                  <a:lnTo>
                    <a:pt x="147638" y="0"/>
                  </a:lnTo>
                  <a:lnTo>
                    <a:pt x="0" y="89535"/>
                  </a:lnTo>
                  <a:close/>
                </a:path>
              </a:pathLst>
            </a:custGeom>
            <a:solidFill>
              <a:srgbClr val="000000"/>
            </a:solidFill>
            <a:ln w="4763" cap="flat">
              <a:noFill/>
              <a:prstDash val="solid"/>
              <a:miter/>
            </a:ln>
          </p:spPr>
          <p:txBody>
            <a:bodyPr rtlCol="0" anchor="ctr"/>
            <a:lstStyle/>
            <a:p>
              <a:endParaRPr lang="en-US"/>
            </a:p>
          </p:txBody>
        </p:sp>
      </p:grpSp>
      <p:grpSp>
        <p:nvGrpSpPr>
          <p:cNvPr id="42" name="Graphic 27" descr="Business Growth">
            <a:extLst>
              <a:ext uri="{FF2B5EF4-FFF2-40B4-BE49-F238E27FC236}">
                <a16:creationId xmlns:a16="http://schemas.microsoft.com/office/drawing/2014/main" id="{C02885A4-4D45-4814-8993-FB2751ED1511}"/>
              </a:ext>
            </a:extLst>
          </p:cNvPr>
          <p:cNvGrpSpPr/>
          <p:nvPr/>
        </p:nvGrpSpPr>
        <p:grpSpPr>
          <a:xfrm>
            <a:off x="7007888" y="3200400"/>
            <a:ext cx="457200" cy="457200"/>
            <a:chOff x="6632575" y="3200400"/>
            <a:chExt cx="457200" cy="457200"/>
          </a:xfrm>
          <a:solidFill>
            <a:schemeClr val="bg1"/>
          </a:solidFill>
          <a:effectLst>
            <a:outerShdw blurRad="50800" dist="38100" dir="2700000" algn="tl" rotWithShape="0">
              <a:prstClr val="black">
                <a:alpha val="40000"/>
              </a:prstClr>
            </a:outerShdw>
          </a:effectLst>
        </p:grpSpPr>
        <p:sp>
          <p:nvSpPr>
            <p:cNvPr id="43" name="Freeform: Shape 42">
              <a:extLst>
                <a:ext uri="{FF2B5EF4-FFF2-40B4-BE49-F238E27FC236}">
                  <a16:creationId xmlns:a16="http://schemas.microsoft.com/office/drawing/2014/main" id="{9A2792C9-E75A-4B33-9A58-6DCE0A8827BD}"/>
                </a:ext>
              </a:extLst>
            </p:cNvPr>
            <p:cNvSpPr/>
            <p:nvPr/>
          </p:nvSpPr>
          <p:spPr>
            <a:xfrm>
              <a:off x="6665436" y="3351609"/>
              <a:ext cx="395763" cy="252888"/>
            </a:xfrm>
            <a:custGeom>
              <a:avLst/>
              <a:gdLst>
                <a:gd name="connsiteX0" fmla="*/ 319564 w 395763"/>
                <a:gd name="connsiteY0" fmla="*/ 96203 h 252888"/>
                <a:gd name="connsiteX1" fmla="*/ 367665 w 395763"/>
                <a:gd name="connsiteY1" fmla="*/ 48101 h 252888"/>
                <a:gd name="connsiteX2" fmla="*/ 395764 w 395763"/>
                <a:gd name="connsiteY2" fmla="*/ 76200 h 252888"/>
                <a:gd name="connsiteX3" fmla="*/ 395764 w 395763"/>
                <a:gd name="connsiteY3" fmla="*/ 0 h 252888"/>
                <a:gd name="connsiteX4" fmla="*/ 319564 w 395763"/>
                <a:gd name="connsiteY4" fmla="*/ 0 h 252888"/>
                <a:gd name="connsiteX5" fmla="*/ 347663 w 395763"/>
                <a:gd name="connsiteY5" fmla="*/ 28099 h 252888"/>
                <a:gd name="connsiteX6" fmla="*/ 300514 w 395763"/>
                <a:gd name="connsiteY6" fmla="*/ 75248 h 252888"/>
                <a:gd name="connsiteX7" fmla="*/ 219551 w 395763"/>
                <a:gd name="connsiteY7" fmla="*/ 156210 h 252888"/>
                <a:gd name="connsiteX8" fmla="*/ 148114 w 395763"/>
                <a:gd name="connsiteY8" fmla="*/ 84773 h 252888"/>
                <a:gd name="connsiteX9" fmla="*/ 0 w 395763"/>
                <a:gd name="connsiteY9" fmla="*/ 232886 h 252888"/>
                <a:gd name="connsiteX10" fmla="*/ 20003 w 395763"/>
                <a:gd name="connsiteY10" fmla="*/ 252889 h 252888"/>
                <a:gd name="connsiteX11" fmla="*/ 148114 w 395763"/>
                <a:gd name="connsiteY11" fmla="*/ 124778 h 252888"/>
                <a:gd name="connsiteX12" fmla="*/ 219551 w 395763"/>
                <a:gd name="connsiteY12" fmla="*/ 196215 h 252888"/>
                <a:gd name="connsiteX13" fmla="*/ 319564 w 395763"/>
                <a:gd name="connsiteY13" fmla="*/ 96203 h 25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5763" h="252888">
                  <a:moveTo>
                    <a:pt x="319564" y="96203"/>
                  </a:moveTo>
                  <a:lnTo>
                    <a:pt x="367665" y="48101"/>
                  </a:lnTo>
                  <a:lnTo>
                    <a:pt x="395764" y="76200"/>
                  </a:lnTo>
                  <a:lnTo>
                    <a:pt x="395764" y="0"/>
                  </a:lnTo>
                  <a:lnTo>
                    <a:pt x="319564" y="0"/>
                  </a:lnTo>
                  <a:lnTo>
                    <a:pt x="347663" y="28099"/>
                  </a:lnTo>
                  <a:lnTo>
                    <a:pt x="300514" y="75248"/>
                  </a:lnTo>
                  <a:lnTo>
                    <a:pt x="219551" y="156210"/>
                  </a:lnTo>
                  <a:lnTo>
                    <a:pt x="148114" y="84773"/>
                  </a:lnTo>
                  <a:lnTo>
                    <a:pt x="0" y="232886"/>
                  </a:lnTo>
                  <a:lnTo>
                    <a:pt x="20003" y="252889"/>
                  </a:lnTo>
                  <a:lnTo>
                    <a:pt x="148114" y="124778"/>
                  </a:lnTo>
                  <a:lnTo>
                    <a:pt x="219551" y="196215"/>
                  </a:lnTo>
                  <a:lnTo>
                    <a:pt x="319564" y="96203"/>
                  </a:lnTo>
                  <a:close/>
                </a:path>
              </a:pathLst>
            </a:custGeom>
            <a:grpFill/>
            <a:ln w="4763"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C2CF9A63-B7EA-40AA-9AEE-FDDC1E4C9331}"/>
                </a:ext>
              </a:extLst>
            </p:cNvPr>
            <p:cNvSpPr/>
            <p:nvPr/>
          </p:nvSpPr>
          <p:spPr>
            <a:xfrm>
              <a:off x="6694487" y="3271837"/>
              <a:ext cx="47625" cy="47625"/>
            </a:xfrm>
            <a:custGeom>
              <a:avLst/>
              <a:gdLst>
                <a:gd name="connsiteX0" fmla="*/ 47625 w 47625"/>
                <a:gd name="connsiteY0" fmla="*/ 23813 h 47625"/>
                <a:gd name="connsiteX1" fmla="*/ 23813 w 47625"/>
                <a:gd name="connsiteY1" fmla="*/ 47625 h 47625"/>
                <a:gd name="connsiteX2" fmla="*/ 0 w 47625"/>
                <a:gd name="connsiteY2" fmla="*/ 23813 h 47625"/>
                <a:gd name="connsiteX3" fmla="*/ 23813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3" y="47625"/>
                  </a:cubicBezTo>
                  <a:cubicBezTo>
                    <a:pt x="10661" y="47625"/>
                    <a:pt x="0" y="36964"/>
                    <a:pt x="0" y="23813"/>
                  </a:cubicBezTo>
                  <a:cubicBezTo>
                    <a:pt x="0" y="10661"/>
                    <a:pt x="10661" y="0"/>
                    <a:pt x="23813" y="0"/>
                  </a:cubicBezTo>
                  <a:cubicBezTo>
                    <a:pt x="36964" y="0"/>
                    <a:pt x="47625" y="10661"/>
                    <a:pt x="47625" y="23813"/>
                  </a:cubicBezTo>
                  <a:close/>
                </a:path>
              </a:pathLst>
            </a:custGeom>
            <a:grpFill/>
            <a:ln w="4763"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9A93F5C2-1F9B-41C4-99FE-4ED585A9E27B}"/>
                </a:ext>
              </a:extLst>
            </p:cNvPr>
            <p:cNvSpPr/>
            <p:nvPr/>
          </p:nvSpPr>
          <p:spPr>
            <a:xfrm>
              <a:off x="6661220" y="3324226"/>
              <a:ext cx="302157" cy="204262"/>
            </a:xfrm>
            <a:custGeom>
              <a:avLst/>
              <a:gdLst>
                <a:gd name="connsiteX0" fmla="*/ 286489 w 302157"/>
                <a:gd name="connsiteY0" fmla="*/ 93868 h 204262"/>
                <a:gd name="connsiteX1" fmla="*/ 291251 w 302157"/>
                <a:gd name="connsiteY1" fmla="*/ 89105 h 204262"/>
                <a:gd name="connsiteX2" fmla="*/ 302158 w 302157"/>
                <a:gd name="connsiteY2" fmla="*/ 78199 h 204262"/>
                <a:gd name="connsiteX3" fmla="*/ 288918 w 302157"/>
                <a:gd name="connsiteY3" fmla="*/ 18668 h 204262"/>
                <a:gd name="connsiteX4" fmla="*/ 285679 w 302157"/>
                <a:gd name="connsiteY4" fmla="*/ 13334 h 204262"/>
                <a:gd name="connsiteX5" fmla="*/ 266629 w 302157"/>
                <a:gd name="connsiteY5" fmla="*/ 3190 h 204262"/>
                <a:gd name="connsiteX6" fmla="*/ 228244 w 302157"/>
                <a:gd name="connsiteY6" fmla="*/ 3190 h 204262"/>
                <a:gd name="connsiteX7" fmla="*/ 209194 w 302157"/>
                <a:gd name="connsiteY7" fmla="*/ 13334 h 204262"/>
                <a:gd name="connsiteX8" fmla="*/ 205955 w 302157"/>
                <a:gd name="connsiteY8" fmla="*/ 18668 h 204262"/>
                <a:gd name="connsiteX9" fmla="*/ 199954 w 302157"/>
                <a:gd name="connsiteY9" fmla="*/ 46576 h 204262"/>
                <a:gd name="connsiteX10" fmla="*/ 199954 w 302157"/>
                <a:gd name="connsiteY10" fmla="*/ 46576 h 204262"/>
                <a:gd name="connsiteX11" fmla="*/ 193715 w 302157"/>
                <a:gd name="connsiteY11" fmla="*/ 18668 h 204262"/>
                <a:gd name="connsiteX12" fmla="*/ 190429 w 302157"/>
                <a:gd name="connsiteY12" fmla="*/ 13334 h 204262"/>
                <a:gd name="connsiteX13" fmla="*/ 171379 w 302157"/>
                <a:gd name="connsiteY13" fmla="*/ 3190 h 204262"/>
                <a:gd name="connsiteX14" fmla="*/ 114229 w 302157"/>
                <a:gd name="connsiteY14" fmla="*/ 13334 h 204262"/>
                <a:gd name="connsiteX15" fmla="*/ 110991 w 302157"/>
                <a:gd name="connsiteY15" fmla="*/ 18668 h 204262"/>
                <a:gd name="connsiteX16" fmla="*/ 104704 w 302157"/>
                <a:gd name="connsiteY16" fmla="*/ 45671 h 204262"/>
                <a:gd name="connsiteX17" fmla="*/ 104704 w 302157"/>
                <a:gd name="connsiteY17" fmla="*/ 45671 h 204262"/>
                <a:gd name="connsiteX18" fmla="*/ 98513 w 302157"/>
                <a:gd name="connsiteY18" fmla="*/ 18668 h 204262"/>
                <a:gd name="connsiteX19" fmla="*/ 95179 w 302157"/>
                <a:gd name="connsiteY19" fmla="*/ 13334 h 204262"/>
                <a:gd name="connsiteX20" fmla="*/ 76129 w 302157"/>
                <a:gd name="connsiteY20" fmla="*/ 3190 h 204262"/>
                <a:gd name="connsiteX21" fmla="*/ 37744 w 302157"/>
                <a:gd name="connsiteY21" fmla="*/ 3190 h 204262"/>
                <a:gd name="connsiteX22" fmla="*/ 18694 w 302157"/>
                <a:gd name="connsiteY22" fmla="*/ 13334 h 204262"/>
                <a:gd name="connsiteX23" fmla="*/ 15455 w 302157"/>
                <a:gd name="connsiteY23" fmla="*/ 18668 h 204262"/>
                <a:gd name="connsiteX24" fmla="*/ 310 w 302157"/>
                <a:gd name="connsiteY24" fmla="*/ 87819 h 204262"/>
                <a:gd name="connsiteX25" fmla="*/ 7499 w 302157"/>
                <a:gd name="connsiteY25" fmla="*/ 99922 h 204262"/>
                <a:gd name="connsiteX26" fmla="*/ 7883 w 302157"/>
                <a:gd name="connsiteY26" fmla="*/ 100011 h 204262"/>
                <a:gd name="connsiteX27" fmla="*/ 9454 w 302157"/>
                <a:gd name="connsiteY27" fmla="*/ 100011 h 204262"/>
                <a:gd name="connsiteX28" fmla="*/ 18979 w 302157"/>
                <a:gd name="connsiteY28" fmla="*/ 92534 h 204262"/>
                <a:gd name="connsiteX29" fmla="*/ 33267 w 302157"/>
                <a:gd name="connsiteY29" fmla="*/ 28574 h 204262"/>
                <a:gd name="connsiteX30" fmla="*/ 33267 w 302157"/>
                <a:gd name="connsiteY30" fmla="*/ 28574 h 204262"/>
                <a:gd name="connsiteX31" fmla="*/ 33267 w 302157"/>
                <a:gd name="connsiteY31" fmla="*/ 62388 h 204262"/>
                <a:gd name="connsiteX32" fmla="*/ 18979 w 302157"/>
                <a:gd name="connsiteY32" fmla="*/ 133349 h 204262"/>
                <a:gd name="connsiteX33" fmla="*/ 33267 w 302157"/>
                <a:gd name="connsiteY33" fmla="*/ 133349 h 204262"/>
                <a:gd name="connsiteX34" fmla="*/ 33267 w 302157"/>
                <a:gd name="connsiteY34" fmla="*/ 204262 h 204262"/>
                <a:gd name="connsiteX35" fmla="*/ 52317 w 302157"/>
                <a:gd name="connsiteY35" fmla="*/ 185212 h 204262"/>
                <a:gd name="connsiteX36" fmla="*/ 52317 w 302157"/>
                <a:gd name="connsiteY36" fmla="*/ 133349 h 204262"/>
                <a:gd name="connsiteX37" fmla="*/ 61842 w 302157"/>
                <a:gd name="connsiteY37" fmla="*/ 133349 h 204262"/>
                <a:gd name="connsiteX38" fmla="*/ 61842 w 302157"/>
                <a:gd name="connsiteY38" fmla="*/ 175687 h 204262"/>
                <a:gd name="connsiteX39" fmla="*/ 80892 w 302157"/>
                <a:gd name="connsiteY39" fmla="*/ 156637 h 204262"/>
                <a:gd name="connsiteX40" fmla="*/ 80892 w 302157"/>
                <a:gd name="connsiteY40" fmla="*/ 133349 h 204262"/>
                <a:gd name="connsiteX41" fmla="*/ 95179 w 302157"/>
                <a:gd name="connsiteY41" fmla="*/ 133349 h 204262"/>
                <a:gd name="connsiteX42" fmla="*/ 80892 w 302157"/>
                <a:gd name="connsiteY42" fmla="*/ 62435 h 204262"/>
                <a:gd name="connsiteX43" fmla="*/ 80892 w 302157"/>
                <a:gd name="connsiteY43" fmla="*/ 29098 h 204262"/>
                <a:gd name="connsiteX44" fmla="*/ 80892 w 302157"/>
                <a:gd name="connsiteY44" fmla="*/ 29098 h 204262"/>
                <a:gd name="connsiteX45" fmla="*/ 95179 w 302157"/>
                <a:gd name="connsiteY45" fmla="*/ 91296 h 204262"/>
                <a:gd name="connsiteX46" fmla="*/ 104704 w 302157"/>
                <a:gd name="connsiteY46" fmla="*/ 100011 h 204262"/>
                <a:gd name="connsiteX47" fmla="*/ 104704 w 302157"/>
                <a:gd name="connsiteY47" fmla="*/ 100011 h 204262"/>
                <a:gd name="connsiteX48" fmla="*/ 113944 w 302157"/>
                <a:gd name="connsiteY48" fmla="*/ 92534 h 204262"/>
                <a:gd name="connsiteX49" fmla="*/ 114229 w 302157"/>
                <a:gd name="connsiteY49" fmla="*/ 90486 h 204262"/>
                <a:gd name="connsiteX50" fmla="*/ 128136 w 302157"/>
                <a:gd name="connsiteY50" fmla="*/ 29383 h 204262"/>
                <a:gd name="connsiteX51" fmla="*/ 128136 w 302157"/>
                <a:gd name="connsiteY51" fmla="*/ 29383 h 204262"/>
                <a:gd name="connsiteX52" fmla="*/ 128136 w 302157"/>
                <a:gd name="connsiteY52" fmla="*/ 109251 h 204262"/>
                <a:gd name="connsiteX53" fmla="*/ 138661 w 302157"/>
                <a:gd name="connsiteY53" fmla="*/ 98678 h 204262"/>
                <a:gd name="connsiteX54" fmla="*/ 165602 w 302157"/>
                <a:gd name="connsiteY54" fmla="*/ 98663 h 204262"/>
                <a:gd name="connsiteX55" fmla="*/ 165617 w 302157"/>
                <a:gd name="connsiteY55" fmla="*/ 98678 h 204262"/>
                <a:gd name="connsiteX56" fmla="*/ 176142 w 302157"/>
                <a:gd name="connsiteY56" fmla="*/ 108822 h 204262"/>
                <a:gd name="connsiteX57" fmla="*/ 176142 w 302157"/>
                <a:gd name="connsiteY57" fmla="*/ 29431 h 204262"/>
                <a:gd name="connsiteX58" fmla="*/ 176142 w 302157"/>
                <a:gd name="connsiteY58" fmla="*/ 29431 h 204262"/>
                <a:gd name="connsiteX59" fmla="*/ 190429 w 302157"/>
                <a:gd name="connsiteY59" fmla="*/ 92582 h 204262"/>
                <a:gd name="connsiteX60" fmla="*/ 199954 w 302157"/>
                <a:gd name="connsiteY60" fmla="*/ 100011 h 204262"/>
                <a:gd name="connsiteX61" fmla="*/ 199954 w 302157"/>
                <a:gd name="connsiteY61" fmla="*/ 100011 h 204262"/>
                <a:gd name="connsiteX62" fmla="*/ 209241 w 302157"/>
                <a:gd name="connsiteY62" fmla="*/ 92534 h 204262"/>
                <a:gd name="connsiteX63" fmla="*/ 223529 w 302157"/>
                <a:gd name="connsiteY63" fmla="*/ 29383 h 204262"/>
                <a:gd name="connsiteX64" fmla="*/ 223529 w 302157"/>
                <a:gd name="connsiteY64" fmla="*/ 29383 h 204262"/>
                <a:gd name="connsiteX65" fmla="*/ 223529 w 302157"/>
                <a:gd name="connsiteY65" fmla="*/ 156542 h 204262"/>
                <a:gd name="connsiteX66" fmla="*/ 223529 w 302157"/>
                <a:gd name="connsiteY66" fmla="*/ 156542 h 204262"/>
                <a:gd name="connsiteX67" fmla="*/ 242579 w 302157"/>
                <a:gd name="connsiteY67" fmla="*/ 137492 h 204262"/>
                <a:gd name="connsiteX68" fmla="*/ 242579 w 302157"/>
                <a:gd name="connsiteY68" fmla="*/ 104774 h 204262"/>
                <a:gd name="connsiteX69" fmla="*/ 252104 w 302157"/>
                <a:gd name="connsiteY69" fmla="*/ 104774 h 204262"/>
                <a:gd name="connsiteX70" fmla="*/ 252104 w 302157"/>
                <a:gd name="connsiteY70" fmla="*/ 128158 h 204262"/>
                <a:gd name="connsiteX71" fmla="*/ 271154 w 302157"/>
                <a:gd name="connsiteY71" fmla="*/ 109108 h 204262"/>
                <a:gd name="connsiteX72" fmla="*/ 271154 w 302157"/>
                <a:gd name="connsiteY72" fmla="*/ 29431 h 204262"/>
                <a:gd name="connsiteX73" fmla="*/ 271154 w 302157"/>
                <a:gd name="connsiteY73" fmla="*/ 29431 h 204262"/>
                <a:gd name="connsiteX74" fmla="*/ 286156 w 302157"/>
                <a:gd name="connsiteY74" fmla="*/ 93915 h 20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02157" h="204262">
                  <a:moveTo>
                    <a:pt x="286489" y="93868"/>
                  </a:moveTo>
                  <a:lnTo>
                    <a:pt x="291251" y="89105"/>
                  </a:lnTo>
                  <a:lnTo>
                    <a:pt x="302158" y="78199"/>
                  </a:lnTo>
                  <a:lnTo>
                    <a:pt x="288918" y="18668"/>
                  </a:lnTo>
                  <a:cubicBezTo>
                    <a:pt x="288513" y="16559"/>
                    <a:pt x="287363" y="14666"/>
                    <a:pt x="285679" y="13334"/>
                  </a:cubicBezTo>
                  <a:cubicBezTo>
                    <a:pt x="279975" y="8858"/>
                    <a:pt x="273526" y="5424"/>
                    <a:pt x="266629" y="3190"/>
                  </a:cubicBezTo>
                  <a:cubicBezTo>
                    <a:pt x="254187" y="-1063"/>
                    <a:pt x="240686" y="-1063"/>
                    <a:pt x="228244" y="3190"/>
                  </a:cubicBezTo>
                  <a:cubicBezTo>
                    <a:pt x="221348" y="5429"/>
                    <a:pt x="214900" y="8863"/>
                    <a:pt x="209194" y="13334"/>
                  </a:cubicBezTo>
                  <a:cubicBezTo>
                    <a:pt x="207546" y="14698"/>
                    <a:pt x="206405" y="16577"/>
                    <a:pt x="205955" y="18668"/>
                  </a:cubicBezTo>
                  <a:lnTo>
                    <a:pt x="199954" y="46576"/>
                  </a:lnTo>
                  <a:lnTo>
                    <a:pt x="199954" y="46576"/>
                  </a:lnTo>
                  <a:lnTo>
                    <a:pt x="193715" y="18668"/>
                  </a:lnTo>
                  <a:cubicBezTo>
                    <a:pt x="193279" y="16560"/>
                    <a:pt x="192116" y="14672"/>
                    <a:pt x="190429" y="13334"/>
                  </a:cubicBezTo>
                  <a:cubicBezTo>
                    <a:pt x="184725" y="8858"/>
                    <a:pt x="178276" y="5424"/>
                    <a:pt x="171379" y="3190"/>
                  </a:cubicBezTo>
                  <a:cubicBezTo>
                    <a:pt x="151826" y="-3121"/>
                    <a:pt x="130416" y="679"/>
                    <a:pt x="114229" y="13334"/>
                  </a:cubicBezTo>
                  <a:cubicBezTo>
                    <a:pt x="112581" y="14698"/>
                    <a:pt x="111441" y="16577"/>
                    <a:pt x="110991" y="18668"/>
                  </a:cubicBezTo>
                  <a:lnTo>
                    <a:pt x="104704" y="45671"/>
                  </a:lnTo>
                  <a:cubicBezTo>
                    <a:pt x="104704" y="45671"/>
                    <a:pt x="104704" y="45671"/>
                    <a:pt x="104704" y="45671"/>
                  </a:cubicBezTo>
                  <a:lnTo>
                    <a:pt x="98513" y="18668"/>
                  </a:lnTo>
                  <a:cubicBezTo>
                    <a:pt x="98038" y="16564"/>
                    <a:pt x="96862" y="14683"/>
                    <a:pt x="95179" y="13334"/>
                  </a:cubicBezTo>
                  <a:cubicBezTo>
                    <a:pt x="89472" y="8863"/>
                    <a:pt x="83024" y="5429"/>
                    <a:pt x="76129" y="3190"/>
                  </a:cubicBezTo>
                  <a:cubicBezTo>
                    <a:pt x="63687" y="-1063"/>
                    <a:pt x="50186" y="-1063"/>
                    <a:pt x="37744" y="3190"/>
                  </a:cubicBezTo>
                  <a:cubicBezTo>
                    <a:pt x="30853" y="5439"/>
                    <a:pt x="24407" y="8872"/>
                    <a:pt x="18694" y="13334"/>
                  </a:cubicBezTo>
                  <a:cubicBezTo>
                    <a:pt x="17046" y="14698"/>
                    <a:pt x="15905" y="16577"/>
                    <a:pt x="15455" y="18668"/>
                  </a:cubicBezTo>
                  <a:lnTo>
                    <a:pt x="310" y="87819"/>
                  </a:lnTo>
                  <a:cubicBezTo>
                    <a:pt x="-1046" y="93147"/>
                    <a:pt x="2172" y="98565"/>
                    <a:pt x="7499" y="99922"/>
                  </a:cubicBezTo>
                  <a:cubicBezTo>
                    <a:pt x="7627" y="99954"/>
                    <a:pt x="7754" y="99984"/>
                    <a:pt x="7883" y="100011"/>
                  </a:cubicBezTo>
                  <a:cubicBezTo>
                    <a:pt x="8406" y="100058"/>
                    <a:pt x="8931" y="100058"/>
                    <a:pt x="9454" y="100011"/>
                  </a:cubicBezTo>
                  <a:cubicBezTo>
                    <a:pt x="14009" y="100118"/>
                    <a:pt x="18001" y="96984"/>
                    <a:pt x="18979" y="92534"/>
                  </a:cubicBezTo>
                  <a:lnTo>
                    <a:pt x="33267" y="28574"/>
                  </a:lnTo>
                  <a:lnTo>
                    <a:pt x="33267" y="28574"/>
                  </a:lnTo>
                  <a:lnTo>
                    <a:pt x="33267" y="62388"/>
                  </a:lnTo>
                  <a:lnTo>
                    <a:pt x="18979" y="133349"/>
                  </a:lnTo>
                  <a:lnTo>
                    <a:pt x="33267" y="133349"/>
                  </a:lnTo>
                  <a:lnTo>
                    <a:pt x="33267" y="204262"/>
                  </a:lnTo>
                  <a:lnTo>
                    <a:pt x="52317" y="185212"/>
                  </a:lnTo>
                  <a:lnTo>
                    <a:pt x="52317" y="133349"/>
                  </a:lnTo>
                  <a:lnTo>
                    <a:pt x="61842" y="133349"/>
                  </a:lnTo>
                  <a:lnTo>
                    <a:pt x="61842" y="175687"/>
                  </a:lnTo>
                  <a:lnTo>
                    <a:pt x="80892" y="156637"/>
                  </a:lnTo>
                  <a:lnTo>
                    <a:pt x="80892" y="133349"/>
                  </a:lnTo>
                  <a:lnTo>
                    <a:pt x="95179" y="133349"/>
                  </a:lnTo>
                  <a:lnTo>
                    <a:pt x="80892" y="62435"/>
                  </a:lnTo>
                  <a:lnTo>
                    <a:pt x="80892" y="29098"/>
                  </a:lnTo>
                  <a:lnTo>
                    <a:pt x="80892" y="29098"/>
                  </a:lnTo>
                  <a:lnTo>
                    <a:pt x="95179" y="91296"/>
                  </a:lnTo>
                  <a:cubicBezTo>
                    <a:pt x="95601" y="96238"/>
                    <a:pt x="99745" y="100029"/>
                    <a:pt x="104704" y="100011"/>
                  </a:cubicBezTo>
                  <a:lnTo>
                    <a:pt x="104704" y="100011"/>
                  </a:lnTo>
                  <a:cubicBezTo>
                    <a:pt x="109152" y="99982"/>
                    <a:pt x="112987" y="96878"/>
                    <a:pt x="113944" y="92534"/>
                  </a:cubicBezTo>
                  <a:lnTo>
                    <a:pt x="114229" y="90486"/>
                  </a:lnTo>
                  <a:lnTo>
                    <a:pt x="128136" y="29383"/>
                  </a:lnTo>
                  <a:cubicBezTo>
                    <a:pt x="128136" y="29383"/>
                    <a:pt x="128136" y="29383"/>
                    <a:pt x="128136" y="29383"/>
                  </a:cubicBezTo>
                  <a:lnTo>
                    <a:pt x="128136" y="109251"/>
                  </a:lnTo>
                  <a:lnTo>
                    <a:pt x="138661" y="98678"/>
                  </a:lnTo>
                  <a:cubicBezTo>
                    <a:pt x="146096" y="91234"/>
                    <a:pt x="158158" y="91227"/>
                    <a:pt x="165602" y="98663"/>
                  </a:cubicBezTo>
                  <a:cubicBezTo>
                    <a:pt x="165607" y="98668"/>
                    <a:pt x="165612" y="98673"/>
                    <a:pt x="165617" y="98678"/>
                  </a:cubicBezTo>
                  <a:lnTo>
                    <a:pt x="176142" y="108822"/>
                  </a:lnTo>
                  <a:lnTo>
                    <a:pt x="176142" y="29431"/>
                  </a:lnTo>
                  <a:cubicBezTo>
                    <a:pt x="176142" y="29431"/>
                    <a:pt x="176142" y="29431"/>
                    <a:pt x="176142" y="29431"/>
                  </a:cubicBezTo>
                  <a:lnTo>
                    <a:pt x="190429" y="92582"/>
                  </a:lnTo>
                  <a:cubicBezTo>
                    <a:pt x="191427" y="97012"/>
                    <a:pt x="195414" y="100122"/>
                    <a:pt x="199954" y="100011"/>
                  </a:cubicBezTo>
                  <a:lnTo>
                    <a:pt x="199954" y="100011"/>
                  </a:lnTo>
                  <a:cubicBezTo>
                    <a:pt x="204420" y="100004"/>
                    <a:pt x="208281" y="96895"/>
                    <a:pt x="209241" y="92534"/>
                  </a:cubicBezTo>
                  <a:lnTo>
                    <a:pt x="223529" y="29383"/>
                  </a:lnTo>
                  <a:cubicBezTo>
                    <a:pt x="223529" y="29383"/>
                    <a:pt x="223529" y="29383"/>
                    <a:pt x="223529" y="29383"/>
                  </a:cubicBezTo>
                  <a:lnTo>
                    <a:pt x="223529" y="156542"/>
                  </a:lnTo>
                  <a:lnTo>
                    <a:pt x="223529" y="156542"/>
                  </a:lnTo>
                  <a:lnTo>
                    <a:pt x="242579" y="137492"/>
                  </a:lnTo>
                  <a:lnTo>
                    <a:pt x="242579" y="104774"/>
                  </a:lnTo>
                  <a:lnTo>
                    <a:pt x="252104" y="104774"/>
                  </a:lnTo>
                  <a:lnTo>
                    <a:pt x="252104" y="128158"/>
                  </a:lnTo>
                  <a:lnTo>
                    <a:pt x="271154" y="109108"/>
                  </a:lnTo>
                  <a:lnTo>
                    <a:pt x="271154" y="29431"/>
                  </a:lnTo>
                  <a:cubicBezTo>
                    <a:pt x="271154" y="29431"/>
                    <a:pt x="271154" y="29431"/>
                    <a:pt x="271154" y="29431"/>
                  </a:cubicBezTo>
                  <a:lnTo>
                    <a:pt x="286156" y="93915"/>
                  </a:lnTo>
                  <a:close/>
                </a:path>
              </a:pathLst>
            </a:custGeom>
            <a:grpFill/>
            <a:ln w="4763"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697EE38-1F7C-42FC-85F4-C25684FBC642}"/>
                </a:ext>
              </a:extLst>
            </p:cNvPr>
            <p:cNvSpPr/>
            <p:nvPr/>
          </p:nvSpPr>
          <p:spPr>
            <a:xfrm>
              <a:off x="6884939" y="3271837"/>
              <a:ext cx="47625" cy="47625"/>
            </a:xfrm>
            <a:custGeom>
              <a:avLst/>
              <a:gdLst>
                <a:gd name="connsiteX0" fmla="*/ 47625 w 47625"/>
                <a:gd name="connsiteY0" fmla="*/ 23813 h 47625"/>
                <a:gd name="connsiteX1" fmla="*/ 23813 w 47625"/>
                <a:gd name="connsiteY1" fmla="*/ 47625 h 47625"/>
                <a:gd name="connsiteX2" fmla="*/ 0 w 47625"/>
                <a:gd name="connsiteY2" fmla="*/ 23813 h 47625"/>
                <a:gd name="connsiteX3" fmla="*/ 23813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3" y="47625"/>
                  </a:cubicBezTo>
                  <a:cubicBezTo>
                    <a:pt x="10661" y="47625"/>
                    <a:pt x="0" y="36964"/>
                    <a:pt x="0" y="23813"/>
                  </a:cubicBezTo>
                  <a:cubicBezTo>
                    <a:pt x="0" y="10661"/>
                    <a:pt x="10661" y="0"/>
                    <a:pt x="23813" y="0"/>
                  </a:cubicBezTo>
                  <a:cubicBezTo>
                    <a:pt x="36964" y="0"/>
                    <a:pt x="47625" y="10661"/>
                    <a:pt x="47625" y="23813"/>
                  </a:cubicBezTo>
                  <a:close/>
                </a:path>
              </a:pathLst>
            </a:custGeom>
            <a:grpFill/>
            <a:ln w="4763"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A993F3D1-3E18-4F34-A46D-D745AC995279}"/>
                </a:ext>
              </a:extLst>
            </p:cNvPr>
            <p:cNvSpPr/>
            <p:nvPr/>
          </p:nvSpPr>
          <p:spPr>
            <a:xfrm>
              <a:off x="6789547" y="3271837"/>
              <a:ext cx="47625" cy="47625"/>
            </a:xfrm>
            <a:custGeom>
              <a:avLst/>
              <a:gdLst>
                <a:gd name="connsiteX0" fmla="*/ 47625 w 47625"/>
                <a:gd name="connsiteY0" fmla="*/ 23813 h 47625"/>
                <a:gd name="connsiteX1" fmla="*/ 23812 w 47625"/>
                <a:gd name="connsiteY1" fmla="*/ 47625 h 47625"/>
                <a:gd name="connsiteX2" fmla="*/ 0 w 47625"/>
                <a:gd name="connsiteY2" fmla="*/ 23813 h 47625"/>
                <a:gd name="connsiteX3" fmla="*/ 23812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2" y="47625"/>
                  </a:cubicBezTo>
                  <a:cubicBezTo>
                    <a:pt x="10661" y="47625"/>
                    <a:pt x="0" y="36964"/>
                    <a:pt x="0" y="23813"/>
                  </a:cubicBezTo>
                  <a:cubicBezTo>
                    <a:pt x="0" y="10661"/>
                    <a:pt x="10661" y="0"/>
                    <a:pt x="23812" y="0"/>
                  </a:cubicBezTo>
                  <a:cubicBezTo>
                    <a:pt x="36964" y="0"/>
                    <a:pt x="47625" y="10661"/>
                    <a:pt x="47625" y="23813"/>
                  </a:cubicBezTo>
                  <a:close/>
                </a:path>
              </a:pathLst>
            </a:custGeom>
            <a:grpFill/>
            <a:ln w="4763" cap="flat">
              <a:noFill/>
              <a:prstDash val="solid"/>
              <a:miter/>
            </a:ln>
          </p:spPr>
          <p:txBody>
            <a:bodyPr rtlCol="0" anchor="ctr"/>
            <a:lstStyle/>
            <a:p>
              <a:endParaRPr lang="en-US"/>
            </a:p>
          </p:txBody>
        </p:sp>
      </p:grpSp>
      <p:grpSp>
        <p:nvGrpSpPr>
          <p:cNvPr id="48" name="Graphic 25" descr="Box trolley">
            <a:extLst>
              <a:ext uri="{FF2B5EF4-FFF2-40B4-BE49-F238E27FC236}">
                <a16:creationId xmlns:a16="http://schemas.microsoft.com/office/drawing/2014/main" id="{6C82463E-1E40-40DB-9C5A-6BA315DBD530}"/>
              </a:ext>
            </a:extLst>
          </p:cNvPr>
          <p:cNvGrpSpPr/>
          <p:nvPr/>
        </p:nvGrpSpPr>
        <p:grpSpPr>
          <a:xfrm>
            <a:off x="6106188" y="4187473"/>
            <a:ext cx="457200" cy="457200"/>
            <a:chOff x="5730875" y="4187473"/>
            <a:chExt cx="457200" cy="457200"/>
          </a:xfrm>
        </p:grpSpPr>
        <p:sp>
          <p:nvSpPr>
            <p:cNvPr id="49" name="Freeform: Shape 48">
              <a:extLst>
                <a:ext uri="{FF2B5EF4-FFF2-40B4-BE49-F238E27FC236}">
                  <a16:creationId xmlns:a16="http://schemas.microsoft.com/office/drawing/2014/main" id="{8648ABB8-C537-441C-A6D3-28C645B61472}"/>
                </a:ext>
              </a:extLst>
            </p:cNvPr>
            <p:cNvSpPr/>
            <p:nvPr/>
          </p:nvSpPr>
          <p:spPr>
            <a:xfrm>
              <a:off x="5848984" y="4473223"/>
              <a:ext cx="138112" cy="138112"/>
            </a:xfrm>
            <a:custGeom>
              <a:avLst/>
              <a:gdLst>
                <a:gd name="connsiteX0" fmla="*/ 69056 w 138112"/>
                <a:gd name="connsiteY0" fmla="*/ 92869 h 138112"/>
                <a:gd name="connsiteX1" fmla="*/ 45244 w 138112"/>
                <a:gd name="connsiteY1" fmla="*/ 69056 h 138112"/>
                <a:gd name="connsiteX2" fmla="*/ 69056 w 138112"/>
                <a:gd name="connsiteY2" fmla="*/ 45244 h 138112"/>
                <a:gd name="connsiteX3" fmla="*/ 92869 w 138112"/>
                <a:gd name="connsiteY3" fmla="*/ 69056 h 138112"/>
                <a:gd name="connsiteX4" fmla="*/ 69056 w 138112"/>
                <a:gd name="connsiteY4" fmla="*/ 92869 h 138112"/>
                <a:gd name="connsiteX5" fmla="*/ 69056 w 138112"/>
                <a:gd name="connsiteY5" fmla="*/ 0 h 138112"/>
                <a:gd name="connsiteX6" fmla="*/ 0 w 138112"/>
                <a:gd name="connsiteY6" fmla="*/ 69056 h 138112"/>
                <a:gd name="connsiteX7" fmla="*/ 69056 w 138112"/>
                <a:gd name="connsiteY7" fmla="*/ 138113 h 138112"/>
                <a:gd name="connsiteX8" fmla="*/ 138113 w 138112"/>
                <a:gd name="connsiteY8" fmla="*/ 69056 h 138112"/>
                <a:gd name="connsiteX9" fmla="*/ 69056 w 138112"/>
                <a:gd name="connsiteY9" fmla="*/ 0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112" h="138112">
                  <a:moveTo>
                    <a:pt x="69056" y="92869"/>
                  </a:moveTo>
                  <a:cubicBezTo>
                    <a:pt x="55721" y="92869"/>
                    <a:pt x="45244" y="82391"/>
                    <a:pt x="45244" y="69056"/>
                  </a:cubicBezTo>
                  <a:cubicBezTo>
                    <a:pt x="45244" y="55721"/>
                    <a:pt x="55721" y="45244"/>
                    <a:pt x="69056" y="45244"/>
                  </a:cubicBezTo>
                  <a:cubicBezTo>
                    <a:pt x="82391" y="45244"/>
                    <a:pt x="92869" y="55721"/>
                    <a:pt x="92869" y="69056"/>
                  </a:cubicBezTo>
                  <a:cubicBezTo>
                    <a:pt x="92869" y="82391"/>
                    <a:pt x="81915" y="92869"/>
                    <a:pt x="69056" y="92869"/>
                  </a:cubicBezTo>
                  <a:close/>
                  <a:moveTo>
                    <a:pt x="69056" y="0"/>
                  </a:moveTo>
                  <a:cubicBezTo>
                    <a:pt x="30956" y="0"/>
                    <a:pt x="0" y="30956"/>
                    <a:pt x="0" y="69056"/>
                  </a:cubicBezTo>
                  <a:cubicBezTo>
                    <a:pt x="0" y="107156"/>
                    <a:pt x="30956" y="138113"/>
                    <a:pt x="69056" y="138113"/>
                  </a:cubicBezTo>
                  <a:cubicBezTo>
                    <a:pt x="107156" y="138113"/>
                    <a:pt x="138113" y="107156"/>
                    <a:pt x="138113" y="69056"/>
                  </a:cubicBezTo>
                  <a:cubicBezTo>
                    <a:pt x="138113" y="30956"/>
                    <a:pt x="107156" y="0"/>
                    <a:pt x="69056" y="0"/>
                  </a:cubicBezTo>
                  <a:close/>
                </a:path>
              </a:pathLst>
            </a:custGeom>
            <a:solidFill>
              <a:srgbClr val="000000"/>
            </a:solidFill>
            <a:ln w="4763"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1D7D62D8-27EF-4577-A4BF-CD2F98FA91EA}"/>
                </a:ext>
              </a:extLst>
            </p:cNvPr>
            <p:cNvSpPr/>
            <p:nvPr/>
          </p:nvSpPr>
          <p:spPr>
            <a:xfrm rot="-6750026">
              <a:off x="5991831" y="4360759"/>
              <a:ext cx="123828" cy="157166"/>
            </a:xfrm>
            <a:custGeom>
              <a:avLst/>
              <a:gdLst>
                <a:gd name="connsiteX0" fmla="*/ 0 w 123828"/>
                <a:gd name="connsiteY0" fmla="*/ 0 h 157166"/>
                <a:gd name="connsiteX1" fmla="*/ 123828 w 123828"/>
                <a:gd name="connsiteY1" fmla="*/ 0 h 157166"/>
                <a:gd name="connsiteX2" fmla="*/ 123828 w 123828"/>
                <a:gd name="connsiteY2" fmla="*/ 157167 h 157166"/>
                <a:gd name="connsiteX3" fmla="*/ 0 w 123828"/>
                <a:gd name="connsiteY3" fmla="*/ 157167 h 157166"/>
              </a:gdLst>
              <a:ahLst/>
              <a:cxnLst>
                <a:cxn ang="0">
                  <a:pos x="connsiteX0" y="connsiteY0"/>
                </a:cxn>
                <a:cxn ang="0">
                  <a:pos x="connsiteX1" y="connsiteY1"/>
                </a:cxn>
                <a:cxn ang="0">
                  <a:pos x="connsiteX2" y="connsiteY2"/>
                </a:cxn>
                <a:cxn ang="0">
                  <a:pos x="connsiteX3" y="connsiteY3"/>
                </a:cxn>
              </a:cxnLst>
              <a:rect l="l" t="t" r="r" b="b"/>
              <a:pathLst>
                <a:path w="123828" h="157166">
                  <a:moveTo>
                    <a:pt x="0" y="0"/>
                  </a:moveTo>
                  <a:lnTo>
                    <a:pt x="123828" y="0"/>
                  </a:lnTo>
                  <a:lnTo>
                    <a:pt x="123828" y="157167"/>
                  </a:lnTo>
                  <a:lnTo>
                    <a:pt x="0" y="157167"/>
                  </a:lnTo>
                  <a:close/>
                </a:path>
              </a:pathLst>
            </a:custGeom>
            <a:solidFill>
              <a:srgbClr val="000000"/>
            </a:solidFill>
            <a:ln w="4763"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E22EE18E-2656-4BD6-AB92-F326F3316EA7}"/>
                </a:ext>
              </a:extLst>
            </p:cNvPr>
            <p:cNvSpPr/>
            <p:nvPr/>
          </p:nvSpPr>
          <p:spPr>
            <a:xfrm>
              <a:off x="5808235" y="4249861"/>
              <a:ext cx="150286" cy="214788"/>
            </a:xfrm>
            <a:custGeom>
              <a:avLst/>
              <a:gdLst>
                <a:gd name="connsiteX0" fmla="*/ 115520 w 150286"/>
                <a:gd name="connsiteY0" fmla="*/ 204787 h 214788"/>
                <a:gd name="connsiteX1" fmla="*/ 150287 w 150286"/>
                <a:gd name="connsiteY1" fmla="*/ 214789 h 214788"/>
                <a:gd name="connsiteX2" fmla="*/ 63609 w 150286"/>
                <a:gd name="connsiteY2" fmla="*/ 1429 h 214788"/>
                <a:gd name="connsiteX3" fmla="*/ 63133 w 150286"/>
                <a:gd name="connsiteY3" fmla="*/ 0 h 214788"/>
                <a:gd name="connsiteX4" fmla="*/ 36463 w 150286"/>
                <a:gd name="connsiteY4" fmla="*/ 10954 h 214788"/>
                <a:gd name="connsiteX5" fmla="*/ 36939 w 150286"/>
                <a:gd name="connsiteY5" fmla="*/ 12382 h 214788"/>
                <a:gd name="connsiteX6" fmla="*/ 47893 w 150286"/>
                <a:gd name="connsiteY6" fmla="*/ 39529 h 214788"/>
                <a:gd name="connsiteX7" fmla="*/ 8840 w 150286"/>
                <a:gd name="connsiteY7" fmla="*/ 55721 h 214788"/>
                <a:gd name="connsiteX8" fmla="*/ 1220 w 150286"/>
                <a:gd name="connsiteY8" fmla="*/ 74295 h 214788"/>
                <a:gd name="connsiteX9" fmla="*/ 14555 w 150286"/>
                <a:gd name="connsiteY9" fmla="*/ 83344 h 214788"/>
                <a:gd name="connsiteX10" fmla="*/ 19794 w 150286"/>
                <a:gd name="connsiteY10" fmla="*/ 82391 h 214788"/>
                <a:gd name="connsiteX11" fmla="*/ 58847 w 150286"/>
                <a:gd name="connsiteY11" fmla="*/ 66199 h 214788"/>
                <a:gd name="connsiteX12" fmla="*/ 115520 w 150286"/>
                <a:gd name="connsiteY12" fmla="*/ 204787 h 214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0286" h="214788">
                  <a:moveTo>
                    <a:pt x="115520" y="204787"/>
                  </a:moveTo>
                  <a:cubicBezTo>
                    <a:pt x="127903" y="205740"/>
                    <a:pt x="139809" y="209074"/>
                    <a:pt x="150287" y="214789"/>
                  </a:cubicBezTo>
                  <a:lnTo>
                    <a:pt x="63609" y="1429"/>
                  </a:lnTo>
                  <a:cubicBezTo>
                    <a:pt x="63609" y="952"/>
                    <a:pt x="63133" y="476"/>
                    <a:pt x="63133" y="0"/>
                  </a:cubicBezTo>
                  <a:lnTo>
                    <a:pt x="36463" y="10954"/>
                  </a:lnTo>
                  <a:cubicBezTo>
                    <a:pt x="36463" y="11430"/>
                    <a:pt x="36939" y="11906"/>
                    <a:pt x="36939" y="12382"/>
                  </a:cubicBezTo>
                  <a:lnTo>
                    <a:pt x="47893" y="39529"/>
                  </a:lnTo>
                  <a:lnTo>
                    <a:pt x="8840" y="55721"/>
                  </a:lnTo>
                  <a:cubicBezTo>
                    <a:pt x="1697" y="58579"/>
                    <a:pt x="-2113" y="67151"/>
                    <a:pt x="1220" y="74295"/>
                  </a:cubicBezTo>
                  <a:cubicBezTo>
                    <a:pt x="3602" y="80010"/>
                    <a:pt x="8840" y="83344"/>
                    <a:pt x="14555" y="83344"/>
                  </a:cubicBezTo>
                  <a:cubicBezTo>
                    <a:pt x="16460" y="83344"/>
                    <a:pt x="18365" y="82868"/>
                    <a:pt x="19794" y="82391"/>
                  </a:cubicBezTo>
                  <a:lnTo>
                    <a:pt x="58847" y="66199"/>
                  </a:lnTo>
                  <a:lnTo>
                    <a:pt x="115520" y="204787"/>
                  </a:lnTo>
                  <a:close/>
                </a:path>
              </a:pathLst>
            </a:custGeom>
            <a:solidFill>
              <a:srgbClr val="000000"/>
            </a:solidFill>
            <a:ln w="4763"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CBEA29CF-0F02-4326-AF25-E30CE56D73BD}"/>
                </a:ext>
              </a:extLst>
            </p:cNvPr>
            <p:cNvSpPr/>
            <p:nvPr/>
          </p:nvSpPr>
          <p:spPr>
            <a:xfrm>
              <a:off x="5996622" y="4506084"/>
              <a:ext cx="126206" cy="76200"/>
            </a:xfrm>
            <a:custGeom>
              <a:avLst/>
              <a:gdLst>
                <a:gd name="connsiteX0" fmla="*/ 111919 w 126206"/>
                <a:gd name="connsiteY0" fmla="*/ 0 h 76200"/>
                <a:gd name="connsiteX1" fmla="*/ 106204 w 126206"/>
                <a:gd name="connsiteY1" fmla="*/ 952 h 76200"/>
                <a:gd name="connsiteX2" fmla="*/ 9525 w 126206"/>
                <a:gd name="connsiteY2" fmla="*/ 40957 h 76200"/>
                <a:gd name="connsiteX3" fmla="*/ 0 w 126206"/>
                <a:gd name="connsiteY3" fmla="*/ 75724 h 76200"/>
                <a:gd name="connsiteX4" fmla="*/ 0 w 126206"/>
                <a:gd name="connsiteY4" fmla="*/ 76200 h 76200"/>
                <a:gd name="connsiteX5" fmla="*/ 116205 w 126206"/>
                <a:gd name="connsiteY5" fmla="*/ 27622 h 76200"/>
                <a:gd name="connsiteX6" fmla="*/ 126206 w 126206"/>
                <a:gd name="connsiteY6" fmla="*/ 14288 h 76200"/>
                <a:gd name="connsiteX7" fmla="*/ 111919 w 126206"/>
                <a:gd name="connsiteY7" fmla="*/ 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206" h="76200">
                  <a:moveTo>
                    <a:pt x="111919" y="0"/>
                  </a:moveTo>
                  <a:cubicBezTo>
                    <a:pt x="110014" y="0"/>
                    <a:pt x="108109" y="476"/>
                    <a:pt x="106204" y="952"/>
                  </a:cubicBezTo>
                  <a:lnTo>
                    <a:pt x="9525" y="40957"/>
                  </a:lnTo>
                  <a:cubicBezTo>
                    <a:pt x="8572" y="53340"/>
                    <a:pt x="5715" y="65246"/>
                    <a:pt x="0" y="75724"/>
                  </a:cubicBezTo>
                  <a:lnTo>
                    <a:pt x="0" y="76200"/>
                  </a:lnTo>
                  <a:lnTo>
                    <a:pt x="116205" y="27622"/>
                  </a:lnTo>
                  <a:cubicBezTo>
                    <a:pt x="121920" y="25718"/>
                    <a:pt x="126206" y="20479"/>
                    <a:pt x="126206" y="14288"/>
                  </a:cubicBezTo>
                  <a:cubicBezTo>
                    <a:pt x="126206" y="6668"/>
                    <a:pt x="119539" y="0"/>
                    <a:pt x="111919" y="0"/>
                  </a:cubicBezTo>
                  <a:close/>
                </a:path>
              </a:pathLst>
            </a:custGeom>
            <a:solidFill>
              <a:srgbClr val="000000"/>
            </a:solidFill>
            <a:ln w="4763" cap="flat">
              <a:noFill/>
              <a:prstDash val="solid"/>
              <a:miter/>
            </a:ln>
          </p:spPr>
          <p:txBody>
            <a:bodyPr rtlCol="0" anchor="ctr"/>
            <a:lstStyle/>
            <a:p>
              <a:endParaRPr lang="en-US"/>
            </a:p>
          </p:txBody>
        </p:sp>
      </p:grpSp>
      <p:sp>
        <p:nvSpPr>
          <p:cNvPr id="53" name="Graphic 29" descr="Coins">
            <a:extLst>
              <a:ext uri="{FF2B5EF4-FFF2-40B4-BE49-F238E27FC236}">
                <a16:creationId xmlns:a16="http://schemas.microsoft.com/office/drawing/2014/main" id="{7A85B79B-20B0-4873-94D5-E9D1714225DA}"/>
              </a:ext>
            </a:extLst>
          </p:cNvPr>
          <p:cNvSpPr/>
          <p:nvPr/>
        </p:nvSpPr>
        <p:spPr>
          <a:xfrm>
            <a:off x="5578661" y="5231696"/>
            <a:ext cx="400075" cy="342900"/>
          </a:xfrm>
          <a:custGeom>
            <a:avLst/>
            <a:gdLst>
              <a:gd name="connsiteX0" fmla="*/ 371951 w 400075"/>
              <a:gd name="connsiteY0" fmla="*/ 285750 h 342900"/>
              <a:gd name="connsiteX1" fmla="*/ 352901 w 400075"/>
              <a:gd name="connsiteY1" fmla="*/ 301943 h 342900"/>
              <a:gd name="connsiteX2" fmla="*/ 352901 w 400075"/>
              <a:gd name="connsiteY2" fmla="*/ 284798 h 342900"/>
              <a:gd name="connsiteX3" fmla="*/ 371951 w 400075"/>
              <a:gd name="connsiteY3" fmla="*/ 277178 h 342900"/>
              <a:gd name="connsiteX4" fmla="*/ 371951 w 400075"/>
              <a:gd name="connsiteY4" fmla="*/ 285750 h 342900"/>
              <a:gd name="connsiteX5" fmla="*/ 333851 w 400075"/>
              <a:gd name="connsiteY5" fmla="*/ 254318 h 342900"/>
              <a:gd name="connsiteX6" fmla="*/ 333851 w 400075"/>
              <a:gd name="connsiteY6" fmla="*/ 237173 h 342900"/>
              <a:gd name="connsiteX7" fmla="*/ 352901 w 400075"/>
              <a:gd name="connsiteY7" fmla="*/ 229553 h 342900"/>
              <a:gd name="connsiteX8" fmla="*/ 352901 w 400075"/>
              <a:gd name="connsiteY8" fmla="*/ 238125 h 342900"/>
              <a:gd name="connsiteX9" fmla="*/ 333851 w 400075"/>
              <a:gd name="connsiteY9" fmla="*/ 254318 h 342900"/>
              <a:gd name="connsiteX10" fmla="*/ 333851 w 400075"/>
              <a:gd name="connsiteY10" fmla="*/ 307658 h 342900"/>
              <a:gd name="connsiteX11" fmla="*/ 314801 w 400075"/>
              <a:gd name="connsiteY11" fmla="*/ 310991 h 342900"/>
              <a:gd name="connsiteX12" fmla="*/ 314801 w 400075"/>
              <a:gd name="connsiteY12" fmla="*/ 292418 h 342900"/>
              <a:gd name="connsiteX13" fmla="*/ 333851 w 400075"/>
              <a:gd name="connsiteY13" fmla="*/ 289560 h 342900"/>
              <a:gd name="connsiteX14" fmla="*/ 333851 w 400075"/>
              <a:gd name="connsiteY14" fmla="*/ 307658 h 342900"/>
              <a:gd name="connsiteX15" fmla="*/ 295751 w 400075"/>
              <a:gd name="connsiteY15" fmla="*/ 244793 h 342900"/>
              <a:gd name="connsiteX16" fmla="*/ 314801 w 400075"/>
              <a:gd name="connsiteY16" fmla="*/ 241935 h 342900"/>
              <a:gd name="connsiteX17" fmla="*/ 314801 w 400075"/>
              <a:gd name="connsiteY17" fmla="*/ 260033 h 342900"/>
              <a:gd name="connsiteX18" fmla="*/ 295751 w 400075"/>
              <a:gd name="connsiteY18" fmla="*/ 263366 h 342900"/>
              <a:gd name="connsiteX19" fmla="*/ 295751 w 400075"/>
              <a:gd name="connsiteY19" fmla="*/ 244793 h 342900"/>
              <a:gd name="connsiteX20" fmla="*/ 295751 w 400075"/>
              <a:gd name="connsiteY20" fmla="*/ 313373 h 342900"/>
              <a:gd name="connsiteX21" fmla="*/ 276701 w 400075"/>
              <a:gd name="connsiteY21" fmla="*/ 314325 h 342900"/>
              <a:gd name="connsiteX22" fmla="*/ 276701 w 400075"/>
              <a:gd name="connsiteY22" fmla="*/ 295275 h 342900"/>
              <a:gd name="connsiteX23" fmla="*/ 295751 w 400075"/>
              <a:gd name="connsiteY23" fmla="*/ 294323 h 342900"/>
              <a:gd name="connsiteX24" fmla="*/ 295751 w 400075"/>
              <a:gd name="connsiteY24" fmla="*/ 313373 h 342900"/>
              <a:gd name="connsiteX25" fmla="*/ 257651 w 400075"/>
              <a:gd name="connsiteY25" fmla="*/ 266700 h 342900"/>
              <a:gd name="connsiteX26" fmla="*/ 257651 w 400075"/>
              <a:gd name="connsiteY26" fmla="*/ 247650 h 342900"/>
              <a:gd name="connsiteX27" fmla="*/ 276701 w 400075"/>
              <a:gd name="connsiteY27" fmla="*/ 246698 h 342900"/>
              <a:gd name="connsiteX28" fmla="*/ 276701 w 400075"/>
              <a:gd name="connsiteY28" fmla="*/ 265748 h 342900"/>
              <a:gd name="connsiteX29" fmla="*/ 257651 w 400075"/>
              <a:gd name="connsiteY29" fmla="*/ 266700 h 342900"/>
              <a:gd name="connsiteX30" fmla="*/ 257651 w 400075"/>
              <a:gd name="connsiteY30" fmla="*/ 314325 h 342900"/>
              <a:gd name="connsiteX31" fmla="*/ 238601 w 400075"/>
              <a:gd name="connsiteY31" fmla="*/ 313373 h 342900"/>
              <a:gd name="connsiteX32" fmla="*/ 238601 w 400075"/>
              <a:gd name="connsiteY32" fmla="*/ 295275 h 342900"/>
              <a:gd name="connsiteX33" fmla="*/ 248126 w 400075"/>
              <a:gd name="connsiteY33" fmla="*/ 295275 h 342900"/>
              <a:gd name="connsiteX34" fmla="*/ 257651 w 400075"/>
              <a:gd name="connsiteY34" fmla="*/ 295275 h 342900"/>
              <a:gd name="connsiteX35" fmla="*/ 257651 w 400075"/>
              <a:gd name="connsiteY35" fmla="*/ 314325 h 342900"/>
              <a:gd name="connsiteX36" fmla="*/ 219551 w 400075"/>
              <a:gd name="connsiteY36" fmla="*/ 246698 h 342900"/>
              <a:gd name="connsiteX37" fmla="*/ 238601 w 400075"/>
              <a:gd name="connsiteY37" fmla="*/ 247650 h 342900"/>
              <a:gd name="connsiteX38" fmla="*/ 238601 w 400075"/>
              <a:gd name="connsiteY38" fmla="*/ 266700 h 342900"/>
              <a:gd name="connsiteX39" fmla="*/ 219551 w 400075"/>
              <a:gd name="connsiteY39" fmla="*/ 265748 h 342900"/>
              <a:gd name="connsiteX40" fmla="*/ 219551 w 400075"/>
              <a:gd name="connsiteY40" fmla="*/ 246698 h 342900"/>
              <a:gd name="connsiteX41" fmla="*/ 219551 w 400075"/>
              <a:gd name="connsiteY41" fmla="*/ 310991 h 342900"/>
              <a:gd name="connsiteX42" fmla="*/ 200501 w 400075"/>
              <a:gd name="connsiteY42" fmla="*/ 307658 h 342900"/>
              <a:gd name="connsiteX43" fmla="*/ 200501 w 400075"/>
              <a:gd name="connsiteY43" fmla="*/ 292418 h 342900"/>
              <a:gd name="connsiteX44" fmla="*/ 219551 w 400075"/>
              <a:gd name="connsiteY44" fmla="*/ 294323 h 342900"/>
              <a:gd name="connsiteX45" fmla="*/ 219551 w 400075"/>
              <a:gd name="connsiteY45" fmla="*/ 310991 h 342900"/>
              <a:gd name="connsiteX46" fmla="*/ 181451 w 400075"/>
              <a:gd name="connsiteY46" fmla="*/ 260033 h 342900"/>
              <a:gd name="connsiteX47" fmla="*/ 181451 w 400075"/>
              <a:gd name="connsiteY47" fmla="*/ 241459 h 342900"/>
              <a:gd name="connsiteX48" fmla="*/ 200501 w 400075"/>
              <a:gd name="connsiteY48" fmla="*/ 244316 h 342900"/>
              <a:gd name="connsiteX49" fmla="*/ 200501 w 400075"/>
              <a:gd name="connsiteY49" fmla="*/ 263366 h 342900"/>
              <a:gd name="connsiteX50" fmla="*/ 181451 w 400075"/>
              <a:gd name="connsiteY50" fmla="*/ 260033 h 342900"/>
              <a:gd name="connsiteX51" fmla="*/ 181451 w 400075"/>
              <a:gd name="connsiteY51" fmla="*/ 301943 h 342900"/>
              <a:gd name="connsiteX52" fmla="*/ 162401 w 400075"/>
              <a:gd name="connsiteY52" fmla="*/ 285750 h 342900"/>
              <a:gd name="connsiteX53" fmla="*/ 162401 w 400075"/>
              <a:gd name="connsiteY53" fmla="*/ 284798 h 342900"/>
              <a:gd name="connsiteX54" fmla="*/ 162878 w 400075"/>
              <a:gd name="connsiteY54" fmla="*/ 284798 h 342900"/>
              <a:gd name="connsiteX55" fmla="*/ 166688 w 400075"/>
              <a:gd name="connsiteY55" fmla="*/ 285750 h 342900"/>
              <a:gd name="connsiteX56" fmla="*/ 181451 w 400075"/>
              <a:gd name="connsiteY56" fmla="*/ 289084 h 342900"/>
              <a:gd name="connsiteX57" fmla="*/ 181451 w 400075"/>
              <a:gd name="connsiteY57" fmla="*/ 301943 h 342900"/>
              <a:gd name="connsiteX58" fmla="*/ 105251 w 400075"/>
              <a:gd name="connsiteY58" fmla="*/ 237173 h 342900"/>
              <a:gd name="connsiteX59" fmla="*/ 114776 w 400075"/>
              <a:gd name="connsiteY59" fmla="*/ 237649 h 342900"/>
              <a:gd name="connsiteX60" fmla="*/ 114776 w 400075"/>
              <a:gd name="connsiteY60" fmla="*/ 238125 h 342900"/>
              <a:gd name="connsiteX61" fmla="*/ 119539 w 400075"/>
              <a:gd name="connsiteY61" fmla="*/ 256699 h 342900"/>
              <a:gd name="connsiteX62" fmla="*/ 105251 w 400075"/>
              <a:gd name="connsiteY62" fmla="*/ 255746 h 342900"/>
              <a:gd name="connsiteX63" fmla="*/ 105251 w 400075"/>
              <a:gd name="connsiteY63" fmla="*/ 237173 h 342900"/>
              <a:gd name="connsiteX64" fmla="*/ 86201 w 400075"/>
              <a:gd name="connsiteY64" fmla="*/ 180023 h 342900"/>
              <a:gd name="connsiteX65" fmla="*/ 105251 w 400075"/>
              <a:gd name="connsiteY65" fmla="*/ 182880 h 342900"/>
              <a:gd name="connsiteX66" fmla="*/ 105251 w 400075"/>
              <a:gd name="connsiteY66" fmla="*/ 201930 h 342900"/>
              <a:gd name="connsiteX67" fmla="*/ 86201 w 400075"/>
              <a:gd name="connsiteY67" fmla="*/ 198596 h 342900"/>
              <a:gd name="connsiteX68" fmla="*/ 86201 w 400075"/>
              <a:gd name="connsiteY68" fmla="*/ 180023 h 342900"/>
              <a:gd name="connsiteX69" fmla="*/ 86201 w 400075"/>
              <a:gd name="connsiteY69" fmla="*/ 253841 h 342900"/>
              <a:gd name="connsiteX70" fmla="*/ 67151 w 400075"/>
              <a:gd name="connsiteY70" fmla="*/ 250508 h 342900"/>
              <a:gd name="connsiteX71" fmla="*/ 67151 w 400075"/>
              <a:gd name="connsiteY71" fmla="*/ 231934 h 342900"/>
              <a:gd name="connsiteX72" fmla="*/ 86201 w 400075"/>
              <a:gd name="connsiteY72" fmla="*/ 234791 h 342900"/>
              <a:gd name="connsiteX73" fmla="*/ 86201 w 400075"/>
              <a:gd name="connsiteY73" fmla="*/ 253841 h 342900"/>
              <a:gd name="connsiteX74" fmla="*/ 48101 w 400075"/>
              <a:gd name="connsiteY74" fmla="*/ 176213 h 342900"/>
              <a:gd name="connsiteX75" fmla="*/ 48101 w 400075"/>
              <a:gd name="connsiteY75" fmla="*/ 167640 h 342900"/>
              <a:gd name="connsiteX76" fmla="*/ 67151 w 400075"/>
              <a:gd name="connsiteY76" fmla="*/ 174784 h 342900"/>
              <a:gd name="connsiteX77" fmla="*/ 67151 w 400075"/>
              <a:gd name="connsiteY77" fmla="*/ 192405 h 342900"/>
              <a:gd name="connsiteX78" fmla="*/ 48101 w 400075"/>
              <a:gd name="connsiteY78" fmla="*/ 176213 h 342900"/>
              <a:gd name="connsiteX79" fmla="*/ 48101 w 400075"/>
              <a:gd name="connsiteY79" fmla="*/ 244793 h 342900"/>
              <a:gd name="connsiteX80" fmla="*/ 29051 w 400075"/>
              <a:gd name="connsiteY80" fmla="*/ 228600 h 342900"/>
              <a:gd name="connsiteX81" fmla="*/ 29051 w 400075"/>
              <a:gd name="connsiteY81" fmla="*/ 220028 h 342900"/>
              <a:gd name="connsiteX82" fmla="*/ 48101 w 400075"/>
              <a:gd name="connsiteY82" fmla="*/ 227171 h 342900"/>
              <a:gd name="connsiteX83" fmla="*/ 48101 w 400075"/>
              <a:gd name="connsiteY83" fmla="*/ 244793 h 342900"/>
              <a:gd name="connsiteX84" fmla="*/ 29051 w 400075"/>
              <a:gd name="connsiteY84" fmla="*/ 96203 h 342900"/>
              <a:gd name="connsiteX85" fmla="*/ 48101 w 400075"/>
              <a:gd name="connsiteY85" fmla="*/ 103346 h 342900"/>
              <a:gd name="connsiteX86" fmla="*/ 48101 w 400075"/>
              <a:gd name="connsiteY86" fmla="*/ 120968 h 342900"/>
              <a:gd name="connsiteX87" fmla="*/ 29051 w 400075"/>
              <a:gd name="connsiteY87" fmla="*/ 104775 h 342900"/>
              <a:gd name="connsiteX88" fmla="*/ 29051 w 400075"/>
              <a:gd name="connsiteY88" fmla="*/ 96203 h 342900"/>
              <a:gd name="connsiteX89" fmla="*/ 86201 w 400075"/>
              <a:gd name="connsiteY89" fmla="*/ 111443 h 342900"/>
              <a:gd name="connsiteX90" fmla="*/ 86201 w 400075"/>
              <a:gd name="connsiteY90" fmla="*/ 130493 h 342900"/>
              <a:gd name="connsiteX91" fmla="*/ 67151 w 400075"/>
              <a:gd name="connsiteY91" fmla="*/ 127159 h 342900"/>
              <a:gd name="connsiteX92" fmla="*/ 67151 w 400075"/>
              <a:gd name="connsiteY92" fmla="*/ 108585 h 342900"/>
              <a:gd name="connsiteX93" fmla="*/ 86201 w 400075"/>
              <a:gd name="connsiteY93" fmla="*/ 111443 h 342900"/>
              <a:gd name="connsiteX94" fmla="*/ 133826 w 400075"/>
              <a:gd name="connsiteY94" fmla="*/ 28575 h 342900"/>
              <a:gd name="connsiteX95" fmla="*/ 238601 w 400075"/>
              <a:gd name="connsiteY95" fmla="*/ 57150 h 342900"/>
              <a:gd name="connsiteX96" fmla="*/ 133826 w 400075"/>
              <a:gd name="connsiteY96" fmla="*/ 85725 h 342900"/>
              <a:gd name="connsiteX97" fmla="*/ 29051 w 400075"/>
              <a:gd name="connsiteY97" fmla="*/ 57150 h 342900"/>
              <a:gd name="connsiteX98" fmla="*/ 133826 w 400075"/>
              <a:gd name="connsiteY98" fmla="*/ 28575 h 342900"/>
              <a:gd name="connsiteX99" fmla="*/ 162401 w 400075"/>
              <a:gd name="connsiteY99" fmla="*/ 254318 h 342900"/>
              <a:gd name="connsiteX100" fmla="*/ 143351 w 400075"/>
              <a:gd name="connsiteY100" fmla="*/ 238125 h 342900"/>
              <a:gd name="connsiteX101" fmla="*/ 143351 w 400075"/>
              <a:gd name="connsiteY101" fmla="*/ 229553 h 342900"/>
              <a:gd name="connsiteX102" fmla="*/ 162401 w 400075"/>
              <a:gd name="connsiteY102" fmla="*/ 236696 h 342900"/>
              <a:gd name="connsiteX103" fmla="*/ 162401 w 400075"/>
              <a:gd name="connsiteY103" fmla="*/ 254318 h 342900"/>
              <a:gd name="connsiteX104" fmla="*/ 219551 w 400075"/>
              <a:gd name="connsiteY104" fmla="*/ 120968 h 342900"/>
              <a:gd name="connsiteX105" fmla="*/ 219551 w 400075"/>
              <a:gd name="connsiteY105" fmla="*/ 103823 h 342900"/>
              <a:gd name="connsiteX106" fmla="*/ 238601 w 400075"/>
              <a:gd name="connsiteY106" fmla="*/ 96203 h 342900"/>
              <a:gd name="connsiteX107" fmla="*/ 238601 w 400075"/>
              <a:gd name="connsiteY107" fmla="*/ 104775 h 342900"/>
              <a:gd name="connsiteX108" fmla="*/ 219551 w 400075"/>
              <a:gd name="connsiteY108" fmla="*/ 120968 h 342900"/>
              <a:gd name="connsiteX109" fmla="*/ 181451 w 400075"/>
              <a:gd name="connsiteY109" fmla="*/ 130016 h 342900"/>
              <a:gd name="connsiteX110" fmla="*/ 181451 w 400075"/>
              <a:gd name="connsiteY110" fmla="*/ 111443 h 342900"/>
              <a:gd name="connsiteX111" fmla="*/ 200501 w 400075"/>
              <a:gd name="connsiteY111" fmla="*/ 108585 h 342900"/>
              <a:gd name="connsiteX112" fmla="*/ 200501 w 400075"/>
              <a:gd name="connsiteY112" fmla="*/ 126682 h 342900"/>
              <a:gd name="connsiteX113" fmla="*/ 181451 w 400075"/>
              <a:gd name="connsiteY113" fmla="*/ 130016 h 342900"/>
              <a:gd name="connsiteX114" fmla="*/ 143351 w 400075"/>
              <a:gd name="connsiteY114" fmla="*/ 133350 h 342900"/>
              <a:gd name="connsiteX115" fmla="*/ 143351 w 400075"/>
              <a:gd name="connsiteY115" fmla="*/ 114300 h 342900"/>
              <a:gd name="connsiteX116" fmla="*/ 162401 w 400075"/>
              <a:gd name="connsiteY116" fmla="*/ 113348 h 342900"/>
              <a:gd name="connsiteX117" fmla="*/ 162401 w 400075"/>
              <a:gd name="connsiteY117" fmla="*/ 132398 h 342900"/>
              <a:gd name="connsiteX118" fmla="*/ 143351 w 400075"/>
              <a:gd name="connsiteY118" fmla="*/ 133350 h 342900"/>
              <a:gd name="connsiteX119" fmla="*/ 105251 w 400075"/>
              <a:gd name="connsiteY119" fmla="*/ 132398 h 342900"/>
              <a:gd name="connsiteX120" fmla="*/ 105251 w 400075"/>
              <a:gd name="connsiteY120" fmla="*/ 113348 h 342900"/>
              <a:gd name="connsiteX121" fmla="*/ 124301 w 400075"/>
              <a:gd name="connsiteY121" fmla="*/ 114300 h 342900"/>
              <a:gd name="connsiteX122" fmla="*/ 124301 w 400075"/>
              <a:gd name="connsiteY122" fmla="*/ 133350 h 342900"/>
              <a:gd name="connsiteX123" fmla="*/ 105251 w 400075"/>
              <a:gd name="connsiteY123" fmla="*/ 132398 h 342900"/>
              <a:gd name="connsiteX124" fmla="*/ 352901 w 400075"/>
              <a:gd name="connsiteY124" fmla="*/ 190500 h 342900"/>
              <a:gd name="connsiteX125" fmla="*/ 248126 w 400075"/>
              <a:gd name="connsiteY125" fmla="*/ 219075 h 342900"/>
              <a:gd name="connsiteX126" fmla="*/ 143351 w 400075"/>
              <a:gd name="connsiteY126" fmla="*/ 190500 h 342900"/>
              <a:gd name="connsiteX127" fmla="*/ 248126 w 400075"/>
              <a:gd name="connsiteY127" fmla="*/ 161925 h 342900"/>
              <a:gd name="connsiteX128" fmla="*/ 352901 w 400075"/>
              <a:gd name="connsiteY128" fmla="*/ 190500 h 342900"/>
              <a:gd name="connsiteX129" fmla="*/ 381476 w 400075"/>
              <a:gd name="connsiteY129" fmla="*/ 204788 h 342900"/>
              <a:gd name="connsiteX130" fmla="*/ 381476 w 400075"/>
              <a:gd name="connsiteY130" fmla="*/ 190500 h 342900"/>
              <a:gd name="connsiteX131" fmla="*/ 329565 w 400075"/>
              <a:gd name="connsiteY131" fmla="*/ 142875 h 342900"/>
              <a:gd name="connsiteX132" fmla="*/ 285274 w 400075"/>
              <a:gd name="connsiteY132" fmla="*/ 135255 h 342900"/>
              <a:gd name="connsiteX133" fmla="*/ 285750 w 400075"/>
              <a:gd name="connsiteY133" fmla="*/ 128588 h 342900"/>
              <a:gd name="connsiteX134" fmla="*/ 266700 w 400075"/>
              <a:gd name="connsiteY134" fmla="*/ 95250 h 342900"/>
              <a:gd name="connsiteX135" fmla="*/ 266700 w 400075"/>
              <a:gd name="connsiteY135" fmla="*/ 57150 h 342900"/>
              <a:gd name="connsiteX136" fmla="*/ 214789 w 400075"/>
              <a:gd name="connsiteY136" fmla="*/ 9525 h 342900"/>
              <a:gd name="connsiteX137" fmla="*/ 133350 w 400075"/>
              <a:gd name="connsiteY137" fmla="*/ 0 h 342900"/>
              <a:gd name="connsiteX138" fmla="*/ 0 w 400075"/>
              <a:gd name="connsiteY138" fmla="*/ 57150 h 342900"/>
              <a:gd name="connsiteX139" fmla="*/ 0 w 400075"/>
              <a:gd name="connsiteY139" fmla="*/ 104775 h 342900"/>
              <a:gd name="connsiteX140" fmla="*/ 19050 w 400075"/>
              <a:gd name="connsiteY140" fmla="*/ 138113 h 342900"/>
              <a:gd name="connsiteX141" fmla="*/ 19050 w 400075"/>
              <a:gd name="connsiteY141" fmla="*/ 147161 h 342900"/>
              <a:gd name="connsiteX142" fmla="*/ 0 w 400075"/>
              <a:gd name="connsiteY142" fmla="*/ 180975 h 342900"/>
              <a:gd name="connsiteX143" fmla="*/ 0 w 400075"/>
              <a:gd name="connsiteY143" fmla="*/ 228600 h 342900"/>
              <a:gd name="connsiteX144" fmla="*/ 51911 w 400075"/>
              <a:gd name="connsiteY144" fmla="*/ 276225 h 342900"/>
              <a:gd name="connsiteX145" fmla="*/ 133350 w 400075"/>
              <a:gd name="connsiteY145" fmla="*/ 285750 h 342900"/>
              <a:gd name="connsiteX146" fmla="*/ 185261 w 400075"/>
              <a:gd name="connsiteY146" fmla="*/ 333375 h 342900"/>
              <a:gd name="connsiteX147" fmla="*/ 266700 w 400075"/>
              <a:gd name="connsiteY147" fmla="*/ 342900 h 342900"/>
              <a:gd name="connsiteX148" fmla="*/ 400050 w 400075"/>
              <a:gd name="connsiteY148" fmla="*/ 285750 h 342900"/>
              <a:gd name="connsiteX149" fmla="*/ 400050 w 400075"/>
              <a:gd name="connsiteY149" fmla="*/ 238125 h 342900"/>
              <a:gd name="connsiteX150" fmla="*/ 381476 w 400075"/>
              <a:gd name="connsiteY150" fmla="*/ 204788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400075" h="342900">
                <a:moveTo>
                  <a:pt x="371951" y="285750"/>
                </a:moveTo>
                <a:cubicBezTo>
                  <a:pt x="371951" y="291941"/>
                  <a:pt x="364808" y="297656"/>
                  <a:pt x="352901" y="301943"/>
                </a:cubicBezTo>
                <a:lnTo>
                  <a:pt x="352901" y="284798"/>
                </a:lnTo>
                <a:cubicBezTo>
                  <a:pt x="359569" y="282893"/>
                  <a:pt x="366236" y="280035"/>
                  <a:pt x="371951" y="277178"/>
                </a:cubicBezTo>
                <a:lnTo>
                  <a:pt x="371951" y="285750"/>
                </a:lnTo>
                <a:close/>
                <a:moveTo>
                  <a:pt x="333851" y="254318"/>
                </a:moveTo>
                <a:lnTo>
                  <a:pt x="333851" y="237173"/>
                </a:lnTo>
                <a:cubicBezTo>
                  <a:pt x="340519" y="235268"/>
                  <a:pt x="347186" y="232410"/>
                  <a:pt x="352901" y="229553"/>
                </a:cubicBezTo>
                <a:lnTo>
                  <a:pt x="352901" y="238125"/>
                </a:lnTo>
                <a:cubicBezTo>
                  <a:pt x="352901" y="244316"/>
                  <a:pt x="345758" y="250031"/>
                  <a:pt x="333851" y="254318"/>
                </a:cubicBezTo>
                <a:close/>
                <a:moveTo>
                  <a:pt x="333851" y="307658"/>
                </a:moveTo>
                <a:cubicBezTo>
                  <a:pt x="328136" y="309086"/>
                  <a:pt x="321469" y="310039"/>
                  <a:pt x="314801" y="310991"/>
                </a:cubicBezTo>
                <a:lnTo>
                  <a:pt x="314801" y="292418"/>
                </a:lnTo>
                <a:cubicBezTo>
                  <a:pt x="320993" y="291465"/>
                  <a:pt x="327660" y="290513"/>
                  <a:pt x="333851" y="289560"/>
                </a:cubicBezTo>
                <a:lnTo>
                  <a:pt x="333851" y="307658"/>
                </a:lnTo>
                <a:close/>
                <a:moveTo>
                  <a:pt x="295751" y="244793"/>
                </a:moveTo>
                <a:cubicBezTo>
                  <a:pt x="301943" y="243840"/>
                  <a:pt x="308610" y="242888"/>
                  <a:pt x="314801" y="241935"/>
                </a:cubicBezTo>
                <a:lnTo>
                  <a:pt x="314801" y="260033"/>
                </a:lnTo>
                <a:cubicBezTo>
                  <a:pt x="309086" y="261461"/>
                  <a:pt x="302419" y="262414"/>
                  <a:pt x="295751" y="263366"/>
                </a:cubicBezTo>
                <a:lnTo>
                  <a:pt x="295751" y="244793"/>
                </a:lnTo>
                <a:close/>
                <a:moveTo>
                  <a:pt x="295751" y="313373"/>
                </a:moveTo>
                <a:cubicBezTo>
                  <a:pt x="289560" y="313849"/>
                  <a:pt x="283369" y="314325"/>
                  <a:pt x="276701" y="314325"/>
                </a:cubicBezTo>
                <a:lnTo>
                  <a:pt x="276701" y="295275"/>
                </a:lnTo>
                <a:cubicBezTo>
                  <a:pt x="282416" y="295275"/>
                  <a:pt x="289084" y="294799"/>
                  <a:pt x="295751" y="294323"/>
                </a:cubicBezTo>
                <a:lnTo>
                  <a:pt x="295751" y="313373"/>
                </a:lnTo>
                <a:close/>
                <a:moveTo>
                  <a:pt x="257651" y="266700"/>
                </a:moveTo>
                <a:lnTo>
                  <a:pt x="257651" y="247650"/>
                </a:lnTo>
                <a:cubicBezTo>
                  <a:pt x="263366" y="247650"/>
                  <a:pt x="270034" y="247174"/>
                  <a:pt x="276701" y="246698"/>
                </a:cubicBezTo>
                <a:lnTo>
                  <a:pt x="276701" y="265748"/>
                </a:lnTo>
                <a:cubicBezTo>
                  <a:pt x="270510" y="266224"/>
                  <a:pt x="264319" y="266224"/>
                  <a:pt x="257651" y="266700"/>
                </a:cubicBezTo>
                <a:close/>
                <a:moveTo>
                  <a:pt x="257651" y="314325"/>
                </a:moveTo>
                <a:cubicBezTo>
                  <a:pt x="250984" y="314325"/>
                  <a:pt x="244793" y="313849"/>
                  <a:pt x="238601" y="313373"/>
                </a:cubicBezTo>
                <a:lnTo>
                  <a:pt x="238601" y="295275"/>
                </a:lnTo>
                <a:cubicBezTo>
                  <a:pt x="241935" y="295275"/>
                  <a:pt x="244793" y="295275"/>
                  <a:pt x="248126" y="295275"/>
                </a:cubicBezTo>
                <a:cubicBezTo>
                  <a:pt x="250984" y="295275"/>
                  <a:pt x="254318" y="295275"/>
                  <a:pt x="257651" y="295275"/>
                </a:cubicBezTo>
                <a:lnTo>
                  <a:pt x="257651" y="314325"/>
                </a:lnTo>
                <a:close/>
                <a:moveTo>
                  <a:pt x="219551" y="246698"/>
                </a:moveTo>
                <a:cubicBezTo>
                  <a:pt x="225743" y="247174"/>
                  <a:pt x="231934" y="247650"/>
                  <a:pt x="238601" y="247650"/>
                </a:cubicBezTo>
                <a:lnTo>
                  <a:pt x="238601" y="266700"/>
                </a:lnTo>
                <a:cubicBezTo>
                  <a:pt x="231934" y="266700"/>
                  <a:pt x="225743" y="266224"/>
                  <a:pt x="219551" y="265748"/>
                </a:cubicBezTo>
                <a:lnTo>
                  <a:pt x="219551" y="246698"/>
                </a:lnTo>
                <a:close/>
                <a:moveTo>
                  <a:pt x="219551" y="310991"/>
                </a:moveTo>
                <a:cubicBezTo>
                  <a:pt x="212884" y="310039"/>
                  <a:pt x="206216" y="309086"/>
                  <a:pt x="200501" y="307658"/>
                </a:cubicBezTo>
                <a:lnTo>
                  <a:pt x="200501" y="292418"/>
                </a:lnTo>
                <a:cubicBezTo>
                  <a:pt x="206693" y="293370"/>
                  <a:pt x="212884" y="293846"/>
                  <a:pt x="219551" y="294323"/>
                </a:cubicBezTo>
                <a:lnTo>
                  <a:pt x="219551" y="310991"/>
                </a:lnTo>
                <a:close/>
                <a:moveTo>
                  <a:pt x="181451" y="260033"/>
                </a:moveTo>
                <a:lnTo>
                  <a:pt x="181451" y="241459"/>
                </a:lnTo>
                <a:cubicBezTo>
                  <a:pt x="187643" y="242411"/>
                  <a:pt x="193834" y="243840"/>
                  <a:pt x="200501" y="244316"/>
                </a:cubicBezTo>
                <a:lnTo>
                  <a:pt x="200501" y="263366"/>
                </a:lnTo>
                <a:cubicBezTo>
                  <a:pt x="193834" y="262414"/>
                  <a:pt x="187166" y="261461"/>
                  <a:pt x="181451" y="260033"/>
                </a:cubicBezTo>
                <a:close/>
                <a:moveTo>
                  <a:pt x="181451" y="301943"/>
                </a:moveTo>
                <a:cubicBezTo>
                  <a:pt x="169545" y="297180"/>
                  <a:pt x="162401" y="291465"/>
                  <a:pt x="162401" y="285750"/>
                </a:cubicBezTo>
                <a:lnTo>
                  <a:pt x="162401" y="284798"/>
                </a:lnTo>
                <a:cubicBezTo>
                  <a:pt x="162401" y="284798"/>
                  <a:pt x="162401" y="284798"/>
                  <a:pt x="162878" y="284798"/>
                </a:cubicBezTo>
                <a:cubicBezTo>
                  <a:pt x="164306" y="285274"/>
                  <a:pt x="165259" y="285750"/>
                  <a:pt x="166688" y="285750"/>
                </a:cubicBezTo>
                <a:cubicBezTo>
                  <a:pt x="171450" y="287179"/>
                  <a:pt x="176213" y="288131"/>
                  <a:pt x="181451" y="289084"/>
                </a:cubicBezTo>
                <a:lnTo>
                  <a:pt x="181451" y="301943"/>
                </a:lnTo>
                <a:close/>
                <a:moveTo>
                  <a:pt x="105251" y="237173"/>
                </a:moveTo>
                <a:cubicBezTo>
                  <a:pt x="108585" y="237173"/>
                  <a:pt x="111442" y="237649"/>
                  <a:pt x="114776" y="237649"/>
                </a:cubicBezTo>
                <a:lnTo>
                  <a:pt x="114776" y="238125"/>
                </a:lnTo>
                <a:cubicBezTo>
                  <a:pt x="114776" y="244793"/>
                  <a:pt x="116205" y="251460"/>
                  <a:pt x="119539" y="256699"/>
                </a:cubicBezTo>
                <a:cubicBezTo>
                  <a:pt x="114776" y="256699"/>
                  <a:pt x="110014" y="256223"/>
                  <a:pt x="105251" y="255746"/>
                </a:cubicBezTo>
                <a:lnTo>
                  <a:pt x="105251" y="237173"/>
                </a:lnTo>
                <a:close/>
                <a:moveTo>
                  <a:pt x="86201" y="180023"/>
                </a:moveTo>
                <a:cubicBezTo>
                  <a:pt x="92392" y="180975"/>
                  <a:pt x="98584" y="182404"/>
                  <a:pt x="105251" y="182880"/>
                </a:cubicBezTo>
                <a:lnTo>
                  <a:pt x="105251" y="201930"/>
                </a:lnTo>
                <a:cubicBezTo>
                  <a:pt x="98584" y="200978"/>
                  <a:pt x="91916" y="200025"/>
                  <a:pt x="86201" y="198596"/>
                </a:cubicBezTo>
                <a:lnTo>
                  <a:pt x="86201" y="180023"/>
                </a:lnTo>
                <a:close/>
                <a:moveTo>
                  <a:pt x="86201" y="253841"/>
                </a:moveTo>
                <a:cubicBezTo>
                  <a:pt x="79534" y="252889"/>
                  <a:pt x="72866" y="251936"/>
                  <a:pt x="67151" y="250508"/>
                </a:cubicBezTo>
                <a:lnTo>
                  <a:pt x="67151" y="231934"/>
                </a:lnTo>
                <a:cubicBezTo>
                  <a:pt x="73342" y="232886"/>
                  <a:pt x="79534" y="234315"/>
                  <a:pt x="86201" y="234791"/>
                </a:cubicBezTo>
                <a:lnTo>
                  <a:pt x="86201" y="253841"/>
                </a:lnTo>
                <a:close/>
                <a:moveTo>
                  <a:pt x="48101" y="176213"/>
                </a:moveTo>
                <a:lnTo>
                  <a:pt x="48101" y="167640"/>
                </a:lnTo>
                <a:cubicBezTo>
                  <a:pt x="53816" y="170498"/>
                  <a:pt x="60008" y="172879"/>
                  <a:pt x="67151" y="174784"/>
                </a:cubicBezTo>
                <a:lnTo>
                  <a:pt x="67151" y="192405"/>
                </a:lnTo>
                <a:cubicBezTo>
                  <a:pt x="55245" y="188119"/>
                  <a:pt x="48101" y="182404"/>
                  <a:pt x="48101" y="176213"/>
                </a:cubicBezTo>
                <a:close/>
                <a:moveTo>
                  <a:pt x="48101" y="244793"/>
                </a:moveTo>
                <a:cubicBezTo>
                  <a:pt x="36195" y="240030"/>
                  <a:pt x="29051" y="234315"/>
                  <a:pt x="29051" y="228600"/>
                </a:cubicBezTo>
                <a:lnTo>
                  <a:pt x="29051" y="220028"/>
                </a:lnTo>
                <a:cubicBezTo>
                  <a:pt x="34766" y="222885"/>
                  <a:pt x="40958" y="225266"/>
                  <a:pt x="48101" y="227171"/>
                </a:cubicBezTo>
                <a:lnTo>
                  <a:pt x="48101" y="244793"/>
                </a:lnTo>
                <a:close/>
                <a:moveTo>
                  <a:pt x="29051" y="96203"/>
                </a:moveTo>
                <a:cubicBezTo>
                  <a:pt x="34766" y="99060"/>
                  <a:pt x="40958" y="101441"/>
                  <a:pt x="48101" y="103346"/>
                </a:cubicBezTo>
                <a:lnTo>
                  <a:pt x="48101" y="120968"/>
                </a:lnTo>
                <a:cubicBezTo>
                  <a:pt x="36195" y="116205"/>
                  <a:pt x="29051" y="110490"/>
                  <a:pt x="29051" y="104775"/>
                </a:cubicBezTo>
                <a:lnTo>
                  <a:pt x="29051" y="96203"/>
                </a:lnTo>
                <a:close/>
                <a:moveTo>
                  <a:pt x="86201" y="111443"/>
                </a:moveTo>
                <a:lnTo>
                  <a:pt x="86201" y="130493"/>
                </a:lnTo>
                <a:cubicBezTo>
                  <a:pt x="79534" y="129540"/>
                  <a:pt x="72866" y="128588"/>
                  <a:pt x="67151" y="127159"/>
                </a:cubicBezTo>
                <a:lnTo>
                  <a:pt x="67151" y="108585"/>
                </a:lnTo>
                <a:cubicBezTo>
                  <a:pt x="73342" y="109538"/>
                  <a:pt x="79534" y="110490"/>
                  <a:pt x="86201" y="111443"/>
                </a:cubicBezTo>
                <a:close/>
                <a:moveTo>
                  <a:pt x="133826" y="28575"/>
                </a:moveTo>
                <a:cubicBezTo>
                  <a:pt x="191929" y="28575"/>
                  <a:pt x="238601" y="41434"/>
                  <a:pt x="238601" y="57150"/>
                </a:cubicBezTo>
                <a:cubicBezTo>
                  <a:pt x="238601" y="72866"/>
                  <a:pt x="191929" y="85725"/>
                  <a:pt x="133826" y="85725"/>
                </a:cubicBezTo>
                <a:cubicBezTo>
                  <a:pt x="75724" y="85725"/>
                  <a:pt x="29051" y="72866"/>
                  <a:pt x="29051" y="57150"/>
                </a:cubicBezTo>
                <a:cubicBezTo>
                  <a:pt x="29051" y="41434"/>
                  <a:pt x="75724" y="28575"/>
                  <a:pt x="133826" y="28575"/>
                </a:cubicBezTo>
                <a:close/>
                <a:moveTo>
                  <a:pt x="162401" y="254318"/>
                </a:moveTo>
                <a:cubicBezTo>
                  <a:pt x="150495" y="249555"/>
                  <a:pt x="143351" y="243840"/>
                  <a:pt x="143351" y="238125"/>
                </a:cubicBezTo>
                <a:lnTo>
                  <a:pt x="143351" y="229553"/>
                </a:lnTo>
                <a:cubicBezTo>
                  <a:pt x="149066" y="232410"/>
                  <a:pt x="155258" y="234791"/>
                  <a:pt x="162401" y="236696"/>
                </a:cubicBezTo>
                <a:lnTo>
                  <a:pt x="162401" y="254318"/>
                </a:lnTo>
                <a:close/>
                <a:moveTo>
                  <a:pt x="219551" y="120968"/>
                </a:moveTo>
                <a:lnTo>
                  <a:pt x="219551" y="103823"/>
                </a:lnTo>
                <a:cubicBezTo>
                  <a:pt x="226219" y="101918"/>
                  <a:pt x="232886" y="99060"/>
                  <a:pt x="238601" y="96203"/>
                </a:cubicBezTo>
                <a:lnTo>
                  <a:pt x="238601" y="104775"/>
                </a:lnTo>
                <a:cubicBezTo>
                  <a:pt x="238601" y="110966"/>
                  <a:pt x="231458" y="116681"/>
                  <a:pt x="219551" y="120968"/>
                </a:cubicBezTo>
                <a:close/>
                <a:moveTo>
                  <a:pt x="181451" y="130016"/>
                </a:moveTo>
                <a:lnTo>
                  <a:pt x="181451" y="111443"/>
                </a:lnTo>
                <a:cubicBezTo>
                  <a:pt x="187643" y="110490"/>
                  <a:pt x="194310" y="109538"/>
                  <a:pt x="200501" y="108585"/>
                </a:cubicBezTo>
                <a:lnTo>
                  <a:pt x="200501" y="126682"/>
                </a:lnTo>
                <a:cubicBezTo>
                  <a:pt x="194786" y="128111"/>
                  <a:pt x="188119" y="129064"/>
                  <a:pt x="181451" y="130016"/>
                </a:cubicBezTo>
                <a:close/>
                <a:moveTo>
                  <a:pt x="143351" y="133350"/>
                </a:moveTo>
                <a:lnTo>
                  <a:pt x="143351" y="114300"/>
                </a:lnTo>
                <a:cubicBezTo>
                  <a:pt x="149066" y="114300"/>
                  <a:pt x="155734" y="113824"/>
                  <a:pt x="162401" y="113348"/>
                </a:cubicBezTo>
                <a:lnTo>
                  <a:pt x="162401" y="132398"/>
                </a:lnTo>
                <a:cubicBezTo>
                  <a:pt x="156210" y="132874"/>
                  <a:pt x="150019" y="132874"/>
                  <a:pt x="143351" y="133350"/>
                </a:cubicBezTo>
                <a:close/>
                <a:moveTo>
                  <a:pt x="105251" y="132398"/>
                </a:moveTo>
                <a:lnTo>
                  <a:pt x="105251" y="113348"/>
                </a:lnTo>
                <a:cubicBezTo>
                  <a:pt x="111442" y="113824"/>
                  <a:pt x="117634" y="114300"/>
                  <a:pt x="124301" y="114300"/>
                </a:cubicBezTo>
                <a:lnTo>
                  <a:pt x="124301" y="133350"/>
                </a:lnTo>
                <a:cubicBezTo>
                  <a:pt x="117634" y="132874"/>
                  <a:pt x="111442" y="132874"/>
                  <a:pt x="105251" y="132398"/>
                </a:cubicBezTo>
                <a:close/>
                <a:moveTo>
                  <a:pt x="352901" y="190500"/>
                </a:moveTo>
                <a:cubicBezTo>
                  <a:pt x="352901" y="206216"/>
                  <a:pt x="306229" y="219075"/>
                  <a:pt x="248126" y="219075"/>
                </a:cubicBezTo>
                <a:cubicBezTo>
                  <a:pt x="190024" y="219075"/>
                  <a:pt x="143351" y="206216"/>
                  <a:pt x="143351" y="190500"/>
                </a:cubicBezTo>
                <a:cubicBezTo>
                  <a:pt x="143351" y="174784"/>
                  <a:pt x="190024" y="161925"/>
                  <a:pt x="248126" y="161925"/>
                </a:cubicBezTo>
                <a:cubicBezTo>
                  <a:pt x="306229" y="161925"/>
                  <a:pt x="352901" y="174784"/>
                  <a:pt x="352901" y="190500"/>
                </a:cubicBezTo>
                <a:close/>
                <a:moveTo>
                  <a:pt x="381476" y="204788"/>
                </a:moveTo>
                <a:lnTo>
                  <a:pt x="381476" y="190500"/>
                </a:lnTo>
                <a:cubicBezTo>
                  <a:pt x="381476" y="168116"/>
                  <a:pt x="363855" y="151924"/>
                  <a:pt x="329565" y="142875"/>
                </a:cubicBezTo>
                <a:cubicBezTo>
                  <a:pt x="316706" y="139541"/>
                  <a:pt x="301943" y="136684"/>
                  <a:pt x="285274" y="135255"/>
                </a:cubicBezTo>
                <a:cubicBezTo>
                  <a:pt x="285750" y="133350"/>
                  <a:pt x="285750" y="130969"/>
                  <a:pt x="285750" y="128588"/>
                </a:cubicBezTo>
                <a:cubicBezTo>
                  <a:pt x="285750" y="115253"/>
                  <a:pt x="279559" y="103823"/>
                  <a:pt x="266700" y="95250"/>
                </a:cubicBezTo>
                <a:lnTo>
                  <a:pt x="266700" y="57150"/>
                </a:lnTo>
                <a:cubicBezTo>
                  <a:pt x="266700" y="34766"/>
                  <a:pt x="249079" y="18574"/>
                  <a:pt x="214789" y="9525"/>
                </a:cubicBezTo>
                <a:cubicBezTo>
                  <a:pt x="192405" y="3334"/>
                  <a:pt x="163830" y="0"/>
                  <a:pt x="133350" y="0"/>
                </a:cubicBezTo>
                <a:cubicBezTo>
                  <a:pt x="93345" y="0"/>
                  <a:pt x="0" y="5715"/>
                  <a:pt x="0" y="57150"/>
                </a:cubicBezTo>
                <a:lnTo>
                  <a:pt x="0" y="104775"/>
                </a:lnTo>
                <a:cubicBezTo>
                  <a:pt x="0" y="118110"/>
                  <a:pt x="6191" y="129540"/>
                  <a:pt x="19050" y="138113"/>
                </a:cubicBezTo>
                <a:lnTo>
                  <a:pt x="19050" y="147161"/>
                </a:lnTo>
                <a:cubicBezTo>
                  <a:pt x="7620" y="155258"/>
                  <a:pt x="0" y="166211"/>
                  <a:pt x="0" y="180975"/>
                </a:cubicBezTo>
                <a:lnTo>
                  <a:pt x="0" y="228600"/>
                </a:lnTo>
                <a:cubicBezTo>
                  <a:pt x="0" y="250984"/>
                  <a:pt x="17621" y="267176"/>
                  <a:pt x="51911" y="276225"/>
                </a:cubicBezTo>
                <a:cubicBezTo>
                  <a:pt x="74295" y="282416"/>
                  <a:pt x="102870" y="285750"/>
                  <a:pt x="133350" y="285750"/>
                </a:cubicBezTo>
                <a:cubicBezTo>
                  <a:pt x="133350" y="308134"/>
                  <a:pt x="150971" y="324326"/>
                  <a:pt x="185261" y="333375"/>
                </a:cubicBezTo>
                <a:cubicBezTo>
                  <a:pt x="207645" y="339566"/>
                  <a:pt x="236220" y="342900"/>
                  <a:pt x="266700" y="342900"/>
                </a:cubicBezTo>
                <a:cubicBezTo>
                  <a:pt x="306705" y="342900"/>
                  <a:pt x="400050" y="337185"/>
                  <a:pt x="400050" y="285750"/>
                </a:cubicBezTo>
                <a:lnTo>
                  <a:pt x="400050" y="238125"/>
                </a:lnTo>
                <a:cubicBezTo>
                  <a:pt x="400526" y="224790"/>
                  <a:pt x="394335" y="213360"/>
                  <a:pt x="381476" y="204788"/>
                </a:cubicBezTo>
                <a:close/>
              </a:path>
            </a:pathLst>
          </a:custGeom>
          <a:solidFill>
            <a:srgbClr val="000000"/>
          </a:solidFill>
          <a:ln w="4763" cap="flat">
            <a:noFill/>
            <a:prstDash val="solid"/>
            <a:miter/>
          </a:ln>
        </p:spPr>
        <p:txBody>
          <a:bodyPr rtlCol="0" anchor="ctr"/>
          <a:lstStyle/>
          <a:p>
            <a:endParaRPr lang="en-US"/>
          </a:p>
        </p:txBody>
      </p:sp>
      <p:grpSp>
        <p:nvGrpSpPr>
          <p:cNvPr id="54" name="Group 53">
            <a:extLst>
              <a:ext uri="{FF2B5EF4-FFF2-40B4-BE49-F238E27FC236}">
                <a16:creationId xmlns:a16="http://schemas.microsoft.com/office/drawing/2014/main" id="{60026A91-FD81-4952-8813-E4DDEC059CAE}"/>
              </a:ext>
            </a:extLst>
          </p:cNvPr>
          <p:cNvGrpSpPr/>
          <p:nvPr/>
        </p:nvGrpSpPr>
        <p:grpSpPr>
          <a:xfrm>
            <a:off x="8120476" y="2085202"/>
            <a:ext cx="2926080" cy="2736703"/>
            <a:chOff x="332936" y="2627766"/>
            <a:chExt cx="2926080" cy="2736703"/>
          </a:xfrm>
        </p:grpSpPr>
        <p:sp>
          <p:nvSpPr>
            <p:cNvPr id="55" name="TextBox 54">
              <a:extLst>
                <a:ext uri="{FF2B5EF4-FFF2-40B4-BE49-F238E27FC236}">
                  <a16:creationId xmlns:a16="http://schemas.microsoft.com/office/drawing/2014/main" id="{C8540EF3-0076-485B-802D-5B8943E7A761}"/>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6" name="TextBox 55">
              <a:extLst>
                <a:ext uri="{FF2B5EF4-FFF2-40B4-BE49-F238E27FC236}">
                  <a16:creationId xmlns:a16="http://schemas.microsoft.com/office/drawing/2014/main" id="{3B268637-213E-4D44-9426-6CF5385F65F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8" name="TextBox 57">
            <a:extLst>
              <a:ext uri="{FF2B5EF4-FFF2-40B4-BE49-F238E27FC236}">
                <a16:creationId xmlns:a16="http://schemas.microsoft.com/office/drawing/2014/main" id="{E6909635-775C-437B-8A24-EC7464CC2CC3}"/>
              </a:ext>
            </a:extLst>
          </p:cNvPr>
          <p:cNvSpPr txBox="1"/>
          <p:nvPr/>
        </p:nvSpPr>
        <p:spPr>
          <a:xfrm>
            <a:off x="1997693" y="4416073"/>
            <a:ext cx="2926080" cy="369332"/>
          </a:xfrm>
          <a:prstGeom prst="rect">
            <a:avLst/>
          </a:prstGeom>
          <a:noFill/>
        </p:spPr>
        <p:txBody>
          <a:bodyPr wrap="square" lIns="0" rIns="0" rtlCol="0" anchor="b">
            <a:spAutoFit/>
          </a:bodyPr>
          <a:lstStyle/>
          <a:p>
            <a:r>
              <a:rPr lang="en-US" b="1" noProof="1"/>
              <a:t>Lorem Ipsum</a:t>
            </a:r>
          </a:p>
        </p:txBody>
      </p:sp>
      <p:sp>
        <p:nvSpPr>
          <p:cNvPr id="59" name="TextBox 58">
            <a:extLst>
              <a:ext uri="{FF2B5EF4-FFF2-40B4-BE49-F238E27FC236}">
                <a16:creationId xmlns:a16="http://schemas.microsoft.com/office/drawing/2014/main" id="{30D7FEAF-2F1A-4C81-BE39-71FEADA6566D}"/>
              </a:ext>
            </a:extLst>
          </p:cNvPr>
          <p:cNvSpPr txBox="1"/>
          <p:nvPr/>
        </p:nvSpPr>
        <p:spPr>
          <a:xfrm>
            <a:off x="127033" y="3688676"/>
            <a:ext cx="1715415" cy="369332"/>
          </a:xfrm>
          <a:prstGeom prst="rect">
            <a:avLst/>
          </a:prstGeom>
          <a:noFill/>
        </p:spPr>
        <p:txBody>
          <a:bodyPr wrap="square" lIns="0" rIns="0" rtlCol="0" anchor="ctr">
            <a:spAutoFit/>
          </a:bodyPr>
          <a:lstStyle/>
          <a:p>
            <a:pPr algn="r"/>
            <a:r>
              <a:rPr lang="en-US" b="1" noProof="1"/>
              <a:t>Lorem Ipsum</a:t>
            </a:r>
          </a:p>
        </p:txBody>
      </p:sp>
      <p:sp>
        <p:nvSpPr>
          <p:cNvPr id="60" name="TextBox 59">
            <a:extLst>
              <a:ext uri="{FF2B5EF4-FFF2-40B4-BE49-F238E27FC236}">
                <a16:creationId xmlns:a16="http://schemas.microsoft.com/office/drawing/2014/main" id="{0FB2AC22-E66A-4A42-9093-29E915FAFBFE}"/>
              </a:ext>
            </a:extLst>
          </p:cNvPr>
          <p:cNvSpPr txBox="1"/>
          <p:nvPr/>
        </p:nvSpPr>
        <p:spPr>
          <a:xfrm>
            <a:off x="127033" y="3261128"/>
            <a:ext cx="1715415" cy="369332"/>
          </a:xfrm>
          <a:prstGeom prst="rect">
            <a:avLst/>
          </a:prstGeom>
          <a:noFill/>
        </p:spPr>
        <p:txBody>
          <a:bodyPr wrap="square" lIns="0" rIns="0" rtlCol="0" anchor="ctr">
            <a:spAutoFit/>
          </a:bodyPr>
          <a:lstStyle/>
          <a:p>
            <a:pPr algn="r"/>
            <a:r>
              <a:rPr lang="en-US" b="1" noProof="1"/>
              <a:t>Lorem Ipsum</a:t>
            </a:r>
          </a:p>
        </p:txBody>
      </p:sp>
      <p:sp>
        <p:nvSpPr>
          <p:cNvPr id="61" name="TextBox 60">
            <a:extLst>
              <a:ext uri="{FF2B5EF4-FFF2-40B4-BE49-F238E27FC236}">
                <a16:creationId xmlns:a16="http://schemas.microsoft.com/office/drawing/2014/main" id="{3C9502F2-B7A4-4346-855F-81C4A4271AA9}"/>
              </a:ext>
            </a:extLst>
          </p:cNvPr>
          <p:cNvSpPr txBox="1"/>
          <p:nvPr/>
        </p:nvSpPr>
        <p:spPr>
          <a:xfrm>
            <a:off x="127033" y="2819932"/>
            <a:ext cx="1715415" cy="369332"/>
          </a:xfrm>
          <a:prstGeom prst="rect">
            <a:avLst/>
          </a:prstGeom>
          <a:noFill/>
        </p:spPr>
        <p:txBody>
          <a:bodyPr wrap="square" lIns="0" rIns="0" rtlCol="0" anchor="ctr">
            <a:spAutoFit/>
          </a:bodyPr>
          <a:lstStyle/>
          <a:p>
            <a:pPr algn="r"/>
            <a:r>
              <a:rPr lang="en-US" b="1" noProof="1"/>
              <a:t>Lorem Ipsum</a:t>
            </a:r>
          </a:p>
        </p:txBody>
      </p:sp>
      <p:sp>
        <p:nvSpPr>
          <p:cNvPr id="62" name="TextBox 61">
            <a:extLst>
              <a:ext uri="{FF2B5EF4-FFF2-40B4-BE49-F238E27FC236}">
                <a16:creationId xmlns:a16="http://schemas.microsoft.com/office/drawing/2014/main" id="{D294CE4F-7B42-4A02-AD66-17A7DF4B0CBB}"/>
              </a:ext>
            </a:extLst>
          </p:cNvPr>
          <p:cNvSpPr txBox="1"/>
          <p:nvPr/>
        </p:nvSpPr>
        <p:spPr>
          <a:xfrm>
            <a:off x="2007219" y="2107477"/>
            <a:ext cx="2926080" cy="369332"/>
          </a:xfrm>
          <a:prstGeom prst="rect">
            <a:avLst/>
          </a:prstGeom>
          <a:noFill/>
        </p:spPr>
        <p:txBody>
          <a:bodyPr wrap="square" lIns="0" rIns="0" rtlCol="0" anchor="b">
            <a:spAutoFit/>
          </a:bodyPr>
          <a:lstStyle/>
          <a:p>
            <a:r>
              <a:rPr lang="en-US" b="1" noProof="1"/>
              <a:t>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Horizontal Jet Diagram – Slide Template</a:t>
            </a:r>
          </a:p>
        </p:txBody>
      </p:sp>
      <p:sp>
        <p:nvSpPr>
          <p:cNvPr id="4" name="Freeform: Shape 3">
            <a:extLst>
              <a:ext uri="{FF2B5EF4-FFF2-40B4-BE49-F238E27FC236}">
                <a16:creationId xmlns:a16="http://schemas.microsoft.com/office/drawing/2014/main" id="{91184203-D144-4752-AB63-04D68D217C85}"/>
              </a:ext>
            </a:extLst>
          </p:cNvPr>
          <p:cNvSpPr/>
          <p:nvPr/>
        </p:nvSpPr>
        <p:spPr>
          <a:xfrm>
            <a:off x="2000849" y="4215625"/>
            <a:ext cx="3848057" cy="889203"/>
          </a:xfrm>
          <a:custGeom>
            <a:avLst/>
            <a:gdLst>
              <a:gd name="connsiteX0" fmla="*/ 0 w 3848057"/>
              <a:gd name="connsiteY0" fmla="*/ 0 h 889203"/>
              <a:gd name="connsiteX1" fmla="*/ 469944 w 3848057"/>
              <a:gd name="connsiteY1" fmla="*/ 0 h 889203"/>
              <a:gd name="connsiteX2" fmla="*/ 1143043 w 3848057"/>
              <a:gd name="connsiteY2" fmla="*/ 0 h 889203"/>
              <a:gd name="connsiteX3" fmla="*/ 2954513 w 3848057"/>
              <a:gd name="connsiteY3" fmla="*/ 0 h 889203"/>
              <a:gd name="connsiteX4" fmla="*/ 3843674 w 3848057"/>
              <a:gd name="connsiteY4" fmla="*/ 802392 h 889203"/>
              <a:gd name="connsiteX5" fmla="*/ 3848057 w 3848057"/>
              <a:gd name="connsiteY5" fmla="*/ 889203 h 889203"/>
              <a:gd name="connsiteX6" fmla="*/ 3663677 w 3848057"/>
              <a:gd name="connsiteY6" fmla="*/ 889203 h 889203"/>
              <a:gd name="connsiteX7" fmla="*/ 3649721 w 3848057"/>
              <a:gd name="connsiteY7" fmla="*/ 750761 h 889203"/>
              <a:gd name="connsiteX8" fmla="*/ 2954513 w 3848057"/>
              <a:gd name="connsiteY8" fmla="*/ 184150 h 889203"/>
              <a:gd name="connsiteX9" fmla="*/ 1143043 w 3848057"/>
              <a:gd name="connsiteY9" fmla="*/ 184150 h 889203"/>
              <a:gd name="connsiteX10" fmla="*/ 469944 w 3848057"/>
              <a:gd name="connsiteY10" fmla="*/ 184150 h 889203"/>
              <a:gd name="connsiteX11" fmla="*/ 0 w 3848057"/>
              <a:gd name="connsiteY11" fmla="*/ 184150 h 88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8057" h="889203">
                <a:moveTo>
                  <a:pt x="0" y="0"/>
                </a:moveTo>
                <a:lnTo>
                  <a:pt x="469944" y="0"/>
                </a:lnTo>
                <a:lnTo>
                  <a:pt x="1143043" y="0"/>
                </a:lnTo>
                <a:lnTo>
                  <a:pt x="2954513" y="0"/>
                </a:lnTo>
                <a:cubicBezTo>
                  <a:pt x="3417280" y="0"/>
                  <a:pt x="3797904" y="351701"/>
                  <a:pt x="3843674" y="802392"/>
                </a:cubicBezTo>
                <a:lnTo>
                  <a:pt x="3848057" y="889203"/>
                </a:lnTo>
                <a:lnTo>
                  <a:pt x="3663677" y="889203"/>
                </a:lnTo>
                <a:lnTo>
                  <a:pt x="3649721" y="750761"/>
                </a:lnTo>
                <a:cubicBezTo>
                  <a:pt x="3583551" y="427397"/>
                  <a:pt x="3297439" y="184150"/>
                  <a:pt x="2954513" y="184150"/>
                </a:cubicBezTo>
                <a:lnTo>
                  <a:pt x="1143043" y="184150"/>
                </a:lnTo>
                <a:lnTo>
                  <a:pt x="469944" y="184150"/>
                </a:lnTo>
                <a:lnTo>
                  <a:pt x="0" y="18415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1550BF7C-8EDA-4E75-AA6C-C23868E9F193}"/>
              </a:ext>
            </a:extLst>
          </p:cNvPr>
          <p:cNvSpPr/>
          <p:nvPr/>
        </p:nvSpPr>
        <p:spPr>
          <a:xfrm>
            <a:off x="2000849" y="1802280"/>
            <a:ext cx="3848055" cy="889203"/>
          </a:xfrm>
          <a:custGeom>
            <a:avLst/>
            <a:gdLst>
              <a:gd name="connsiteX0" fmla="*/ 3663675 w 3848055"/>
              <a:gd name="connsiteY0" fmla="*/ 0 h 889203"/>
              <a:gd name="connsiteX1" fmla="*/ 3848055 w 3848055"/>
              <a:gd name="connsiteY1" fmla="*/ 0 h 889203"/>
              <a:gd name="connsiteX2" fmla="*/ 3843672 w 3848055"/>
              <a:gd name="connsiteY2" fmla="*/ 86811 h 889203"/>
              <a:gd name="connsiteX3" fmla="*/ 2954511 w 3848055"/>
              <a:gd name="connsiteY3" fmla="*/ 889203 h 889203"/>
              <a:gd name="connsiteX4" fmla="*/ 891510 w 3848055"/>
              <a:gd name="connsiteY4" fmla="*/ 889202 h 889203"/>
              <a:gd name="connsiteX5" fmla="*/ 891510 w 3848055"/>
              <a:gd name="connsiteY5" fmla="*/ 889203 h 889203"/>
              <a:gd name="connsiteX6" fmla="*/ 0 w 3848055"/>
              <a:gd name="connsiteY6" fmla="*/ 889203 h 889203"/>
              <a:gd name="connsiteX7" fmla="*/ 0 w 3848055"/>
              <a:gd name="connsiteY7" fmla="*/ 705053 h 889203"/>
              <a:gd name="connsiteX8" fmla="*/ 469943 w 3848055"/>
              <a:gd name="connsiteY8" fmla="*/ 705053 h 889203"/>
              <a:gd name="connsiteX9" fmla="*/ 469943 w 3848055"/>
              <a:gd name="connsiteY9" fmla="*/ 705052 h 889203"/>
              <a:gd name="connsiteX10" fmla="*/ 2954511 w 3848055"/>
              <a:gd name="connsiteY10" fmla="*/ 705053 h 889203"/>
              <a:gd name="connsiteX11" fmla="*/ 3649719 w 3848055"/>
              <a:gd name="connsiteY11" fmla="*/ 138442 h 889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8055" h="889203">
                <a:moveTo>
                  <a:pt x="3663675" y="0"/>
                </a:moveTo>
                <a:lnTo>
                  <a:pt x="3848055" y="0"/>
                </a:lnTo>
                <a:lnTo>
                  <a:pt x="3843672" y="86811"/>
                </a:lnTo>
                <a:cubicBezTo>
                  <a:pt x="3797902" y="537503"/>
                  <a:pt x="3417278" y="889203"/>
                  <a:pt x="2954511" y="889203"/>
                </a:cubicBezTo>
                <a:lnTo>
                  <a:pt x="891510" y="889202"/>
                </a:lnTo>
                <a:lnTo>
                  <a:pt x="891510" y="889203"/>
                </a:lnTo>
                <a:lnTo>
                  <a:pt x="0" y="889203"/>
                </a:lnTo>
                <a:lnTo>
                  <a:pt x="0" y="705053"/>
                </a:lnTo>
                <a:lnTo>
                  <a:pt x="469943" y="705053"/>
                </a:lnTo>
                <a:lnTo>
                  <a:pt x="469943" y="705052"/>
                </a:lnTo>
                <a:lnTo>
                  <a:pt x="2954511" y="705053"/>
                </a:lnTo>
                <a:cubicBezTo>
                  <a:pt x="3297437" y="705053"/>
                  <a:pt x="3583549" y="461807"/>
                  <a:pt x="3649719" y="13844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7C31D062-7012-4F2F-8F72-2A324C8E9CC3}"/>
              </a:ext>
            </a:extLst>
          </p:cNvPr>
          <p:cNvSpPr/>
          <p:nvPr/>
        </p:nvSpPr>
        <p:spPr>
          <a:xfrm>
            <a:off x="2000849" y="3361479"/>
            <a:ext cx="5045142" cy="184150"/>
          </a:xfrm>
          <a:custGeom>
            <a:avLst/>
            <a:gdLst>
              <a:gd name="connsiteX0" fmla="*/ 0 w 5292704"/>
              <a:gd name="connsiteY0" fmla="*/ 0 h 184150"/>
              <a:gd name="connsiteX1" fmla="*/ 1133542 w 5292704"/>
              <a:gd name="connsiteY1" fmla="*/ 0 h 184150"/>
              <a:gd name="connsiteX2" fmla="*/ 1324042 w 5292704"/>
              <a:gd name="connsiteY2" fmla="*/ 0 h 184150"/>
              <a:gd name="connsiteX3" fmla="*/ 5292704 w 5292704"/>
              <a:gd name="connsiteY3" fmla="*/ 0 h 184150"/>
              <a:gd name="connsiteX4" fmla="*/ 5292704 w 5292704"/>
              <a:gd name="connsiteY4" fmla="*/ 184150 h 184150"/>
              <a:gd name="connsiteX5" fmla="*/ 1324042 w 5292704"/>
              <a:gd name="connsiteY5" fmla="*/ 184150 h 184150"/>
              <a:gd name="connsiteX6" fmla="*/ 1133542 w 5292704"/>
              <a:gd name="connsiteY6" fmla="*/ 184150 h 184150"/>
              <a:gd name="connsiteX7" fmla="*/ 0 w 5292704"/>
              <a:gd name="connsiteY7" fmla="*/ 184150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2704" h="184150">
                <a:moveTo>
                  <a:pt x="0" y="0"/>
                </a:moveTo>
                <a:lnTo>
                  <a:pt x="1133542" y="0"/>
                </a:lnTo>
                <a:lnTo>
                  <a:pt x="1324042" y="0"/>
                </a:lnTo>
                <a:lnTo>
                  <a:pt x="5292704" y="0"/>
                </a:lnTo>
                <a:lnTo>
                  <a:pt x="5292704" y="184150"/>
                </a:lnTo>
                <a:lnTo>
                  <a:pt x="1324042" y="184150"/>
                </a:lnTo>
                <a:lnTo>
                  <a:pt x="1133542" y="184150"/>
                </a:lnTo>
                <a:lnTo>
                  <a:pt x="0" y="18415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6B2B9EA3-D722-4662-B993-C5F2B9E255F1}"/>
              </a:ext>
            </a:extLst>
          </p:cNvPr>
          <p:cNvSpPr/>
          <p:nvPr/>
        </p:nvSpPr>
        <p:spPr>
          <a:xfrm>
            <a:off x="2000849" y="3791017"/>
            <a:ext cx="4378152" cy="404917"/>
          </a:xfrm>
          <a:custGeom>
            <a:avLst/>
            <a:gdLst>
              <a:gd name="connsiteX0" fmla="*/ 0 w 4378152"/>
              <a:gd name="connsiteY0" fmla="*/ 0 h 404917"/>
              <a:gd name="connsiteX1" fmla="*/ 1149414 w 4378152"/>
              <a:gd name="connsiteY1" fmla="*/ 0 h 404917"/>
              <a:gd name="connsiteX2" fmla="*/ 1549464 w 4378152"/>
              <a:gd name="connsiteY2" fmla="*/ 0 h 404917"/>
              <a:gd name="connsiteX3" fmla="*/ 3633983 w 4378152"/>
              <a:gd name="connsiteY3" fmla="*/ 0 h 404917"/>
              <a:gd name="connsiteX4" fmla="*/ 4343713 w 4378152"/>
              <a:gd name="connsiteY4" fmla="*/ 350453 h 404917"/>
              <a:gd name="connsiteX5" fmla="*/ 4378152 w 4378152"/>
              <a:gd name="connsiteY5" fmla="*/ 404917 h 404917"/>
              <a:gd name="connsiteX6" fmla="*/ 4145512 w 4378152"/>
              <a:gd name="connsiteY6" fmla="*/ 404917 h 404917"/>
              <a:gd name="connsiteX7" fmla="*/ 4085371 w 4378152"/>
              <a:gd name="connsiteY7" fmla="*/ 346194 h 404917"/>
              <a:gd name="connsiteX8" fmla="*/ 3633983 w 4378152"/>
              <a:gd name="connsiteY8" fmla="*/ 184150 h 404917"/>
              <a:gd name="connsiteX9" fmla="*/ 1549464 w 4378152"/>
              <a:gd name="connsiteY9" fmla="*/ 184150 h 404917"/>
              <a:gd name="connsiteX10" fmla="*/ 1149414 w 4378152"/>
              <a:gd name="connsiteY10" fmla="*/ 184150 h 404917"/>
              <a:gd name="connsiteX11" fmla="*/ 0 w 4378152"/>
              <a:gd name="connsiteY11" fmla="*/ 184150 h 404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8152" h="404917">
                <a:moveTo>
                  <a:pt x="0" y="0"/>
                </a:moveTo>
                <a:lnTo>
                  <a:pt x="1149414" y="0"/>
                </a:lnTo>
                <a:lnTo>
                  <a:pt x="1549464" y="0"/>
                </a:lnTo>
                <a:lnTo>
                  <a:pt x="3633983" y="0"/>
                </a:lnTo>
                <a:cubicBezTo>
                  <a:pt x="3923213" y="0"/>
                  <a:pt x="4180355" y="137383"/>
                  <a:pt x="4343713" y="350453"/>
                </a:cubicBezTo>
                <a:lnTo>
                  <a:pt x="4378152" y="404917"/>
                </a:lnTo>
                <a:lnTo>
                  <a:pt x="4145512" y="404917"/>
                </a:lnTo>
                <a:lnTo>
                  <a:pt x="4085371" y="346194"/>
                </a:lnTo>
                <a:cubicBezTo>
                  <a:pt x="3962706" y="244962"/>
                  <a:pt x="3805446" y="184150"/>
                  <a:pt x="3633983" y="184150"/>
                </a:cubicBezTo>
                <a:lnTo>
                  <a:pt x="1549464" y="184150"/>
                </a:lnTo>
                <a:lnTo>
                  <a:pt x="1149414" y="184150"/>
                </a:lnTo>
                <a:lnTo>
                  <a:pt x="0" y="1841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EED8C28A-A247-4184-B212-8A6F9F7FD8F5}"/>
              </a:ext>
            </a:extLst>
          </p:cNvPr>
          <p:cNvSpPr/>
          <p:nvPr/>
        </p:nvSpPr>
        <p:spPr>
          <a:xfrm>
            <a:off x="2000849" y="2653707"/>
            <a:ext cx="4399908" cy="464849"/>
          </a:xfrm>
          <a:custGeom>
            <a:avLst/>
            <a:gdLst>
              <a:gd name="connsiteX0" fmla="*/ 4180246 w 4399908"/>
              <a:gd name="connsiteY0" fmla="*/ 0 h 464849"/>
              <a:gd name="connsiteX1" fmla="*/ 4399908 w 4399908"/>
              <a:gd name="connsiteY1" fmla="*/ 0 h 464849"/>
              <a:gd name="connsiteX2" fmla="*/ 4327841 w 4399908"/>
              <a:gd name="connsiteY2" fmla="*/ 113973 h 464849"/>
              <a:gd name="connsiteX3" fmla="*/ 3618111 w 4399908"/>
              <a:gd name="connsiteY3" fmla="*/ 464425 h 464849"/>
              <a:gd name="connsiteX4" fmla="*/ 1822450 w 4399908"/>
              <a:gd name="connsiteY4" fmla="*/ 464424 h 464849"/>
              <a:gd name="connsiteX5" fmla="*/ 1822450 w 4399908"/>
              <a:gd name="connsiteY5" fmla="*/ 464849 h 464849"/>
              <a:gd name="connsiteX6" fmla="*/ 0 w 4399908"/>
              <a:gd name="connsiteY6" fmla="*/ 464849 h 464849"/>
              <a:gd name="connsiteX7" fmla="*/ 0 w 4399908"/>
              <a:gd name="connsiteY7" fmla="*/ 280699 h 464849"/>
              <a:gd name="connsiteX8" fmla="*/ 1133543 w 4399908"/>
              <a:gd name="connsiteY8" fmla="*/ 280699 h 464849"/>
              <a:gd name="connsiteX9" fmla="*/ 1133543 w 4399908"/>
              <a:gd name="connsiteY9" fmla="*/ 280274 h 464849"/>
              <a:gd name="connsiteX10" fmla="*/ 3618111 w 4399908"/>
              <a:gd name="connsiteY10" fmla="*/ 280275 h 464849"/>
              <a:gd name="connsiteX11" fmla="*/ 4154692 w 4399908"/>
              <a:gd name="connsiteY11" fmla="*/ 35047 h 46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9908" h="464849">
                <a:moveTo>
                  <a:pt x="4180246" y="0"/>
                </a:moveTo>
                <a:lnTo>
                  <a:pt x="4399908" y="0"/>
                </a:lnTo>
                <a:lnTo>
                  <a:pt x="4327841" y="113973"/>
                </a:lnTo>
                <a:cubicBezTo>
                  <a:pt x="4164483" y="327042"/>
                  <a:pt x="3907341" y="464425"/>
                  <a:pt x="3618111" y="464425"/>
                </a:cubicBezTo>
                <a:lnTo>
                  <a:pt x="1822450" y="464424"/>
                </a:lnTo>
                <a:lnTo>
                  <a:pt x="1822450" y="464849"/>
                </a:lnTo>
                <a:lnTo>
                  <a:pt x="0" y="464849"/>
                </a:lnTo>
                <a:lnTo>
                  <a:pt x="0" y="280699"/>
                </a:lnTo>
                <a:lnTo>
                  <a:pt x="1133543" y="280699"/>
                </a:lnTo>
                <a:lnTo>
                  <a:pt x="1133543" y="280274"/>
                </a:lnTo>
                <a:lnTo>
                  <a:pt x="3618111" y="280275"/>
                </a:lnTo>
                <a:cubicBezTo>
                  <a:pt x="3832440" y="280275"/>
                  <a:pt x="4024576" y="185257"/>
                  <a:pt x="4154692" y="350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Oval 13">
            <a:extLst>
              <a:ext uri="{FF2B5EF4-FFF2-40B4-BE49-F238E27FC236}">
                <a16:creationId xmlns:a16="http://schemas.microsoft.com/office/drawing/2014/main" id="{80889C06-A6B1-49FC-93D6-9D1F9AB83DD6}"/>
              </a:ext>
            </a:extLst>
          </p:cNvPr>
          <p:cNvSpPr/>
          <p:nvPr/>
        </p:nvSpPr>
        <p:spPr>
          <a:xfrm>
            <a:off x="6001413" y="2139534"/>
            <a:ext cx="666750" cy="666750"/>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6952590-E266-43C0-A528-B4B93417F236}"/>
              </a:ext>
            </a:extLst>
          </p:cNvPr>
          <p:cNvSpPr/>
          <p:nvPr/>
        </p:nvSpPr>
        <p:spPr>
          <a:xfrm>
            <a:off x="5436263" y="1183443"/>
            <a:ext cx="666750" cy="666750"/>
          </a:xfrm>
          <a:prstGeom prst="ellips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01EE3EE-06BF-4A35-9F1F-E48F7EEA73FE}"/>
              </a:ext>
            </a:extLst>
          </p:cNvPr>
          <p:cNvSpPr/>
          <p:nvPr/>
        </p:nvSpPr>
        <p:spPr>
          <a:xfrm>
            <a:off x="6001413" y="4082698"/>
            <a:ext cx="666750" cy="66675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0CE05C3-85D7-4DA8-A236-395482E9F8FA}"/>
              </a:ext>
            </a:extLst>
          </p:cNvPr>
          <p:cNvSpPr/>
          <p:nvPr/>
        </p:nvSpPr>
        <p:spPr>
          <a:xfrm>
            <a:off x="5436263" y="5069771"/>
            <a:ext cx="666750" cy="666750"/>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1818CF16-09D8-435F-8824-25015E83FBD0}"/>
              </a:ext>
            </a:extLst>
          </p:cNvPr>
          <p:cNvSpPr/>
          <p:nvPr/>
        </p:nvSpPr>
        <p:spPr>
          <a:xfrm>
            <a:off x="6903113" y="3095625"/>
            <a:ext cx="666750" cy="666750"/>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grpSp>
        <p:nvGrpSpPr>
          <p:cNvPr id="33" name="Graphic 31" descr="Shopping cart">
            <a:extLst>
              <a:ext uri="{FF2B5EF4-FFF2-40B4-BE49-F238E27FC236}">
                <a16:creationId xmlns:a16="http://schemas.microsoft.com/office/drawing/2014/main" id="{1AD2F9BD-45DD-4427-93DA-EFC33550A3E6}"/>
              </a:ext>
            </a:extLst>
          </p:cNvPr>
          <p:cNvGrpSpPr/>
          <p:nvPr/>
        </p:nvGrpSpPr>
        <p:grpSpPr>
          <a:xfrm>
            <a:off x="5541038" y="1288218"/>
            <a:ext cx="457200" cy="457200"/>
            <a:chOff x="5165725" y="1288218"/>
            <a:chExt cx="457200" cy="457200"/>
          </a:xfrm>
        </p:grpSpPr>
        <p:sp>
          <p:nvSpPr>
            <p:cNvPr id="34" name="Freeform: Shape 33">
              <a:extLst>
                <a:ext uri="{FF2B5EF4-FFF2-40B4-BE49-F238E27FC236}">
                  <a16:creationId xmlns:a16="http://schemas.microsoft.com/office/drawing/2014/main" id="{26EDEC93-C47B-45F7-B308-7CDC8C632948}"/>
                </a:ext>
              </a:extLst>
            </p:cNvPr>
            <p:cNvSpPr/>
            <p:nvPr/>
          </p:nvSpPr>
          <p:spPr>
            <a:xfrm>
              <a:off x="5203825" y="1326318"/>
              <a:ext cx="352425" cy="323850"/>
            </a:xfrm>
            <a:custGeom>
              <a:avLst/>
              <a:gdLst>
                <a:gd name="connsiteX0" fmla="*/ 109538 w 352425"/>
                <a:gd name="connsiteY0" fmla="*/ 109538 h 323850"/>
                <a:gd name="connsiteX1" fmla="*/ 57150 w 352425"/>
                <a:gd name="connsiteY1" fmla="*/ 109538 h 323850"/>
                <a:gd name="connsiteX2" fmla="*/ 57150 w 352425"/>
                <a:gd name="connsiteY2" fmla="*/ 76200 h 323850"/>
                <a:gd name="connsiteX3" fmla="*/ 109538 w 352425"/>
                <a:gd name="connsiteY3" fmla="*/ 76200 h 323850"/>
                <a:gd name="connsiteX4" fmla="*/ 109538 w 352425"/>
                <a:gd name="connsiteY4" fmla="*/ 109538 h 323850"/>
                <a:gd name="connsiteX5" fmla="*/ 180975 w 352425"/>
                <a:gd name="connsiteY5" fmla="*/ 76200 h 323850"/>
                <a:gd name="connsiteX6" fmla="*/ 180975 w 352425"/>
                <a:gd name="connsiteY6" fmla="*/ 109538 h 323850"/>
                <a:gd name="connsiteX7" fmla="*/ 128588 w 352425"/>
                <a:gd name="connsiteY7" fmla="*/ 109538 h 323850"/>
                <a:gd name="connsiteX8" fmla="*/ 128588 w 352425"/>
                <a:gd name="connsiteY8" fmla="*/ 76200 h 323850"/>
                <a:gd name="connsiteX9" fmla="*/ 180975 w 352425"/>
                <a:gd name="connsiteY9" fmla="*/ 76200 h 323850"/>
                <a:gd name="connsiteX10" fmla="*/ 252413 w 352425"/>
                <a:gd name="connsiteY10" fmla="*/ 76200 h 323850"/>
                <a:gd name="connsiteX11" fmla="*/ 252413 w 352425"/>
                <a:gd name="connsiteY11" fmla="*/ 109538 h 323850"/>
                <a:gd name="connsiteX12" fmla="*/ 200025 w 352425"/>
                <a:gd name="connsiteY12" fmla="*/ 109538 h 323850"/>
                <a:gd name="connsiteX13" fmla="*/ 200025 w 352425"/>
                <a:gd name="connsiteY13" fmla="*/ 76200 h 323850"/>
                <a:gd name="connsiteX14" fmla="*/ 252413 w 352425"/>
                <a:gd name="connsiteY14" fmla="*/ 76200 h 323850"/>
                <a:gd name="connsiteX15" fmla="*/ 323850 w 352425"/>
                <a:gd name="connsiteY15" fmla="*/ 76200 h 323850"/>
                <a:gd name="connsiteX16" fmla="*/ 323850 w 352425"/>
                <a:gd name="connsiteY16" fmla="*/ 109538 h 323850"/>
                <a:gd name="connsiteX17" fmla="*/ 271463 w 352425"/>
                <a:gd name="connsiteY17" fmla="*/ 109538 h 323850"/>
                <a:gd name="connsiteX18" fmla="*/ 271463 w 352425"/>
                <a:gd name="connsiteY18" fmla="*/ 76200 h 323850"/>
                <a:gd name="connsiteX19" fmla="*/ 323850 w 352425"/>
                <a:gd name="connsiteY19" fmla="*/ 76200 h 323850"/>
                <a:gd name="connsiteX20" fmla="*/ 323850 w 352425"/>
                <a:gd name="connsiteY20" fmla="*/ 161925 h 323850"/>
                <a:gd name="connsiteX21" fmla="*/ 271463 w 352425"/>
                <a:gd name="connsiteY21" fmla="*/ 161925 h 323850"/>
                <a:gd name="connsiteX22" fmla="*/ 271463 w 352425"/>
                <a:gd name="connsiteY22" fmla="*/ 128588 h 323850"/>
                <a:gd name="connsiteX23" fmla="*/ 323850 w 352425"/>
                <a:gd name="connsiteY23" fmla="*/ 128588 h 323850"/>
                <a:gd name="connsiteX24" fmla="*/ 323850 w 352425"/>
                <a:gd name="connsiteY24" fmla="*/ 161925 h 323850"/>
                <a:gd name="connsiteX25" fmla="*/ 323850 w 352425"/>
                <a:gd name="connsiteY25" fmla="*/ 202406 h 323850"/>
                <a:gd name="connsiteX26" fmla="*/ 271463 w 352425"/>
                <a:gd name="connsiteY26" fmla="*/ 207169 h 323850"/>
                <a:gd name="connsiteX27" fmla="*/ 271463 w 352425"/>
                <a:gd name="connsiteY27" fmla="*/ 180975 h 323850"/>
                <a:gd name="connsiteX28" fmla="*/ 323850 w 352425"/>
                <a:gd name="connsiteY28" fmla="*/ 180975 h 323850"/>
                <a:gd name="connsiteX29" fmla="*/ 323850 w 352425"/>
                <a:gd name="connsiteY29" fmla="*/ 202406 h 323850"/>
                <a:gd name="connsiteX30" fmla="*/ 109538 w 352425"/>
                <a:gd name="connsiteY30" fmla="*/ 180975 h 323850"/>
                <a:gd name="connsiteX31" fmla="*/ 109538 w 352425"/>
                <a:gd name="connsiteY31" fmla="*/ 221456 h 323850"/>
                <a:gd name="connsiteX32" fmla="*/ 57150 w 352425"/>
                <a:gd name="connsiteY32" fmla="*/ 226219 h 323850"/>
                <a:gd name="connsiteX33" fmla="*/ 57150 w 352425"/>
                <a:gd name="connsiteY33" fmla="*/ 180975 h 323850"/>
                <a:gd name="connsiteX34" fmla="*/ 109538 w 352425"/>
                <a:gd name="connsiteY34" fmla="*/ 180975 h 323850"/>
                <a:gd name="connsiteX35" fmla="*/ 109538 w 352425"/>
                <a:gd name="connsiteY35" fmla="*/ 161925 h 323850"/>
                <a:gd name="connsiteX36" fmla="*/ 57150 w 352425"/>
                <a:gd name="connsiteY36" fmla="*/ 161925 h 323850"/>
                <a:gd name="connsiteX37" fmla="*/ 57150 w 352425"/>
                <a:gd name="connsiteY37" fmla="*/ 128588 h 323850"/>
                <a:gd name="connsiteX38" fmla="*/ 109538 w 352425"/>
                <a:gd name="connsiteY38" fmla="*/ 128588 h 323850"/>
                <a:gd name="connsiteX39" fmla="*/ 109538 w 352425"/>
                <a:gd name="connsiteY39" fmla="*/ 161925 h 323850"/>
                <a:gd name="connsiteX40" fmla="*/ 180975 w 352425"/>
                <a:gd name="connsiteY40" fmla="*/ 161925 h 323850"/>
                <a:gd name="connsiteX41" fmla="*/ 128588 w 352425"/>
                <a:gd name="connsiteY41" fmla="*/ 161925 h 323850"/>
                <a:gd name="connsiteX42" fmla="*/ 128588 w 352425"/>
                <a:gd name="connsiteY42" fmla="*/ 128588 h 323850"/>
                <a:gd name="connsiteX43" fmla="*/ 180975 w 352425"/>
                <a:gd name="connsiteY43" fmla="*/ 128588 h 323850"/>
                <a:gd name="connsiteX44" fmla="*/ 180975 w 352425"/>
                <a:gd name="connsiteY44" fmla="*/ 161925 h 323850"/>
                <a:gd name="connsiteX45" fmla="*/ 200025 w 352425"/>
                <a:gd name="connsiteY45" fmla="*/ 161925 h 323850"/>
                <a:gd name="connsiteX46" fmla="*/ 200025 w 352425"/>
                <a:gd name="connsiteY46" fmla="*/ 128588 h 323850"/>
                <a:gd name="connsiteX47" fmla="*/ 252413 w 352425"/>
                <a:gd name="connsiteY47" fmla="*/ 128588 h 323850"/>
                <a:gd name="connsiteX48" fmla="*/ 252413 w 352425"/>
                <a:gd name="connsiteY48" fmla="*/ 161925 h 323850"/>
                <a:gd name="connsiteX49" fmla="*/ 200025 w 352425"/>
                <a:gd name="connsiteY49" fmla="*/ 161925 h 323850"/>
                <a:gd name="connsiteX50" fmla="*/ 180975 w 352425"/>
                <a:gd name="connsiteY50" fmla="*/ 215265 h 323850"/>
                <a:gd name="connsiteX51" fmla="*/ 128588 w 352425"/>
                <a:gd name="connsiteY51" fmla="*/ 220028 h 323850"/>
                <a:gd name="connsiteX52" fmla="*/ 128588 w 352425"/>
                <a:gd name="connsiteY52" fmla="*/ 180975 h 323850"/>
                <a:gd name="connsiteX53" fmla="*/ 180975 w 352425"/>
                <a:gd name="connsiteY53" fmla="*/ 180975 h 323850"/>
                <a:gd name="connsiteX54" fmla="*/ 180975 w 352425"/>
                <a:gd name="connsiteY54" fmla="*/ 215265 h 323850"/>
                <a:gd name="connsiteX55" fmla="*/ 200025 w 352425"/>
                <a:gd name="connsiteY55" fmla="*/ 180975 h 323850"/>
                <a:gd name="connsiteX56" fmla="*/ 252413 w 352425"/>
                <a:gd name="connsiteY56" fmla="*/ 180975 h 323850"/>
                <a:gd name="connsiteX57" fmla="*/ 252413 w 352425"/>
                <a:gd name="connsiteY57" fmla="*/ 208598 h 323850"/>
                <a:gd name="connsiteX58" fmla="*/ 200025 w 352425"/>
                <a:gd name="connsiteY58" fmla="*/ 213360 h 323850"/>
                <a:gd name="connsiteX59" fmla="*/ 200025 w 352425"/>
                <a:gd name="connsiteY59" fmla="*/ 180975 h 323850"/>
                <a:gd name="connsiteX60" fmla="*/ 352425 w 352425"/>
                <a:gd name="connsiteY60" fmla="*/ 228600 h 323850"/>
                <a:gd name="connsiteX61" fmla="*/ 352425 w 352425"/>
                <a:gd name="connsiteY61" fmla="*/ 47625 h 323850"/>
                <a:gd name="connsiteX62" fmla="*/ 57150 w 352425"/>
                <a:gd name="connsiteY62" fmla="*/ 47625 h 323850"/>
                <a:gd name="connsiteX63" fmla="*/ 57150 w 352425"/>
                <a:gd name="connsiteY63" fmla="*/ 42863 h 323850"/>
                <a:gd name="connsiteX64" fmla="*/ 14288 w 352425"/>
                <a:gd name="connsiteY64" fmla="*/ 0 h 323850"/>
                <a:gd name="connsiteX65" fmla="*/ 0 w 352425"/>
                <a:gd name="connsiteY65" fmla="*/ 14288 h 323850"/>
                <a:gd name="connsiteX66" fmla="*/ 14288 w 352425"/>
                <a:gd name="connsiteY66" fmla="*/ 28575 h 323850"/>
                <a:gd name="connsiteX67" fmla="*/ 28575 w 352425"/>
                <a:gd name="connsiteY67" fmla="*/ 42863 h 323850"/>
                <a:gd name="connsiteX68" fmla="*/ 28575 w 352425"/>
                <a:gd name="connsiteY68" fmla="*/ 280988 h 323850"/>
                <a:gd name="connsiteX69" fmla="*/ 71438 w 352425"/>
                <a:gd name="connsiteY69" fmla="*/ 323850 h 323850"/>
                <a:gd name="connsiteX70" fmla="*/ 85725 w 352425"/>
                <a:gd name="connsiteY70" fmla="*/ 323850 h 323850"/>
                <a:gd name="connsiteX71" fmla="*/ 295275 w 352425"/>
                <a:gd name="connsiteY71" fmla="*/ 323850 h 323850"/>
                <a:gd name="connsiteX72" fmla="*/ 338138 w 352425"/>
                <a:gd name="connsiteY72" fmla="*/ 323850 h 323850"/>
                <a:gd name="connsiteX73" fmla="*/ 352425 w 352425"/>
                <a:gd name="connsiteY73" fmla="*/ 309563 h 323850"/>
                <a:gd name="connsiteX74" fmla="*/ 338138 w 352425"/>
                <a:gd name="connsiteY74" fmla="*/ 295275 h 323850"/>
                <a:gd name="connsiteX75" fmla="*/ 71438 w 352425"/>
                <a:gd name="connsiteY75" fmla="*/ 295275 h 323850"/>
                <a:gd name="connsiteX76" fmla="*/ 57150 w 352425"/>
                <a:gd name="connsiteY76" fmla="*/ 280988 h 323850"/>
                <a:gd name="connsiteX77" fmla="*/ 57150 w 352425"/>
                <a:gd name="connsiteY77" fmla="*/ 254794 h 323850"/>
                <a:gd name="connsiteX78" fmla="*/ 352425 w 352425"/>
                <a:gd name="connsiteY78" fmla="*/ 22860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52425" h="323850">
                  <a:moveTo>
                    <a:pt x="109538" y="109538"/>
                  </a:moveTo>
                  <a:lnTo>
                    <a:pt x="57150" y="109538"/>
                  </a:lnTo>
                  <a:lnTo>
                    <a:pt x="57150" y="76200"/>
                  </a:lnTo>
                  <a:lnTo>
                    <a:pt x="109538" y="76200"/>
                  </a:lnTo>
                  <a:lnTo>
                    <a:pt x="109538" y="109538"/>
                  </a:lnTo>
                  <a:close/>
                  <a:moveTo>
                    <a:pt x="180975" y="76200"/>
                  </a:moveTo>
                  <a:lnTo>
                    <a:pt x="180975" y="109538"/>
                  </a:lnTo>
                  <a:lnTo>
                    <a:pt x="128588" y="109538"/>
                  </a:lnTo>
                  <a:lnTo>
                    <a:pt x="128588" y="76200"/>
                  </a:lnTo>
                  <a:lnTo>
                    <a:pt x="180975" y="76200"/>
                  </a:lnTo>
                  <a:close/>
                  <a:moveTo>
                    <a:pt x="252413" y="76200"/>
                  </a:moveTo>
                  <a:lnTo>
                    <a:pt x="252413" y="109538"/>
                  </a:lnTo>
                  <a:lnTo>
                    <a:pt x="200025" y="109538"/>
                  </a:lnTo>
                  <a:lnTo>
                    <a:pt x="200025" y="76200"/>
                  </a:lnTo>
                  <a:lnTo>
                    <a:pt x="252413" y="76200"/>
                  </a:lnTo>
                  <a:close/>
                  <a:moveTo>
                    <a:pt x="323850" y="76200"/>
                  </a:moveTo>
                  <a:lnTo>
                    <a:pt x="323850" y="109538"/>
                  </a:lnTo>
                  <a:lnTo>
                    <a:pt x="271463" y="109538"/>
                  </a:lnTo>
                  <a:lnTo>
                    <a:pt x="271463" y="76200"/>
                  </a:lnTo>
                  <a:lnTo>
                    <a:pt x="323850" y="76200"/>
                  </a:lnTo>
                  <a:close/>
                  <a:moveTo>
                    <a:pt x="323850" y="161925"/>
                  </a:moveTo>
                  <a:lnTo>
                    <a:pt x="271463" y="161925"/>
                  </a:lnTo>
                  <a:lnTo>
                    <a:pt x="271463" y="128588"/>
                  </a:lnTo>
                  <a:lnTo>
                    <a:pt x="323850" y="128588"/>
                  </a:lnTo>
                  <a:lnTo>
                    <a:pt x="323850" y="161925"/>
                  </a:lnTo>
                  <a:close/>
                  <a:moveTo>
                    <a:pt x="323850" y="202406"/>
                  </a:moveTo>
                  <a:lnTo>
                    <a:pt x="271463" y="207169"/>
                  </a:lnTo>
                  <a:lnTo>
                    <a:pt x="271463" y="180975"/>
                  </a:lnTo>
                  <a:lnTo>
                    <a:pt x="323850" y="180975"/>
                  </a:lnTo>
                  <a:lnTo>
                    <a:pt x="323850" y="202406"/>
                  </a:lnTo>
                  <a:close/>
                  <a:moveTo>
                    <a:pt x="109538" y="180975"/>
                  </a:moveTo>
                  <a:lnTo>
                    <a:pt x="109538" y="221456"/>
                  </a:lnTo>
                  <a:lnTo>
                    <a:pt x="57150" y="226219"/>
                  </a:lnTo>
                  <a:lnTo>
                    <a:pt x="57150" y="180975"/>
                  </a:lnTo>
                  <a:lnTo>
                    <a:pt x="109538" y="180975"/>
                  </a:lnTo>
                  <a:close/>
                  <a:moveTo>
                    <a:pt x="109538" y="161925"/>
                  </a:moveTo>
                  <a:lnTo>
                    <a:pt x="57150" y="161925"/>
                  </a:lnTo>
                  <a:lnTo>
                    <a:pt x="57150" y="128588"/>
                  </a:lnTo>
                  <a:lnTo>
                    <a:pt x="109538" y="128588"/>
                  </a:lnTo>
                  <a:lnTo>
                    <a:pt x="109538" y="161925"/>
                  </a:lnTo>
                  <a:close/>
                  <a:moveTo>
                    <a:pt x="180975" y="161925"/>
                  </a:moveTo>
                  <a:lnTo>
                    <a:pt x="128588" y="161925"/>
                  </a:lnTo>
                  <a:lnTo>
                    <a:pt x="128588" y="128588"/>
                  </a:lnTo>
                  <a:lnTo>
                    <a:pt x="180975" y="128588"/>
                  </a:lnTo>
                  <a:lnTo>
                    <a:pt x="180975" y="161925"/>
                  </a:lnTo>
                  <a:close/>
                  <a:moveTo>
                    <a:pt x="200025" y="161925"/>
                  </a:moveTo>
                  <a:lnTo>
                    <a:pt x="200025" y="128588"/>
                  </a:lnTo>
                  <a:lnTo>
                    <a:pt x="252413" y="128588"/>
                  </a:lnTo>
                  <a:lnTo>
                    <a:pt x="252413" y="161925"/>
                  </a:lnTo>
                  <a:lnTo>
                    <a:pt x="200025" y="161925"/>
                  </a:lnTo>
                  <a:close/>
                  <a:moveTo>
                    <a:pt x="180975" y="215265"/>
                  </a:moveTo>
                  <a:lnTo>
                    <a:pt x="128588" y="220028"/>
                  </a:lnTo>
                  <a:lnTo>
                    <a:pt x="128588" y="180975"/>
                  </a:lnTo>
                  <a:lnTo>
                    <a:pt x="180975" y="180975"/>
                  </a:lnTo>
                  <a:lnTo>
                    <a:pt x="180975" y="215265"/>
                  </a:lnTo>
                  <a:close/>
                  <a:moveTo>
                    <a:pt x="200025" y="180975"/>
                  </a:moveTo>
                  <a:lnTo>
                    <a:pt x="252413" y="180975"/>
                  </a:lnTo>
                  <a:lnTo>
                    <a:pt x="252413" y="208598"/>
                  </a:lnTo>
                  <a:lnTo>
                    <a:pt x="200025" y="213360"/>
                  </a:lnTo>
                  <a:lnTo>
                    <a:pt x="200025" y="180975"/>
                  </a:lnTo>
                  <a:close/>
                  <a:moveTo>
                    <a:pt x="352425" y="228600"/>
                  </a:moveTo>
                  <a:lnTo>
                    <a:pt x="352425" y="47625"/>
                  </a:lnTo>
                  <a:lnTo>
                    <a:pt x="57150" y="47625"/>
                  </a:lnTo>
                  <a:lnTo>
                    <a:pt x="57150" y="42863"/>
                  </a:lnTo>
                  <a:cubicBezTo>
                    <a:pt x="57150" y="19050"/>
                    <a:pt x="38100" y="0"/>
                    <a:pt x="14288" y="0"/>
                  </a:cubicBezTo>
                  <a:cubicBezTo>
                    <a:pt x="6191" y="0"/>
                    <a:pt x="0" y="6191"/>
                    <a:pt x="0" y="14288"/>
                  </a:cubicBezTo>
                  <a:cubicBezTo>
                    <a:pt x="0" y="22384"/>
                    <a:pt x="6191" y="28575"/>
                    <a:pt x="14288" y="28575"/>
                  </a:cubicBezTo>
                  <a:cubicBezTo>
                    <a:pt x="22384" y="28575"/>
                    <a:pt x="28575" y="34766"/>
                    <a:pt x="28575" y="42863"/>
                  </a:cubicBezTo>
                  <a:lnTo>
                    <a:pt x="28575" y="280988"/>
                  </a:lnTo>
                  <a:cubicBezTo>
                    <a:pt x="28575" y="304800"/>
                    <a:pt x="47625" y="323850"/>
                    <a:pt x="71438" y="323850"/>
                  </a:cubicBezTo>
                  <a:lnTo>
                    <a:pt x="85725" y="323850"/>
                  </a:lnTo>
                  <a:lnTo>
                    <a:pt x="295275" y="323850"/>
                  </a:lnTo>
                  <a:lnTo>
                    <a:pt x="338138" y="323850"/>
                  </a:lnTo>
                  <a:cubicBezTo>
                    <a:pt x="346234" y="323850"/>
                    <a:pt x="352425" y="317659"/>
                    <a:pt x="352425" y="309563"/>
                  </a:cubicBezTo>
                  <a:cubicBezTo>
                    <a:pt x="352425" y="301466"/>
                    <a:pt x="346234" y="295275"/>
                    <a:pt x="338138" y="295275"/>
                  </a:cubicBezTo>
                  <a:lnTo>
                    <a:pt x="71438" y="295275"/>
                  </a:lnTo>
                  <a:cubicBezTo>
                    <a:pt x="63341" y="295275"/>
                    <a:pt x="57150" y="289084"/>
                    <a:pt x="57150" y="280988"/>
                  </a:cubicBezTo>
                  <a:lnTo>
                    <a:pt x="57150" y="254794"/>
                  </a:lnTo>
                  <a:lnTo>
                    <a:pt x="352425" y="228600"/>
                  </a:lnTo>
                  <a:close/>
                </a:path>
              </a:pathLst>
            </a:custGeom>
            <a:solidFill>
              <a:srgbClr val="000000"/>
            </a:solidFill>
            <a:ln w="4763"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E40673C2-7FC3-4D7C-AD5C-489926A3CE9A}"/>
                </a:ext>
              </a:extLst>
            </p:cNvPr>
            <p:cNvSpPr/>
            <p:nvPr/>
          </p:nvSpPr>
          <p:spPr>
            <a:xfrm>
              <a:off x="5260975" y="1650168"/>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solidFill>
              <a:srgbClr val="000000"/>
            </a:solidFill>
            <a:ln w="4763"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F22B2FFA-1677-4A7E-AE8A-DF084F798BD5}"/>
                </a:ext>
              </a:extLst>
            </p:cNvPr>
            <p:cNvSpPr/>
            <p:nvPr/>
          </p:nvSpPr>
          <p:spPr>
            <a:xfrm>
              <a:off x="5470525" y="1650168"/>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solidFill>
              <a:srgbClr val="000000"/>
            </a:solidFill>
            <a:ln w="4763" cap="flat">
              <a:noFill/>
              <a:prstDash val="solid"/>
              <a:miter/>
            </a:ln>
          </p:spPr>
          <p:txBody>
            <a:bodyPr rtlCol="0" anchor="ctr"/>
            <a:lstStyle/>
            <a:p>
              <a:endParaRPr lang="en-US"/>
            </a:p>
          </p:txBody>
        </p:sp>
      </p:grpSp>
      <p:grpSp>
        <p:nvGrpSpPr>
          <p:cNvPr id="37" name="Graphic 23" descr="Box">
            <a:extLst>
              <a:ext uri="{FF2B5EF4-FFF2-40B4-BE49-F238E27FC236}">
                <a16:creationId xmlns:a16="http://schemas.microsoft.com/office/drawing/2014/main" id="{C40D4C2E-C230-4FE6-BCA4-9F488DC2DB57}"/>
              </a:ext>
            </a:extLst>
          </p:cNvPr>
          <p:cNvGrpSpPr/>
          <p:nvPr/>
        </p:nvGrpSpPr>
        <p:grpSpPr>
          <a:xfrm>
            <a:off x="6177625" y="2285266"/>
            <a:ext cx="314325" cy="375285"/>
            <a:chOff x="5802312" y="2285266"/>
            <a:chExt cx="314325" cy="375285"/>
          </a:xfrm>
          <a:solidFill>
            <a:srgbClr val="000000"/>
          </a:solidFill>
        </p:grpSpPr>
        <p:sp>
          <p:nvSpPr>
            <p:cNvPr id="38" name="Freeform: Shape 37">
              <a:extLst>
                <a:ext uri="{FF2B5EF4-FFF2-40B4-BE49-F238E27FC236}">
                  <a16:creationId xmlns:a16="http://schemas.microsoft.com/office/drawing/2014/main" id="{FD35FD8F-CD14-41A9-A162-AF9D8D149C80}"/>
                </a:ext>
              </a:extLst>
            </p:cNvPr>
            <p:cNvSpPr/>
            <p:nvPr/>
          </p:nvSpPr>
          <p:spPr>
            <a:xfrm>
              <a:off x="5802312" y="2337177"/>
              <a:ext cx="228600" cy="138588"/>
            </a:xfrm>
            <a:custGeom>
              <a:avLst/>
              <a:gdLst>
                <a:gd name="connsiteX0" fmla="*/ 71438 w 228600"/>
                <a:gd name="connsiteY0" fmla="*/ 0 h 138588"/>
                <a:gd name="connsiteX1" fmla="*/ 0 w 228600"/>
                <a:gd name="connsiteY1" fmla="*/ 43339 h 138588"/>
                <a:gd name="connsiteX2" fmla="*/ 157163 w 228600"/>
                <a:gd name="connsiteY2" fmla="*/ 138589 h 138588"/>
                <a:gd name="connsiteX3" fmla="*/ 228600 w 228600"/>
                <a:gd name="connsiteY3" fmla="*/ 95250 h 138588"/>
              </a:gdLst>
              <a:ahLst/>
              <a:cxnLst>
                <a:cxn ang="0">
                  <a:pos x="connsiteX0" y="connsiteY0"/>
                </a:cxn>
                <a:cxn ang="0">
                  <a:pos x="connsiteX1" y="connsiteY1"/>
                </a:cxn>
                <a:cxn ang="0">
                  <a:pos x="connsiteX2" y="connsiteY2"/>
                </a:cxn>
                <a:cxn ang="0">
                  <a:pos x="connsiteX3" y="connsiteY3"/>
                </a:cxn>
              </a:cxnLst>
              <a:rect l="l" t="t" r="r" b="b"/>
              <a:pathLst>
                <a:path w="228600" h="138588">
                  <a:moveTo>
                    <a:pt x="71438" y="0"/>
                  </a:moveTo>
                  <a:lnTo>
                    <a:pt x="0" y="43339"/>
                  </a:lnTo>
                  <a:lnTo>
                    <a:pt x="157163" y="138589"/>
                  </a:lnTo>
                  <a:lnTo>
                    <a:pt x="228600" y="95250"/>
                  </a:lnTo>
                  <a:close/>
                </a:path>
              </a:pathLst>
            </a:custGeom>
            <a:solidFill>
              <a:srgbClr val="000000"/>
            </a:solidFill>
            <a:ln w="4763"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901DC729-6343-483E-AA6E-D1B2F4C31D64}"/>
                </a:ext>
              </a:extLst>
            </p:cNvPr>
            <p:cNvSpPr/>
            <p:nvPr/>
          </p:nvSpPr>
          <p:spPr>
            <a:xfrm>
              <a:off x="5891847" y="2285266"/>
              <a:ext cx="224790" cy="136207"/>
            </a:xfrm>
            <a:custGeom>
              <a:avLst/>
              <a:gdLst>
                <a:gd name="connsiteX0" fmla="*/ 224790 w 224790"/>
                <a:gd name="connsiteY0" fmla="*/ 95250 h 136207"/>
                <a:gd name="connsiteX1" fmla="*/ 67628 w 224790"/>
                <a:gd name="connsiteY1" fmla="*/ 0 h 136207"/>
                <a:gd name="connsiteX2" fmla="*/ 0 w 224790"/>
                <a:gd name="connsiteY2" fmla="*/ 40958 h 136207"/>
                <a:gd name="connsiteX3" fmla="*/ 157163 w 224790"/>
                <a:gd name="connsiteY3" fmla="*/ 136208 h 136207"/>
              </a:gdLst>
              <a:ahLst/>
              <a:cxnLst>
                <a:cxn ang="0">
                  <a:pos x="connsiteX0" y="connsiteY0"/>
                </a:cxn>
                <a:cxn ang="0">
                  <a:pos x="connsiteX1" y="connsiteY1"/>
                </a:cxn>
                <a:cxn ang="0">
                  <a:pos x="connsiteX2" y="connsiteY2"/>
                </a:cxn>
                <a:cxn ang="0">
                  <a:pos x="connsiteX3" y="connsiteY3"/>
                </a:cxn>
              </a:cxnLst>
              <a:rect l="l" t="t" r="r" b="b"/>
              <a:pathLst>
                <a:path w="224790" h="136207">
                  <a:moveTo>
                    <a:pt x="224790" y="95250"/>
                  </a:moveTo>
                  <a:lnTo>
                    <a:pt x="67628" y="0"/>
                  </a:lnTo>
                  <a:lnTo>
                    <a:pt x="0" y="40958"/>
                  </a:lnTo>
                  <a:lnTo>
                    <a:pt x="157163" y="136208"/>
                  </a:lnTo>
                  <a:close/>
                </a:path>
              </a:pathLst>
            </a:custGeom>
            <a:solidFill>
              <a:srgbClr val="000000"/>
            </a:solidFill>
            <a:ln w="4763"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C7565A18-EF8F-428F-874D-F67C35A4AF9A}"/>
                </a:ext>
              </a:extLst>
            </p:cNvPr>
            <p:cNvSpPr/>
            <p:nvPr/>
          </p:nvSpPr>
          <p:spPr>
            <a:xfrm>
              <a:off x="5802312" y="2402900"/>
              <a:ext cx="147637" cy="257651"/>
            </a:xfrm>
            <a:custGeom>
              <a:avLst/>
              <a:gdLst>
                <a:gd name="connsiteX0" fmla="*/ 0 w 147637"/>
                <a:gd name="connsiteY0" fmla="*/ 15716 h 257651"/>
                <a:gd name="connsiteX1" fmla="*/ 0 w 147637"/>
                <a:gd name="connsiteY1" fmla="*/ 168116 h 257651"/>
                <a:gd name="connsiteX2" fmla="*/ 147638 w 147637"/>
                <a:gd name="connsiteY2" fmla="*/ 257651 h 257651"/>
                <a:gd name="connsiteX3" fmla="*/ 147638 w 147637"/>
                <a:gd name="connsiteY3" fmla="*/ 89535 h 257651"/>
                <a:gd name="connsiteX4" fmla="*/ 0 w 147637"/>
                <a:gd name="connsiteY4" fmla="*/ 0 h 25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637" h="257651">
                  <a:moveTo>
                    <a:pt x="0" y="15716"/>
                  </a:moveTo>
                  <a:lnTo>
                    <a:pt x="0" y="168116"/>
                  </a:lnTo>
                  <a:lnTo>
                    <a:pt x="147638" y="257651"/>
                  </a:lnTo>
                  <a:lnTo>
                    <a:pt x="147638" y="89535"/>
                  </a:lnTo>
                  <a:lnTo>
                    <a:pt x="0" y="0"/>
                  </a:lnTo>
                  <a:close/>
                </a:path>
              </a:pathLst>
            </a:custGeom>
            <a:solidFill>
              <a:srgbClr val="000000"/>
            </a:solidFill>
            <a:ln w="4763"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C5E586EF-1099-4CFD-ADF9-2E80C1A52DAB}"/>
                </a:ext>
              </a:extLst>
            </p:cNvPr>
            <p:cNvSpPr/>
            <p:nvPr/>
          </p:nvSpPr>
          <p:spPr>
            <a:xfrm>
              <a:off x="5969000" y="2402900"/>
              <a:ext cx="147637" cy="257651"/>
            </a:xfrm>
            <a:custGeom>
              <a:avLst/>
              <a:gdLst>
                <a:gd name="connsiteX0" fmla="*/ 52388 w 147637"/>
                <a:gd name="connsiteY0" fmla="*/ 115729 h 257651"/>
                <a:gd name="connsiteX1" fmla="*/ 19050 w 147637"/>
                <a:gd name="connsiteY1" fmla="*/ 134779 h 257651"/>
                <a:gd name="connsiteX2" fmla="*/ 19050 w 147637"/>
                <a:gd name="connsiteY2" fmla="*/ 101441 h 257651"/>
                <a:gd name="connsiteX3" fmla="*/ 52388 w 147637"/>
                <a:gd name="connsiteY3" fmla="*/ 82391 h 257651"/>
                <a:gd name="connsiteX4" fmla="*/ 52388 w 147637"/>
                <a:gd name="connsiteY4" fmla="*/ 115729 h 257651"/>
                <a:gd name="connsiteX5" fmla="*/ 0 w 147637"/>
                <a:gd name="connsiteY5" fmla="*/ 89535 h 257651"/>
                <a:gd name="connsiteX6" fmla="*/ 0 w 147637"/>
                <a:gd name="connsiteY6" fmla="*/ 257651 h 257651"/>
                <a:gd name="connsiteX7" fmla="*/ 147638 w 147637"/>
                <a:gd name="connsiteY7" fmla="*/ 168116 h 257651"/>
                <a:gd name="connsiteX8" fmla="*/ 147638 w 147637"/>
                <a:gd name="connsiteY8" fmla="*/ 0 h 257651"/>
                <a:gd name="connsiteX9" fmla="*/ 0 w 147637"/>
                <a:gd name="connsiteY9" fmla="*/ 89535 h 257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637" h="257651">
                  <a:moveTo>
                    <a:pt x="52388" y="115729"/>
                  </a:moveTo>
                  <a:lnTo>
                    <a:pt x="19050" y="134779"/>
                  </a:lnTo>
                  <a:lnTo>
                    <a:pt x="19050" y="101441"/>
                  </a:lnTo>
                  <a:lnTo>
                    <a:pt x="52388" y="82391"/>
                  </a:lnTo>
                  <a:lnTo>
                    <a:pt x="52388" y="115729"/>
                  </a:lnTo>
                  <a:close/>
                  <a:moveTo>
                    <a:pt x="0" y="89535"/>
                  </a:moveTo>
                  <a:lnTo>
                    <a:pt x="0" y="257651"/>
                  </a:lnTo>
                  <a:lnTo>
                    <a:pt x="147638" y="168116"/>
                  </a:lnTo>
                  <a:lnTo>
                    <a:pt x="147638" y="0"/>
                  </a:lnTo>
                  <a:lnTo>
                    <a:pt x="0" y="89535"/>
                  </a:lnTo>
                  <a:close/>
                </a:path>
              </a:pathLst>
            </a:custGeom>
            <a:solidFill>
              <a:srgbClr val="000000"/>
            </a:solidFill>
            <a:ln w="4763" cap="flat">
              <a:noFill/>
              <a:prstDash val="solid"/>
              <a:miter/>
            </a:ln>
          </p:spPr>
          <p:txBody>
            <a:bodyPr rtlCol="0" anchor="ctr"/>
            <a:lstStyle/>
            <a:p>
              <a:endParaRPr lang="en-US"/>
            </a:p>
          </p:txBody>
        </p:sp>
      </p:grpSp>
      <p:grpSp>
        <p:nvGrpSpPr>
          <p:cNvPr id="42" name="Graphic 27" descr="Business Growth">
            <a:extLst>
              <a:ext uri="{FF2B5EF4-FFF2-40B4-BE49-F238E27FC236}">
                <a16:creationId xmlns:a16="http://schemas.microsoft.com/office/drawing/2014/main" id="{C02885A4-4D45-4814-8993-FB2751ED1511}"/>
              </a:ext>
            </a:extLst>
          </p:cNvPr>
          <p:cNvGrpSpPr/>
          <p:nvPr/>
        </p:nvGrpSpPr>
        <p:grpSpPr>
          <a:xfrm>
            <a:off x="7007888" y="3200400"/>
            <a:ext cx="457200" cy="457200"/>
            <a:chOff x="6632575" y="3200400"/>
            <a:chExt cx="457200" cy="457200"/>
          </a:xfrm>
          <a:solidFill>
            <a:schemeClr val="bg1"/>
          </a:solidFill>
          <a:effectLst>
            <a:outerShdw blurRad="50800" dist="38100" dir="2700000" algn="tl" rotWithShape="0">
              <a:prstClr val="black">
                <a:alpha val="40000"/>
              </a:prstClr>
            </a:outerShdw>
          </a:effectLst>
        </p:grpSpPr>
        <p:sp>
          <p:nvSpPr>
            <p:cNvPr id="43" name="Freeform: Shape 42">
              <a:extLst>
                <a:ext uri="{FF2B5EF4-FFF2-40B4-BE49-F238E27FC236}">
                  <a16:creationId xmlns:a16="http://schemas.microsoft.com/office/drawing/2014/main" id="{9A2792C9-E75A-4B33-9A58-6DCE0A8827BD}"/>
                </a:ext>
              </a:extLst>
            </p:cNvPr>
            <p:cNvSpPr/>
            <p:nvPr/>
          </p:nvSpPr>
          <p:spPr>
            <a:xfrm>
              <a:off x="6665436" y="3351609"/>
              <a:ext cx="395763" cy="252888"/>
            </a:xfrm>
            <a:custGeom>
              <a:avLst/>
              <a:gdLst>
                <a:gd name="connsiteX0" fmla="*/ 319564 w 395763"/>
                <a:gd name="connsiteY0" fmla="*/ 96203 h 252888"/>
                <a:gd name="connsiteX1" fmla="*/ 367665 w 395763"/>
                <a:gd name="connsiteY1" fmla="*/ 48101 h 252888"/>
                <a:gd name="connsiteX2" fmla="*/ 395764 w 395763"/>
                <a:gd name="connsiteY2" fmla="*/ 76200 h 252888"/>
                <a:gd name="connsiteX3" fmla="*/ 395764 w 395763"/>
                <a:gd name="connsiteY3" fmla="*/ 0 h 252888"/>
                <a:gd name="connsiteX4" fmla="*/ 319564 w 395763"/>
                <a:gd name="connsiteY4" fmla="*/ 0 h 252888"/>
                <a:gd name="connsiteX5" fmla="*/ 347663 w 395763"/>
                <a:gd name="connsiteY5" fmla="*/ 28099 h 252888"/>
                <a:gd name="connsiteX6" fmla="*/ 300514 w 395763"/>
                <a:gd name="connsiteY6" fmla="*/ 75248 h 252888"/>
                <a:gd name="connsiteX7" fmla="*/ 219551 w 395763"/>
                <a:gd name="connsiteY7" fmla="*/ 156210 h 252888"/>
                <a:gd name="connsiteX8" fmla="*/ 148114 w 395763"/>
                <a:gd name="connsiteY8" fmla="*/ 84773 h 252888"/>
                <a:gd name="connsiteX9" fmla="*/ 0 w 395763"/>
                <a:gd name="connsiteY9" fmla="*/ 232886 h 252888"/>
                <a:gd name="connsiteX10" fmla="*/ 20003 w 395763"/>
                <a:gd name="connsiteY10" fmla="*/ 252889 h 252888"/>
                <a:gd name="connsiteX11" fmla="*/ 148114 w 395763"/>
                <a:gd name="connsiteY11" fmla="*/ 124778 h 252888"/>
                <a:gd name="connsiteX12" fmla="*/ 219551 w 395763"/>
                <a:gd name="connsiteY12" fmla="*/ 196215 h 252888"/>
                <a:gd name="connsiteX13" fmla="*/ 319564 w 395763"/>
                <a:gd name="connsiteY13" fmla="*/ 96203 h 25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5763" h="252888">
                  <a:moveTo>
                    <a:pt x="319564" y="96203"/>
                  </a:moveTo>
                  <a:lnTo>
                    <a:pt x="367665" y="48101"/>
                  </a:lnTo>
                  <a:lnTo>
                    <a:pt x="395764" y="76200"/>
                  </a:lnTo>
                  <a:lnTo>
                    <a:pt x="395764" y="0"/>
                  </a:lnTo>
                  <a:lnTo>
                    <a:pt x="319564" y="0"/>
                  </a:lnTo>
                  <a:lnTo>
                    <a:pt x="347663" y="28099"/>
                  </a:lnTo>
                  <a:lnTo>
                    <a:pt x="300514" y="75248"/>
                  </a:lnTo>
                  <a:lnTo>
                    <a:pt x="219551" y="156210"/>
                  </a:lnTo>
                  <a:lnTo>
                    <a:pt x="148114" y="84773"/>
                  </a:lnTo>
                  <a:lnTo>
                    <a:pt x="0" y="232886"/>
                  </a:lnTo>
                  <a:lnTo>
                    <a:pt x="20003" y="252889"/>
                  </a:lnTo>
                  <a:lnTo>
                    <a:pt x="148114" y="124778"/>
                  </a:lnTo>
                  <a:lnTo>
                    <a:pt x="219551" y="196215"/>
                  </a:lnTo>
                  <a:lnTo>
                    <a:pt x="319564" y="96203"/>
                  </a:lnTo>
                  <a:close/>
                </a:path>
              </a:pathLst>
            </a:custGeom>
            <a:grpFill/>
            <a:ln w="4763"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C2CF9A63-B7EA-40AA-9AEE-FDDC1E4C9331}"/>
                </a:ext>
              </a:extLst>
            </p:cNvPr>
            <p:cNvSpPr/>
            <p:nvPr/>
          </p:nvSpPr>
          <p:spPr>
            <a:xfrm>
              <a:off x="6694487" y="3271837"/>
              <a:ext cx="47625" cy="47625"/>
            </a:xfrm>
            <a:custGeom>
              <a:avLst/>
              <a:gdLst>
                <a:gd name="connsiteX0" fmla="*/ 47625 w 47625"/>
                <a:gd name="connsiteY0" fmla="*/ 23813 h 47625"/>
                <a:gd name="connsiteX1" fmla="*/ 23813 w 47625"/>
                <a:gd name="connsiteY1" fmla="*/ 47625 h 47625"/>
                <a:gd name="connsiteX2" fmla="*/ 0 w 47625"/>
                <a:gd name="connsiteY2" fmla="*/ 23813 h 47625"/>
                <a:gd name="connsiteX3" fmla="*/ 23813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3" y="47625"/>
                  </a:cubicBezTo>
                  <a:cubicBezTo>
                    <a:pt x="10661" y="47625"/>
                    <a:pt x="0" y="36964"/>
                    <a:pt x="0" y="23813"/>
                  </a:cubicBezTo>
                  <a:cubicBezTo>
                    <a:pt x="0" y="10661"/>
                    <a:pt x="10661" y="0"/>
                    <a:pt x="23813" y="0"/>
                  </a:cubicBezTo>
                  <a:cubicBezTo>
                    <a:pt x="36964" y="0"/>
                    <a:pt x="47625" y="10661"/>
                    <a:pt x="47625" y="23813"/>
                  </a:cubicBezTo>
                  <a:close/>
                </a:path>
              </a:pathLst>
            </a:custGeom>
            <a:grpFill/>
            <a:ln w="4763"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9A93F5C2-1F9B-41C4-99FE-4ED585A9E27B}"/>
                </a:ext>
              </a:extLst>
            </p:cNvPr>
            <p:cNvSpPr/>
            <p:nvPr/>
          </p:nvSpPr>
          <p:spPr>
            <a:xfrm>
              <a:off x="6661220" y="3324226"/>
              <a:ext cx="302157" cy="204262"/>
            </a:xfrm>
            <a:custGeom>
              <a:avLst/>
              <a:gdLst>
                <a:gd name="connsiteX0" fmla="*/ 286489 w 302157"/>
                <a:gd name="connsiteY0" fmla="*/ 93868 h 204262"/>
                <a:gd name="connsiteX1" fmla="*/ 291251 w 302157"/>
                <a:gd name="connsiteY1" fmla="*/ 89105 h 204262"/>
                <a:gd name="connsiteX2" fmla="*/ 302158 w 302157"/>
                <a:gd name="connsiteY2" fmla="*/ 78199 h 204262"/>
                <a:gd name="connsiteX3" fmla="*/ 288918 w 302157"/>
                <a:gd name="connsiteY3" fmla="*/ 18668 h 204262"/>
                <a:gd name="connsiteX4" fmla="*/ 285679 w 302157"/>
                <a:gd name="connsiteY4" fmla="*/ 13334 h 204262"/>
                <a:gd name="connsiteX5" fmla="*/ 266629 w 302157"/>
                <a:gd name="connsiteY5" fmla="*/ 3190 h 204262"/>
                <a:gd name="connsiteX6" fmla="*/ 228244 w 302157"/>
                <a:gd name="connsiteY6" fmla="*/ 3190 h 204262"/>
                <a:gd name="connsiteX7" fmla="*/ 209194 w 302157"/>
                <a:gd name="connsiteY7" fmla="*/ 13334 h 204262"/>
                <a:gd name="connsiteX8" fmla="*/ 205955 w 302157"/>
                <a:gd name="connsiteY8" fmla="*/ 18668 h 204262"/>
                <a:gd name="connsiteX9" fmla="*/ 199954 w 302157"/>
                <a:gd name="connsiteY9" fmla="*/ 46576 h 204262"/>
                <a:gd name="connsiteX10" fmla="*/ 199954 w 302157"/>
                <a:gd name="connsiteY10" fmla="*/ 46576 h 204262"/>
                <a:gd name="connsiteX11" fmla="*/ 193715 w 302157"/>
                <a:gd name="connsiteY11" fmla="*/ 18668 h 204262"/>
                <a:gd name="connsiteX12" fmla="*/ 190429 w 302157"/>
                <a:gd name="connsiteY12" fmla="*/ 13334 h 204262"/>
                <a:gd name="connsiteX13" fmla="*/ 171379 w 302157"/>
                <a:gd name="connsiteY13" fmla="*/ 3190 h 204262"/>
                <a:gd name="connsiteX14" fmla="*/ 114229 w 302157"/>
                <a:gd name="connsiteY14" fmla="*/ 13334 h 204262"/>
                <a:gd name="connsiteX15" fmla="*/ 110991 w 302157"/>
                <a:gd name="connsiteY15" fmla="*/ 18668 h 204262"/>
                <a:gd name="connsiteX16" fmla="*/ 104704 w 302157"/>
                <a:gd name="connsiteY16" fmla="*/ 45671 h 204262"/>
                <a:gd name="connsiteX17" fmla="*/ 104704 w 302157"/>
                <a:gd name="connsiteY17" fmla="*/ 45671 h 204262"/>
                <a:gd name="connsiteX18" fmla="*/ 98513 w 302157"/>
                <a:gd name="connsiteY18" fmla="*/ 18668 h 204262"/>
                <a:gd name="connsiteX19" fmla="*/ 95179 w 302157"/>
                <a:gd name="connsiteY19" fmla="*/ 13334 h 204262"/>
                <a:gd name="connsiteX20" fmla="*/ 76129 w 302157"/>
                <a:gd name="connsiteY20" fmla="*/ 3190 h 204262"/>
                <a:gd name="connsiteX21" fmla="*/ 37744 w 302157"/>
                <a:gd name="connsiteY21" fmla="*/ 3190 h 204262"/>
                <a:gd name="connsiteX22" fmla="*/ 18694 w 302157"/>
                <a:gd name="connsiteY22" fmla="*/ 13334 h 204262"/>
                <a:gd name="connsiteX23" fmla="*/ 15455 w 302157"/>
                <a:gd name="connsiteY23" fmla="*/ 18668 h 204262"/>
                <a:gd name="connsiteX24" fmla="*/ 310 w 302157"/>
                <a:gd name="connsiteY24" fmla="*/ 87819 h 204262"/>
                <a:gd name="connsiteX25" fmla="*/ 7499 w 302157"/>
                <a:gd name="connsiteY25" fmla="*/ 99922 h 204262"/>
                <a:gd name="connsiteX26" fmla="*/ 7883 w 302157"/>
                <a:gd name="connsiteY26" fmla="*/ 100011 h 204262"/>
                <a:gd name="connsiteX27" fmla="*/ 9454 w 302157"/>
                <a:gd name="connsiteY27" fmla="*/ 100011 h 204262"/>
                <a:gd name="connsiteX28" fmla="*/ 18979 w 302157"/>
                <a:gd name="connsiteY28" fmla="*/ 92534 h 204262"/>
                <a:gd name="connsiteX29" fmla="*/ 33267 w 302157"/>
                <a:gd name="connsiteY29" fmla="*/ 28574 h 204262"/>
                <a:gd name="connsiteX30" fmla="*/ 33267 w 302157"/>
                <a:gd name="connsiteY30" fmla="*/ 28574 h 204262"/>
                <a:gd name="connsiteX31" fmla="*/ 33267 w 302157"/>
                <a:gd name="connsiteY31" fmla="*/ 62388 h 204262"/>
                <a:gd name="connsiteX32" fmla="*/ 18979 w 302157"/>
                <a:gd name="connsiteY32" fmla="*/ 133349 h 204262"/>
                <a:gd name="connsiteX33" fmla="*/ 33267 w 302157"/>
                <a:gd name="connsiteY33" fmla="*/ 133349 h 204262"/>
                <a:gd name="connsiteX34" fmla="*/ 33267 w 302157"/>
                <a:gd name="connsiteY34" fmla="*/ 204262 h 204262"/>
                <a:gd name="connsiteX35" fmla="*/ 52317 w 302157"/>
                <a:gd name="connsiteY35" fmla="*/ 185212 h 204262"/>
                <a:gd name="connsiteX36" fmla="*/ 52317 w 302157"/>
                <a:gd name="connsiteY36" fmla="*/ 133349 h 204262"/>
                <a:gd name="connsiteX37" fmla="*/ 61842 w 302157"/>
                <a:gd name="connsiteY37" fmla="*/ 133349 h 204262"/>
                <a:gd name="connsiteX38" fmla="*/ 61842 w 302157"/>
                <a:gd name="connsiteY38" fmla="*/ 175687 h 204262"/>
                <a:gd name="connsiteX39" fmla="*/ 80892 w 302157"/>
                <a:gd name="connsiteY39" fmla="*/ 156637 h 204262"/>
                <a:gd name="connsiteX40" fmla="*/ 80892 w 302157"/>
                <a:gd name="connsiteY40" fmla="*/ 133349 h 204262"/>
                <a:gd name="connsiteX41" fmla="*/ 95179 w 302157"/>
                <a:gd name="connsiteY41" fmla="*/ 133349 h 204262"/>
                <a:gd name="connsiteX42" fmla="*/ 80892 w 302157"/>
                <a:gd name="connsiteY42" fmla="*/ 62435 h 204262"/>
                <a:gd name="connsiteX43" fmla="*/ 80892 w 302157"/>
                <a:gd name="connsiteY43" fmla="*/ 29098 h 204262"/>
                <a:gd name="connsiteX44" fmla="*/ 80892 w 302157"/>
                <a:gd name="connsiteY44" fmla="*/ 29098 h 204262"/>
                <a:gd name="connsiteX45" fmla="*/ 95179 w 302157"/>
                <a:gd name="connsiteY45" fmla="*/ 91296 h 204262"/>
                <a:gd name="connsiteX46" fmla="*/ 104704 w 302157"/>
                <a:gd name="connsiteY46" fmla="*/ 100011 h 204262"/>
                <a:gd name="connsiteX47" fmla="*/ 104704 w 302157"/>
                <a:gd name="connsiteY47" fmla="*/ 100011 h 204262"/>
                <a:gd name="connsiteX48" fmla="*/ 113944 w 302157"/>
                <a:gd name="connsiteY48" fmla="*/ 92534 h 204262"/>
                <a:gd name="connsiteX49" fmla="*/ 114229 w 302157"/>
                <a:gd name="connsiteY49" fmla="*/ 90486 h 204262"/>
                <a:gd name="connsiteX50" fmla="*/ 128136 w 302157"/>
                <a:gd name="connsiteY50" fmla="*/ 29383 h 204262"/>
                <a:gd name="connsiteX51" fmla="*/ 128136 w 302157"/>
                <a:gd name="connsiteY51" fmla="*/ 29383 h 204262"/>
                <a:gd name="connsiteX52" fmla="*/ 128136 w 302157"/>
                <a:gd name="connsiteY52" fmla="*/ 109251 h 204262"/>
                <a:gd name="connsiteX53" fmla="*/ 138661 w 302157"/>
                <a:gd name="connsiteY53" fmla="*/ 98678 h 204262"/>
                <a:gd name="connsiteX54" fmla="*/ 165602 w 302157"/>
                <a:gd name="connsiteY54" fmla="*/ 98663 h 204262"/>
                <a:gd name="connsiteX55" fmla="*/ 165617 w 302157"/>
                <a:gd name="connsiteY55" fmla="*/ 98678 h 204262"/>
                <a:gd name="connsiteX56" fmla="*/ 176142 w 302157"/>
                <a:gd name="connsiteY56" fmla="*/ 108822 h 204262"/>
                <a:gd name="connsiteX57" fmla="*/ 176142 w 302157"/>
                <a:gd name="connsiteY57" fmla="*/ 29431 h 204262"/>
                <a:gd name="connsiteX58" fmla="*/ 176142 w 302157"/>
                <a:gd name="connsiteY58" fmla="*/ 29431 h 204262"/>
                <a:gd name="connsiteX59" fmla="*/ 190429 w 302157"/>
                <a:gd name="connsiteY59" fmla="*/ 92582 h 204262"/>
                <a:gd name="connsiteX60" fmla="*/ 199954 w 302157"/>
                <a:gd name="connsiteY60" fmla="*/ 100011 h 204262"/>
                <a:gd name="connsiteX61" fmla="*/ 199954 w 302157"/>
                <a:gd name="connsiteY61" fmla="*/ 100011 h 204262"/>
                <a:gd name="connsiteX62" fmla="*/ 209241 w 302157"/>
                <a:gd name="connsiteY62" fmla="*/ 92534 h 204262"/>
                <a:gd name="connsiteX63" fmla="*/ 223529 w 302157"/>
                <a:gd name="connsiteY63" fmla="*/ 29383 h 204262"/>
                <a:gd name="connsiteX64" fmla="*/ 223529 w 302157"/>
                <a:gd name="connsiteY64" fmla="*/ 29383 h 204262"/>
                <a:gd name="connsiteX65" fmla="*/ 223529 w 302157"/>
                <a:gd name="connsiteY65" fmla="*/ 156542 h 204262"/>
                <a:gd name="connsiteX66" fmla="*/ 223529 w 302157"/>
                <a:gd name="connsiteY66" fmla="*/ 156542 h 204262"/>
                <a:gd name="connsiteX67" fmla="*/ 242579 w 302157"/>
                <a:gd name="connsiteY67" fmla="*/ 137492 h 204262"/>
                <a:gd name="connsiteX68" fmla="*/ 242579 w 302157"/>
                <a:gd name="connsiteY68" fmla="*/ 104774 h 204262"/>
                <a:gd name="connsiteX69" fmla="*/ 252104 w 302157"/>
                <a:gd name="connsiteY69" fmla="*/ 104774 h 204262"/>
                <a:gd name="connsiteX70" fmla="*/ 252104 w 302157"/>
                <a:gd name="connsiteY70" fmla="*/ 128158 h 204262"/>
                <a:gd name="connsiteX71" fmla="*/ 271154 w 302157"/>
                <a:gd name="connsiteY71" fmla="*/ 109108 h 204262"/>
                <a:gd name="connsiteX72" fmla="*/ 271154 w 302157"/>
                <a:gd name="connsiteY72" fmla="*/ 29431 h 204262"/>
                <a:gd name="connsiteX73" fmla="*/ 271154 w 302157"/>
                <a:gd name="connsiteY73" fmla="*/ 29431 h 204262"/>
                <a:gd name="connsiteX74" fmla="*/ 286156 w 302157"/>
                <a:gd name="connsiteY74" fmla="*/ 93915 h 20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02157" h="204262">
                  <a:moveTo>
                    <a:pt x="286489" y="93868"/>
                  </a:moveTo>
                  <a:lnTo>
                    <a:pt x="291251" y="89105"/>
                  </a:lnTo>
                  <a:lnTo>
                    <a:pt x="302158" y="78199"/>
                  </a:lnTo>
                  <a:lnTo>
                    <a:pt x="288918" y="18668"/>
                  </a:lnTo>
                  <a:cubicBezTo>
                    <a:pt x="288513" y="16559"/>
                    <a:pt x="287363" y="14666"/>
                    <a:pt x="285679" y="13334"/>
                  </a:cubicBezTo>
                  <a:cubicBezTo>
                    <a:pt x="279975" y="8858"/>
                    <a:pt x="273526" y="5424"/>
                    <a:pt x="266629" y="3190"/>
                  </a:cubicBezTo>
                  <a:cubicBezTo>
                    <a:pt x="254187" y="-1063"/>
                    <a:pt x="240686" y="-1063"/>
                    <a:pt x="228244" y="3190"/>
                  </a:cubicBezTo>
                  <a:cubicBezTo>
                    <a:pt x="221348" y="5429"/>
                    <a:pt x="214900" y="8863"/>
                    <a:pt x="209194" y="13334"/>
                  </a:cubicBezTo>
                  <a:cubicBezTo>
                    <a:pt x="207546" y="14698"/>
                    <a:pt x="206405" y="16577"/>
                    <a:pt x="205955" y="18668"/>
                  </a:cubicBezTo>
                  <a:lnTo>
                    <a:pt x="199954" y="46576"/>
                  </a:lnTo>
                  <a:lnTo>
                    <a:pt x="199954" y="46576"/>
                  </a:lnTo>
                  <a:lnTo>
                    <a:pt x="193715" y="18668"/>
                  </a:lnTo>
                  <a:cubicBezTo>
                    <a:pt x="193279" y="16560"/>
                    <a:pt x="192116" y="14672"/>
                    <a:pt x="190429" y="13334"/>
                  </a:cubicBezTo>
                  <a:cubicBezTo>
                    <a:pt x="184725" y="8858"/>
                    <a:pt x="178276" y="5424"/>
                    <a:pt x="171379" y="3190"/>
                  </a:cubicBezTo>
                  <a:cubicBezTo>
                    <a:pt x="151826" y="-3121"/>
                    <a:pt x="130416" y="679"/>
                    <a:pt x="114229" y="13334"/>
                  </a:cubicBezTo>
                  <a:cubicBezTo>
                    <a:pt x="112581" y="14698"/>
                    <a:pt x="111441" y="16577"/>
                    <a:pt x="110991" y="18668"/>
                  </a:cubicBezTo>
                  <a:lnTo>
                    <a:pt x="104704" y="45671"/>
                  </a:lnTo>
                  <a:cubicBezTo>
                    <a:pt x="104704" y="45671"/>
                    <a:pt x="104704" y="45671"/>
                    <a:pt x="104704" y="45671"/>
                  </a:cubicBezTo>
                  <a:lnTo>
                    <a:pt x="98513" y="18668"/>
                  </a:lnTo>
                  <a:cubicBezTo>
                    <a:pt x="98038" y="16564"/>
                    <a:pt x="96862" y="14683"/>
                    <a:pt x="95179" y="13334"/>
                  </a:cubicBezTo>
                  <a:cubicBezTo>
                    <a:pt x="89472" y="8863"/>
                    <a:pt x="83024" y="5429"/>
                    <a:pt x="76129" y="3190"/>
                  </a:cubicBezTo>
                  <a:cubicBezTo>
                    <a:pt x="63687" y="-1063"/>
                    <a:pt x="50186" y="-1063"/>
                    <a:pt x="37744" y="3190"/>
                  </a:cubicBezTo>
                  <a:cubicBezTo>
                    <a:pt x="30853" y="5439"/>
                    <a:pt x="24407" y="8872"/>
                    <a:pt x="18694" y="13334"/>
                  </a:cubicBezTo>
                  <a:cubicBezTo>
                    <a:pt x="17046" y="14698"/>
                    <a:pt x="15905" y="16577"/>
                    <a:pt x="15455" y="18668"/>
                  </a:cubicBezTo>
                  <a:lnTo>
                    <a:pt x="310" y="87819"/>
                  </a:lnTo>
                  <a:cubicBezTo>
                    <a:pt x="-1046" y="93147"/>
                    <a:pt x="2172" y="98565"/>
                    <a:pt x="7499" y="99922"/>
                  </a:cubicBezTo>
                  <a:cubicBezTo>
                    <a:pt x="7627" y="99954"/>
                    <a:pt x="7754" y="99984"/>
                    <a:pt x="7883" y="100011"/>
                  </a:cubicBezTo>
                  <a:cubicBezTo>
                    <a:pt x="8406" y="100058"/>
                    <a:pt x="8931" y="100058"/>
                    <a:pt x="9454" y="100011"/>
                  </a:cubicBezTo>
                  <a:cubicBezTo>
                    <a:pt x="14009" y="100118"/>
                    <a:pt x="18001" y="96984"/>
                    <a:pt x="18979" y="92534"/>
                  </a:cubicBezTo>
                  <a:lnTo>
                    <a:pt x="33267" y="28574"/>
                  </a:lnTo>
                  <a:lnTo>
                    <a:pt x="33267" y="28574"/>
                  </a:lnTo>
                  <a:lnTo>
                    <a:pt x="33267" y="62388"/>
                  </a:lnTo>
                  <a:lnTo>
                    <a:pt x="18979" y="133349"/>
                  </a:lnTo>
                  <a:lnTo>
                    <a:pt x="33267" y="133349"/>
                  </a:lnTo>
                  <a:lnTo>
                    <a:pt x="33267" y="204262"/>
                  </a:lnTo>
                  <a:lnTo>
                    <a:pt x="52317" y="185212"/>
                  </a:lnTo>
                  <a:lnTo>
                    <a:pt x="52317" y="133349"/>
                  </a:lnTo>
                  <a:lnTo>
                    <a:pt x="61842" y="133349"/>
                  </a:lnTo>
                  <a:lnTo>
                    <a:pt x="61842" y="175687"/>
                  </a:lnTo>
                  <a:lnTo>
                    <a:pt x="80892" y="156637"/>
                  </a:lnTo>
                  <a:lnTo>
                    <a:pt x="80892" y="133349"/>
                  </a:lnTo>
                  <a:lnTo>
                    <a:pt x="95179" y="133349"/>
                  </a:lnTo>
                  <a:lnTo>
                    <a:pt x="80892" y="62435"/>
                  </a:lnTo>
                  <a:lnTo>
                    <a:pt x="80892" y="29098"/>
                  </a:lnTo>
                  <a:lnTo>
                    <a:pt x="80892" y="29098"/>
                  </a:lnTo>
                  <a:lnTo>
                    <a:pt x="95179" y="91296"/>
                  </a:lnTo>
                  <a:cubicBezTo>
                    <a:pt x="95601" y="96238"/>
                    <a:pt x="99745" y="100029"/>
                    <a:pt x="104704" y="100011"/>
                  </a:cubicBezTo>
                  <a:lnTo>
                    <a:pt x="104704" y="100011"/>
                  </a:lnTo>
                  <a:cubicBezTo>
                    <a:pt x="109152" y="99982"/>
                    <a:pt x="112987" y="96878"/>
                    <a:pt x="113944" y="92534"/>
                  </a:cubicBezTo>
                  <a:lnTo>
                    <a:pt x="114229" y="90486"/>
                  </a:lnTo>
                  <a:lnTo>
                    <a:pt x="128136" y="29383"/>
                  </a:lnTo>
                  <a:cubicBezTo>
                    <a:pt x="128136" y="29383"/>
                    <a:pt x="128136" y="29383"/>
                    <a:pt x="128136" y="29383"/>
                  </a:cubicBezTo>
                  <a:lnTo>
                    <a:pt x="128136" y="109251"/>
                  </a:lnTo>
                  <a:lnTo>
                    <a:pt x="138661" y="98678"/>
                  </a:lnTo>
                  <a:cubicBezTo>
                    <a:pt x="146096" y="91234"/>
                    <a:pt x="158158" y="91227"/>
                    <a:pt x="165602" y="98663"/>
                  </a:cubicBezTo>
                  <a:cubicBezTo>
                    <a:pt x="165607" y="98668"/>
                    <a:pt x="165612" y="98673"/>
                    <a:pt x="165617" y="98678"/>
                  </a:cubicBezTo>
                  <a:lnTo>
                    <a:pt x="176142" y="108822"/>
                  </a:lnTo>
                  <a:lnTo>
                    <a:pt x="176142" y="29431"/>
                  </a:lnTo>
                  <a:cubicBezTo>
                    <a:pt x="176142" y="29431"/>
                    <a:pt x="176142" y="29431"/>
                    <a:pt x="176142" y="29431"/>
                  </a:cubicBezTo>
                  <a:lnTo>
                    <a:pt x="190429" y="92582"/>
                  </a:lnTo>
                  <a:cubicBezTo>
                    <a:pt x="191427" y="97012"/>
                    <a:pt x="195414" y="100122"/>
                    <a:pt x="199954" y="100011"/>
                  </a:cubicBezTo>
                  <a:lnTo>
                    <a:pt x="199954" y="100011"/>
                  </a:lnTo>
                  <a:cubicBezTo>
                    <a:pt x="204420" y="100004"/>
                    <a:pt x="208281" y="96895"/>
                    <a:pt x="209241" y="92534"/>
                  </a:cubicBezTo>
                  <a:lnTo>
                    <a:pt x="223529" y="29383"/>
                  </a:lnTo>
                  <a:cubicBezTo>
                    <a:pt x="223529" y="29383"/>
                    <a:pt x="223529" y="29383"/>
                    <a:pt x="223529" y="29383"/>
                  </a:cubicBezTo>
                  <a:lnTo>
                    <a:pt x="223529" y="156542"/>
                  </a:lnTo>
                  <a:lnTo>
                    <a:pt x="223529" y="156542"/>
                  </a:lnTo>
                  <a:lnTo>
                    <a:pt x="242579" y="137492"/>
                  </a:lnTo>
                  <a:lnTo>
                    <a:pt x="242579" y="104774"/>
                  </a:lnTo>
                  <a:lnTo>
                    <a:pt x="252104" y="104774"/>
                  </a:lnTo>
                  <a:lnTo>
                    <a:pt x="252104" y="128158"/>
                  </a:lnTo>
                  <a:lnTo>
                    <a:pt x="271154" y="109108"/>
                  </a:lnTo>
                  <a:lnTo>
                    <a:pt x="271154" y="29431"/>
                  </a:lnTo>
                  <a:cubicBezTo>
                    <a:pt x="271154" y="29431"/>
                    <a:pt x="271154" y="29431"/>
                    <a:pt x="271154" y="29431"/>
                  </a:cubicBezTo>
                  <a:lnTo>
                    <a:pt x="286156" y="93915"/>
                  </a:lnTo>
                  <a:close/>
                </a:path>
              </a:pathLst>
            </a:custGeom>
            <a:grpFill/>
            <a:ln w="4763"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697EE38-1F7C-42FC-85F4-C25684FBC642}"/>
                </a:ext>
              </a:extLst>
            </p:cNvPr>
            <p:cNvSpPr/>
            <p:nvPr/>
          </p:nvSpPr>
          <p:spPr>
            <a:xfrm>
              <a:off x="6884939" y="3271837"/>
              <a:ext cx="47625" cy="47625"/>
            </a:xfrm>
            <a:custGeom>
              <a:avLst/>
              <a:gdLst>
                <a:gd name="connsiteX0" fmla="*/ 47625 w 47625"/>
                <a:gd name="connsiteY0" fmla="*/ 23813 h 47625"/>
                <a:gd name="connsiteX1" fmla="*/ 23813 w 47625"/>
                <a:gd name="connsiteY1" fmla="*/ 47625 h 47625"/>
                <a:gd name="connsiteX2" fmla="*/ 0 w 47625"/>
                <a:gd name="connsiteY2" fmla="*/ 23813 h 47625"/>
                <a:gd name="connsiteX3" fmla="*/ 23813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3" y="47625"/>
                  </a:cubicBezTo>
                  <a:cubicBezTo>
                    <a:pt x="10661" y="47625"/>
                    <a:pt x="0" y="36964"/>
                    <a:pt x="0" y="23813"/>
                  </a:cubicBezTo>
                  <a:cubicBezTo>
                    <a:pt x="0" y="10661"/>
                    <a:pt x="10661" y="0"/>
                    <a:pt x="23813" y="0"/>
                  </a:cubicBezTo>
                  <a:cubicBezTo>
                    <a:pt x="36964" y="0"/>
                    <a:pt x="47625" y="10661"/>
                    <a:pt x="47625" y="23813"/>
                  </a:cubicBezTo>
                  <a:close/>
                </a:path>
              </a:pathLst>
            </a:custGeom>
            <a:grpFill/>
            <a:ln w="4763"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A993F3D1-3E18-4F34-A46D-D745AC995279}"/>
                </a:ext>
              </a:extLst>
            </p:cNvPr>
            <p:cNvSpPr/>
            <p:nvPr/>
          </p:nvSpPr>
          <p:spPr>
            <a:xfrm>
              <a:off x="6789547" y="3271837"/>
              <a:ext cx="47625" cy="47625"/>
            </a:xfrm>
            <a:custGeom>
              <a:avLst/>
              <a:gdLst>
                <a:gd name="connsiteX0" fmla="*/ 47625 w 47625"/>
                <a:gd name="connsiteY0" fmla="*/ 23813 h 47625"/>
                <a:gd name="connsiteX1" fmla="*/ 23812 w 47625"/>
                <a:gd name="connsiteY1" fmla="*/ 47625 h 47625"/>
                <a:gd name="connsiteX2" fmla="*/ 0 w 47625"/>
                <a:gd name="connsiteY2" fmla="*/ 23813 h 47625"/>
                <a:gd name="connsiteX3" fmla="*/ 23812 w 47625"/>
                <a:gd name="connsiteY3" fmla="*/ 0 h 47625"/>
                <a:gd name="connsiteX4" fmla="*/ 47625 w 47625"/>
                <a:gd name="connsiteY4" fmla="*/ 2381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47625" y="23813"/>
                  </a:moveTo>
                  <a:cubicBezTo>
                    <a:pt x="47625" y="36964"/>
                    <a:pt x="36964" y="47625"/>
                    <a:pt x="23812" y="47625"/>
                  </a:cubicBezTo>
                  <a:cubicBezTo>
                    <a:pt x="10661" y="47625"/>
                    <a:pt x="0" y="36964"/>
                    <a:pt x="0" y="23813"/>
                  </a:cubicBezTo>
                  <a:cubicBezTo>
                    <a:pt x="0" y="10661"/>
                    <a:pt x="10661" y="0"/>
                    <a:pt x="23812" y="0"/>
                  </a:cubicBezTo>
                  <a:cubicBezTo>
                    <a:pt x="36964" y="0"/>
                    <a:pt x="47625" y="10661"/>
                    <a:pt x="47625" y="23813"/>
                  </a:cubicBezTo>
                  <a:close/>
                </a:path>
              </a:pathLst>
            </a:custGeom>
            <a:grpFill/>
            <a:ln w="4763" cap="flat">
              <a:noFill/>
              <a:prstDash val="solid"/>
              <a:miter/>
            </a:ln>
          </p:spPr>
          <p:txBody>
            <a:bodyPr rtlCol="0" anchor="ctr"/>
            <a:lstStyle/>
            <a:p>
              <a:endParaRPr lang="en-US"/>
            </a:p>
          </p:txBody>
        </p:sp>
      </p:grpSp>
      <p:grpSp>
        <p:nvGrpSpPr>
          <p:cNvPr id="48" name="Graphic 25" descr="Box trolley">
            <a:extLst>
              <a:ext uri="{FF2B5EF4-FFF2-40B4-BE49-F238E27FC236}">
                <a16:creationId xmlns:a16="http://schemas.microsoft.com/office/drawing/2014/main" id="{6C82463E-1E40-40DB-9C5A-6BA315DBD530}"/>
              </a:ext>
            </a:extLst>
          </p:cNvPr>
          <p:cNvGrpSpPr/>
          <p:nvPr/>
        </p:nvGrpSpPr>
        <p:grpSpPr>
          <a:xfrm>
            <a:off x="6106188" y="4187473"/>
            <a:ext cx="457200" cy="457200"/>
            <a:chOff x="5730875" y="4187473"/>
            <a:chExt cx="457200" cy="457200"/>
          </a:xfrm>
        </p:grpSpPr>
        <p:sp>
          <p:nvSpPr>
            <p:cNvPr id="49" name="Freeform: Shape 48">
              <a:extLst>
                <a:ext uri="{FF2B5EF4-FFF2-40B4-BE49-F238E27FC236}">
                  <a16:creationId xmlns:a16="http://schemas.microsoft.com/office/drawing/2014/main" id="{8648ABB8-C537-441C-A6D3-28C645B61472}"/>
                </a:ext>
              </a:extLst>
            </p:cNvPr>
            <p:cNvSpPr/>
            <p:nvPr/>
          </p:nvSpPr>
          <p:spPr>
            <a:xfrm>
              <a:off x="5848984" y="4473223"/>
              <a:ext cx="138112" cy="138112"/>
            </a:xfrm>
            <a:custGeom>
              <a:avLst/>
              <a:gdLst>
                <a:gd name="connsiteX0" fmla="*/ 69056 w 138112"/>
                <a:gd name="connsiteY0" fmla="*/ 92869 h 138112"/>
                <a:gd name="connsiteX1" fmla="*/ 45244 w 138112"/>
                <a:gd name="connsiteY1" fmla="*/ 69056 h 138112"/>
                <a:gd name="connsiteX2" fmla="*/ 69056 w 138112"/>
                <a:gd name="connsiteY2" fmla="*/ 45244 h 138112"/>
                <a:gd name="connsiteX3" fmla="*/ 92869 w 138112"/>
                <a:gd name="connsiteY3" fmla="*/ 69056 h 138112"/>
                <a:gd name="connsiteX4" fmla="*/ 69056 w 138112"/>
                <a:gd name="connsiteY4" fmla="*/ 92869 h 138112"/>
                <a:gd name="connsiteX5" fmla="*/ 69056 w 138112"/>
                <a:gd name="connsiteY5" fmla="*/ 0 h 138112"/>
                <a:gd name="connsiteX6" fmla="*/ 0 w 138112"/>
                <a:gd name="connsiteY6" fmla="*/ 69056 h 138112"/>
                <a:gd name="connsiteX7" fmla="*/ 69056 w 138112"/>
                <a:gd name="connsiteY7" fmla="*/ 138113 h 138112"/>
                <a:gd name="connsiteX8" fmla="*/ 138113 w 138112"/>
                <a:gd name="connsiteY8" fmla="*/ 69056 h 138112"/>
                <a:gd name="connsiteX9" fmla="*/ 69056 w 138112"/>
                <a:gd name="connsiteY9" fmla="*/ 0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112" h="138112">
                  <a:moveTo>
                    <a:pt x="69056" y="92869"/>
                  </a:moveTo>
                  <a:cubicBezTo>
                    <a:pt x="55721" y="92869"/>
                    <a:pt x="45244" y="82391"/>
                    <a:pt x="45244" y="69056"/>
                  </a:cubicBezTo>
                  <a:cubicBezTo>
                    <a:pt x="45244" y="55721"/>
                    <a:pt x="55721" y="45244"/>
                    <a:pt x="69056" y="45244"/>
                  </a:cubicBezTo>
                  <a:cubicBezTo>
                    <a:pt x="82391" y="45244"/>
                    <a:pt x="92869" y="55721"/>
                    <a:pt x="92869" y="69056"/>
                  </a:cubicBezTo>
                  <a:cubicBezTo>
                    <a:pt x="92869" y="82391"/>
                    <a:pt x="81915" y="92869"/>
                    <a:pt x="69056" y="92869"/>
                  </a:cubicBezTo>
                  <a:close/>
                  <a:moveTo>
                    <a:pt x="69056" y="0"/>
                  </a:moveTo>
                  <a:cubicBezTo>
                    <a:pt x="30956" y="0"/>
                    <a:pt x="0" y="30956"/>
                    <a:pt x="0" y="69056"/>
                  </a:cubicBezTo>
                  <a:cubicBezTo>
                    <a:pt x="0" y="107156"/>
                    <a:pt x="30956" y="138113"/>
                    <a:pt x="69056" y="138113"/>
                  </a:cubicBezTo>
                  <a:cubicBezTo>
                    <a:pt x="107156" y="138113"/>
                    <a:pt x="138113" y="107156"/>
                    <a:pt x="138113" y="69056"/>
                  </a:cubicBezTo>
                  <a:cubicBezTo>
                    <a:pt x="138113" y="30956"/>
                    <a:pt x="107156" y="0"/>
                    <a:pt x="69056" y="0"/>
                  </a:cubicBezTo>
                  <a:close/>
                </a:path>
              </a:pathLst>
            </a:custGeom>
            <a:solidFill>
              <a:srgbClr val="000000"/>
            </a:solidFill>
            <a:ln w="4763"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1D7D62D8-27EF-4577-A4BF-CD2F98FA91EA}"/>
                </a:ext>
              </a:extLst>
            </p:cNvPr>
            <p:cNvSpPr/>
            <p:nvPr/>
          </p:nvSpPr>
          <p:spPr>
            <a:xfrm rot="-6750026">
              <a:off x="5991831" y="4360759"/>
              <a:ext cx="123828" cy="157166"/>
            </a:xfrm>
            <a:custGeom>
              <a:avLst/>
              <a:gdLst>
                <a:gd name="connsiteX0" fmla="*/ 0 w 123828"/>
                <a:gd name="connsiteY0" fmla="*/ 0 h 157166"/>
                <a:gd name="connsiteX1" fmla="*/ 123828 w 123828"/>
                <a:gd name="connsiteY1" fmla="*/ 0 h 157166"/>
                <a:gd name="connsiteX2" fmla="*/ 123828 w 123828"/>
                <a:gd name="connsiteY2" fmla="*/ 157167 h 157166"/>
                <a:gd name="connsiteX3" fmla="*/ 0 w 123828"/>
                <a:gd name="connsiteY3" fmla="*/ 157167 h 157166"/>
              </a:gdLst>
              <a:ahLst/>
              <a:cxnLst>
                <a:cxn ang="0">
                  <a:pos x="connsiteX0" y="connsiteY0"/>
                </a:cxn>
                <a:cxn ang="0">
                  <a:pos x="connsiteX1" y="connsiteY1"/>
                </a:cxn>
                <a:cxn ang="0">
                  <a:pos x="connsiteX2" y="connsiteY2"/>
                </a:cxn>
                <a:cxn ang="0">
                  <a:pos x="connsiteX3" y="connsiteY3"/>
                </a:cxn>
              </a:cxnLst>
              <a:rect l="l" t="t" r="r" b="b"/>
              <a:pathLst>
                <a:path w="123828" h="157166">
                  <a:moveTo>
                    <a:pt x="0" y="0"/>
                  </a:moveTo>
                  <a:lnTo>
                    <a:pt x="123828" y="0"/>
                  </a:lnTo>
                  <a:lnTo>
                    <a:pt x="123828" y="157167"/>
                  </a:lnTo>
                  <a:lnTo>
                    <a:pt x="0" y="157167"/>
                  </a:lnTo>
                  <a:close/>
                </a:path>
              </a:pathLst>
            </a:custGeom>
            <a:solidFill>
              <a:srgbClr val="000000"/>
            </a:solidFill>
            <a:ln w="4763"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E22EE18E-2656-4BD6-AB92-F326F3316EA7}"/>
                </a:ext>
              </a:extLst>
            </p:cNvPr>
            <p:cNvSpPr/>
            <p:nvPr/>
          </p:nvSpPr>
          <p:spPr>
            <a:xfrm>
              <a:off x="5808235" y="4249861"/>
              <a:ext cx="150286" cy="214788"/>
            </a:xfrm>
            <a:custGeom>
              <a:avLst/>
              <a:gdLst>
                <a:gd name="connsiteX0" fmla="*/ 115520 w 150286"/>
                <a:gd name="connsiteY0" fmla="*/ 204787 h 214788"/>
                <a:gd name="connsiteX1" fmla="*/ 150287 w 150286"/>
                <a:gd name="connsiteY1" fmla="*/ 214789 h 214788"/>
                <a:gd name="connsiteX2" fmla="*/ 63609 w 150286"/>
                <a:gd name="connsiteY2" fmla="*/ 1429 h 214788"/>
                <a:gd name="connsiteX3" fmla="*/ 63133 w 150286"/>
                <a:gd name="connsiteY3" fmla="*/ 0 h 214788"/>
                <a:gd name="connsiteX4" fmla="*/ 36463 w 150286"/>
                <a:gd name="connsiteY4" fmla="*/ 10954 h 214788"/>
                <a:gd name="connsiteX5" fmla="*/ 36939 w 150286"/>
                <a:gd name="connsiteY5" fmla="*/ 12382 h 214788"/>
                <a:gd name="connsiteX6" fmla="*/ 47893 w 150286"/>
                <a:gd name="connsiteY6" fmla="*/ 39529 h 214788"/>
                <a:gd name="connsiteX7" fmla="*/ 8840 w 150286"/>
                <a:gd name="connsiteY7" fmla="*/ 55721 h 214788"/>
                <a:gd name="connsiteX8" fmla="*/ 1220 w 150286"/>
                <a:gd name="connsiteY8" fmla="*/ 74295 h 214788"/>
                <a:gd name="connsiteX9" fmla="*/ 14555 w 150286"/>
                <a:gd name="connsiteY9" fmla="*/ 83344 h 214788"/>
                <a:gd name="connsiteX10" fmla="*/ 19794 w 150286"/>
                <a:gd name="connsiteY10" fmla="*/ 82391 h 214788"/>
                <a:gd name="connsiteX11" fmla="*/ 58847 w 150286"/>
                <a:gd name="connsiteY11" fmla="*/ 66199 h 214788"/>
                <a:gd name="connsiteX12" fmla="*/ 115520 w 150286"/>
                <a:gd name="connsiteY12" fmla="*/ 204787 h 214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0286" h="214788">
                  <a:moveTo>
                    <a:pt x="115520" y="204787"/>
                  </a:moveTo>
                  <a:cubicBezTo>
                    <a:pt x="127903" y="205740"/>
                    <a:pt x="139809" y="209074"/>
                    <a:pt x="150287" y="214789"/>
                  </a:cubicBezTo>
                  <a:lnTo>
                    <a:pt x="63609" y="1429"/>
                  </a:lnTo>
                  <a:cubicBezTo>
                    <a:pt x="63609" y="952"/>
                    <a:pt x="63133" y="476"/>
                    <a:pt x="63133" y="0"/>
                  </a:cubicBezTo>
                  <a:lnTo>
                    <a:pt x="36463" y="10954"/>
                  </a:lnTo>
                  <a:cubicBezTo>
                    <a:pt x="36463" y="11430"/>
                    <a:pt x="36939" y="11906"/>
                    <a:pt x="36939" y="12382"/>
                  </a:cubicBezTo>
                  <a:lnTo>
                    <a:pt x="47893" y="39529"/>
                  </a:lnTo>
                  <a:lnTo>
                    <a:pt x="8840" y="55721"/>
                  </a:lnTo>
                  <a:cubicBezTo>
                    <a:pt x="1697" y="58579"/>
                    <a:pt x="-2113" y="67151"/>
                    <a:pt x="1220" y="74295"/>
                  </a:cubicBezTo>
                  <a:cubicBezTo>
                    <a:pt x="3602" y="80010"/>
                    <a:pt x="8840" y="83344"/>
                    <a:pt x="14555" y="83344"/>
                  </a:cubicBezTo>
                  <a:cubicBezTo>
                    <a:pt x="16460" y="83344"/>
                    <a:pt x="18365" y="82868"/>
                    <a:pt x="19794" y="82391"/>
                  </a:cubicBezTo>
                  <a:lnTo>
                    <a:pt x="58847" y="66199"/>
                  </a:lnTo>
                  <a:lnTo>
                    <a:pt x="115520" y="204787"/>
                  </a:lnTo>
                  <a:close/>
                </a:path>
              </a:pathLst>
            </a:custGeom>
            <a:solidFill>
              <a:srgbClr val="000000"/>
            </a:solidFill>
            <a:ln w="4763"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CBEA29CF-0F02-4326-AF25-E30CE56D73BD}"/>
                </a:ext>
              </a:extLst>
            </p:cNvPr>
            <p:cNvSpPr/>
            <p:nvPr/>
          </p:nvSpPr>
          <p:spPr>
            <a:xfrm>
              <a:off x="5996622" y="4506084"/>
              <a:ext cx="126206" cy="76200"/>
            </a:xfrm>
            <a:custGeom>
              <a:avLst/>
              <a:gdLst>
                <a:gd name="connsiteX0" fmla="*/ 111919 w 126206"/>
                <a:gd name="connsiteY0" fmla="*/ 0 h 76200"/>
                <a:gd name="connsiteX1" fmla="*/ 106204 w 126206"/>
                <a:gd name="connsiteY1" fmla="*/ 952 h 76200"/>
                <a:gd name="connsiteX2" fmla="*/ 9525 w 126206"/>
                <a:gd name="connsiteY2" fmla="*/ 40957 h 76200"/>
                <a:gd name="connsiteX3" fmla="*/ 0 w 126206"/>
                <a:gd name="connsiteY3" fmla="*/ 75724 h 76200"/>
                <a:gd name="connsiteX4" fmla="*/ 0 w 126206"/>
                <a:gd name="connsiteY4" fmla="*/ 76200 h 76200"/>
                <a:gd name="connsiteX5" fmla="*/ 116205 w 126206"/>
                <a:gd name="connsiteY5" fmla="*/ 27622 h 76200"/>
                <a:gd name="connsiteX6" fmla="*/ 126206 w 126206"/>
                <a:gd name="connsiteY6" fmla="*/ 14288 h 76200"/>
                <a:gd name="connsiteX7" fmla="*/ 111919 w 126206"/>
                <a:gd name="connsiteY7" fmla="*/ 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206" h="76200">
                  <a:moveTo>
                    <a:pt x="111919" y="0"/>
                  </a:moveTo>
                  <a:cubicBezTo>
                    <a:pt x="110014" y="0"/>
                    <a:pt x="108109" y="476"/>
                    <a:pt x="106204" y="952"/>
                  </a:cubicBezTo>
                  <a:lnTo>
                    <a:pt x="9525" y="40957"/>
                  </a:lnTo>
                  <a:cubicBezTo>
                    <a:pt x="8572" y="53340"/>
                    <a:pt x="5715" y="65246"/>
                    <a:pt x="0" y="75724"/>
                  </a:cubicBezTo>
                  <a:lnTo>
                    <a:pt x="0" y="76200"/>
                  </a:lnTo>
                  <a:lnTo>
                    <a:pt x="116205" y="27622"/>
                  </a:lnTo>
                  <a:cubicBezTo>
                    <a:pt x="121920" y="25718"/>
                    <a:pt x="126206" y="20479"/>
                    <a:pt x="126206" y="14288"/>
                  </a:cubicBezTo>
                  <a:cubicBezTo>
                    <a:pt x="126206" y="6668"/>
                    <a:pt x="119539" y="0"/>
                    <a:pt x="111919" y="0"/>
                  </a:cubicBezTo>
                  <a:close/>
                </a:path>
              </a:pathLst>
            </a:custGeom>
            <a:solidFill>
              <a:srgbClr val="000000"/>
            </a:solidFill>
            <a:ln w="4763" cap="flat">
              <a:noFill/>
              <a:prstDash val="solid"/>
              <a:miter/>
            </a:ln>
          </p:spPr>
          <p:txBody>
            <a:bodyPr rtlCol="0" anchor="ctr"/>
            <a:lstStyle/>
            <a:p>
              <a:endParaRPr lang="en-US"/>
            </a:p>
          </p:txBody>
        </p:sp>
      </p:grpSp>
      <p:sp>
        <p:nvSpPr>
          <p:cNvPr id="53" name="Graphic 29" descr="Coins">
            <a:extLst>
              <a:ext uri="{FF2B5EF4-FFF2-40B4-BE49-F238E27FC236}">
                <a16:creationId xmlns:a16="http://schemas.microsoft.com/office/drawing/2014/main" id="{7A85B79B-20B0-4873-94D5-E9D1714225DA}"/>
              </a:ext>
            </a:extLst>
          </p:cNvPr>
          <p:cNvSpPr/>
          <p:nvPr/>
        </p:nvSpPr>
        <p:spPr>
          <a:xfrm>
            <a:off x="5578661" y="5231696"/>
            <a:ext cx="400075" cy="342900"/>
          </a:xfrm>
          <a:custGeom>
            <a:avLst/>
            <a:gdLst>
              <a:gd name="connsiteX0" fmla="*/ 371951 w 400075"/>
              <a:gd name="connsiteY0" fmla="*/ 285750 h 342900"/>
              <a:gd name="connsiteX1" fmla="*/ 352901 w 400075"/>
              <a:gd name="connsiteY1" fmla="*/ 301943 h 342900"/>
              <a:gd name="connsiteX2" fmla="*/ 352901 w 400075"/>
              <a:gd name="connsiteY2" fmla="*/ 284798 h 342900"/>
              <a:gd name="connsiteX3" fmla="*/ 371951 w 400075"/>
              <a:gd name="connsiteY3" fmla="*/ 277178 h 342900"/>
              <a:gd name="connsiteX4" fmla="*/ 371951 w 400075"/>
              <a:gd name="connsiteY4" fmla="*/ 285750 h 342900"/>
              <a:gd name="connsiteX5" fmla="*/ 333851 w 400075"/>
              <a:gd name="connsiteY5" fmla="*/ 254318 h 342900"/>
              <a:gd name="connsiteX6" fmla="*/ 333851 w 400075"/>
              <a:gd name="connsiteY6" fmla="*/ 237173 h 342900"/>
              <a:gd name="connsiteX7" fmla="*/ 352901 w 400075"/>
              <a:gd name="connsiteY7" fmla="*/ 229553 h 342900"/>
              <a:gd name="connsiteX8" fmla="*/ 352901 w 400075"/>
              <a:gd name="connsiteY8" fmla="*/ 238125 h 342900"/>
              <a:gd name="connsiteX9" fmla="*/ 333851 w 400075"/>
              <a:gd name="connsiteY9" fmla="*/ 254318 h 342900"/>
              <a:gd name="connsiteX10" fmla="*/ 333851 w 400075"/>
              <a:gd name="connsiteY10" fmla="*/ 307658 h 342900"/>
              <a:gd name="connsiteX11" fmla="*/ 314801 w 400075"/>
              <a:gd name="connsiteY11" fmla="*/ 310991 h 342900"/>
              <a:gd name="connsiteX12" fmla="*/ 314801 w 400075"/>
              <a:gd name="connsiteY12" fmla="*/ 292418 h 342900"/>
              <a:gd name="connsiteX13" fmla="*/ 333851 w 400075"/>
              <a:gd name="connsiteY13" fmla="*/ 289560 h 342900"/>
              <a:gd name="connsiteX14" fmla="*/ 333851 w 400075"/>
              <a:gd name="connsiteY14" fmla="*/ 307658 h 342900"/>
              <a:gd name="connsiteX15" fmla="*/ 295751 w 400075"/>
              <a:gd name="connsiteY15" fmla="*/ 244793 h 342900"/>
              <a:gd name="connsiteX16" fmla="*/ 314801 w 400075"/>
              <a:gd name="connsiteY16" fmla="*/ 241935 h 342900"/>
              <a:gd name="connsiteX17" fmla="*/ 314801 w 400075"/>
              <a:gd name="connsiteY17" fmla="*/ 260033 h 342900"/>
              <a:gd name="connsiteX18" fmla="*/ 295751 w 400075"/>
              <a:gd name="connsiteY18" fmla="*/ 263366 h 342900"/>
              <a:gd name="connsiteX19" fmla="*/ 295751 w 400075"/>
              <a:gd name="connsiteY19" fmla="*/ 244793 h 342900"/>
              <a:gd name="connsiteX20" fmla="*/ 295751 w 400075"/>
              <a:gd name="connsiteY20" fmla="*/ 313373 h 342900"/>
              <a:gd name="connsiteX21" fmla="*/ 276701 w 400075"/>
              <a:gd name="connsiteY21" fmla="*/ 314325 h 342900"/>
              <a:gd name="connsiteX22" fmla="*/ 276701 w 400075"/>
              <a:gd name="connsiteY22" fmla="*/ 295275 h 342900"/>
              <a:gd name="connsiteX23" fmla="*/ 295751 w 400075"/>
              <a:gd name="connsiteY23" fmla="*/ 294323 h 342900"/>
              <a:gd name="connsiteX24" fmla="*/ 295751 w 400075"/>
              <a:gd name="connsiteY24" fmla="*/ 313373 h 342900"/>
              <a:gd name="connsiteX25" fmla="*/ 257651 w 400075"/>
              <a:gd name="connsiteY25" fmla="*/ 266700 h 342900"/>
              <a:gd name="connsiteX26" fmla="*/ 257651 w 400075"/>
              <a:gd name="connsiteY26" fmla="*/ 247650 h 342900"/>
              <a:gd name="connsiteX27" fmla="*/ 276701 w 400075"/>
              <a:gd name="connsiteY27" fmla="*/ 246698 h 342900"/>
              <a:gd name="connsiteX28" fmla="*/ 276701 w 400075"/>
              <a:gd name="connsiteY28" fmla="*/ 265748 h 342900"/>
              <a:gd name="connsiteX29" fmla="*/ 257651 w 400075"/>
              <a:gd name="connsiteY29" fmla="*/ 266700 h 342900"/>
              <a:gd name="connsiteX30" fmla="*/ 257651 w 400075"/>
              <a:gd name="connsiteY30" fmla="*/ 314325 h 342900"/>
              <a:gd name="connsiteX31" fmla="*/ 238601 w 400075"/>
              <a:gd name="connsiteY31" fmla="*/ 313373 h 342900"/>
              <a:gd name="connsiteX32" fmla="*/ 238601 w 400075"/>
              <a:gd name="connsiteY32" fmla="*/ 295275 h 342900"/>
              <a:gd name="connsiteX33" fmla="*/ 248126 w 400075"/>
              <a:gd name="connsiteY33" fmla="*/ 295275 h 342900"/>
              <a:gd name="connsiteX34" fmla="*/ 257651 w 400075"/>
              <a:gd name="connsiteY34" fmla="*/ 295275 h 342900"/>
              <a:gd name="connsiteX35" fmla="*/ 257651 w 400075"/>
              <a:gd name="connsiteY35" fmla="*/ 314325 h 342900"/>
              <a:gd name="connsiteX36" fmla="*/ 219551 w 400075"/>
              <a:gd name="connsiteY36" fmla="*/ 246698 h 342900"/>
              <a:gd name="connsiteX37" fmla="*/ 238601 w 400075"/>
              <a:gd name="connsiteY37" fmla="*/ 247650 h 342900"/>
              <a:gd name="connsiteX38" fmla="*/ 238601 w 400075"/>
              <a:gd name="connsiteY38" fmla="*/ 266700 h 342900"/>
              <a:gd name="connsiteX39" fmla="*/ 219551 w 400075"/>
              <a:gd name="connsiteY39" fmla="*/ 265748 h 342900"/>
              <a:gd name="connsiteX40" fmla="*/ 219551 w 400075"/>
              <a:gd name="connsiteY40" fmla="*/ 246698 h 342900"/>
              <a:gd name="connsiteX41" fmla="*/ 219551 w 400075"/>
              <a:gd name="connsiteY41" fmla="*/ 310991 h 342900"/>
              <a:gd name="connsiteX42" fmla="*/ 200501 w 400075"/>
              <a:gd name="connsiteY42" fmla="*/ 307658 h 342900"/>
              <a:gd name="connsiteX43" fmla="*/ 200501 w 400075"/>
              <a:gd name="connsiteY43" fmla="*/ 292418 h 342900"/>
              <a:gd name="connsiteX44" fmla="*/ 219551 w 400075"/>
              <a:gd name="connsiteY44" fmla="*/ 294323 h 342900"/>
              <a:gd name="connsiteX45" fmla="*/ 219551 w 400075"/>
              <a:gd name="connsiteY45" fmla="*/ 310991 h 342900"/>
              <a:gd name="connsiteX46" fmla="*/ 181451 w 400075"/>
              <a:gd name="connsiteY46" fmla="*/ 260033 h 342900"/>
              <a:gd name="connsiteX47" fmla="*/ 181451 w 400075"/>
              <a:gd name="connsiteY47" fmla="*/ 241459 h 342900"/>
              <a:gd name="connsiteX48" fmla="*/ 200501 w 400075"/>
              <a:gd name="connsiteY48" fmla="*/ 244316 h 342900"/>
              <a:gd name="connsiteX49" fmla="*/ 200501 w 400075"/>
              <a:gd name="connsiteY49" fmla="*/ 263366 h 342900"/>
              <a:gd name="connsiteX50" fmla="*/ 181451 w 400075"/>
              <a:gd name="connsiteY50" fmla="*/ 260033 h 342900"/>
              <a:gd name="connsiteX51" fmla="*/ 181451 w 400075"/>
              <a:gd name="connsiteY51" fmla="*/ 301943 h 342900"/>
              <a:gd name="connsiteX52" fmla="*/ 162401 w 400075"/>
              <a:gd name="connsiteY52" fmla="*/ 285750 h 342900"/>
              <a:gd name="connsiteX53" fmla="*/ 162401 w 400075"/>
              <a:gd name="connsiteY53" fmla="*/ 284798 h 342900"/>
              <a:gd name="connsiteX54" fmla="*/ 162878 w 400075"/>
              <a:gd name="connsiteY54" fmla="*/ 284798 h 342900"/>
              <a:gd name="connsiteX55" fmla="*/ 166688 w 400075"/>
              <a:gd name="connsiteY55" fmla="*/ 285750 h 342900"/>
              <a:gd name="connsiteX56" fmla="*/ 181451 w 400075"/>
              <a:gd name="connsiteY56" fmla="*/ 289084 h 342900"/>
              <a:gd name="connsiteX57" fmla="*/ 181451 w 400075"/>
              <a:gd name="connsiteY57" fmla="*/ 301943 h 342900"/>
              <a:gd name="connsiteX58" fmla="*/ 105251 w 400075"/>
              <a:gd name="connsiteY58" fmla="*/ 237173 h 342900"/>
              <a:gd name="connsiteX59" fmla="*/ 114776 w 400075"/>
              <a:gd name="connsiteY59" fmla="*/ 237649 h 342900"/>
              <a:gd name="connsiteX60" fmla="*/ 114776 w 400075"/>
              <a:gd name="connsiteY60" fmla="*/ 238125 h 342900"/>
              <a:gd name="connsiteX61" fmla="*/ 119539 w 400075"/>
              <a:gd name="connsiteY61" fmla="*/ 256699 h 342900"/>
              <a:gd name="connsiteX62" fmla="*/ 105251 w 400075"/>
              <a:gd name="connsiteY62" fmla="*/ 255746 h 342900"/>
              <a:gd name="connsiteX63" fmla="*/ 105251 w 400075"/>
              <a:gd name="connsiteY63" fmla="*/ 237173 h 342900"/>
              <a:gd name="connsiteX64" fmla="*/ 86201 w 400075"/>
              <a:gd name="connsiteY64" fmla="*/ 180023 h 342900"/>
              <a:gd name="connsiteX65" fmla="*/ 105251 w 400075"/>
              <a:gd name="connsiteY65" fmla="*/ 182880 h 342900"/>
              <a:gd name="connsiteX66" fmla="*/ 105251 w 400075"/>
              <a:gd name="connsiteY66" fmla="*/ 201930 h 342900"/>
              <a:gd name="connsiteX67" fmla="*/ 86201 w 400075"/>
              <a:gd name="connsiteY67" fmla="*/ 198596 h 342900"/>
              <a:gd name="connsiteX68" fmla="*/ 86201 w 400075"/>
              <a:gd name="connsiteY68" fmla="*/ 180023 h 342900"/>
              <a:gd name="connsiteX69" fmla="*/ 86201 w 400075"/>
              <a:gd name="connsiteY69" fmla="*/ 253841 h 342900"/>
              <a:gd name="connsiteX70" fmla="*/ 67151 w 400075"/>
              <a:gd name="connsiteY70" fmla="*/ 250508 h 342900"/>
              <a:gd name="connsiteX71" fmla="*/ 67151 w 400075"/>
              <a:gd name="connsiteY71" fmla="*/ 231934 h 342900"/>
              <a:gd name="connsiteX72" fmla="*/ 86201 w 400075"/>
              <a:gd name="connsiteY72" fmla="*/ 234791 h 342900"/>
              <a:gd name="connsiteX73" fmla="*/ 86201 w 400075"/>
              <a:gd name="connsiteY73" fmla="*/ 253841 h 342900"/>
              <a:gd name="connsiteX74" fmla="*/ 48101 w 400075"/>
              <a:gd name="connsiteY74" fmla="*/ 176213 h 342900"/>
              <a:gd name="connsiteX75" fmla="*/ 48101 w 400075"/>
              <a:gd name="connsiteY75" fmla="*/ 167640 h 342900"/>
              <a:gd name="connsiteX76" fmla="*/ 67151 w 400075"/>
              <a:gd name="connsiteY76" fmla="*/ 174784 h 342900"/>
              <a:gd name="connsiteX77" fmla="*/ 67151 w 400075"/>
              <a:gd name="connsiteY77" fmla="*/ 192405 h 342900"/>
              <a:gd name="connsiteX78" fmla="*/ 48101 w 400075"/>
              <a:gd name="connsiteY78" fmla="*/ 176213 h 342900"/>
              <a:gd name="connsiteX79" fmla="*/ 48101 w 400075"/>
              <a:gd name="connsiteY79" fmla="*/ 244793 h 342900"/>
              <a:gd name="connsiteX80" fmla="*/ 29051 w 400075"/>
              <a:gd name="connsiteY80" fmla="*/ 228600 h 342900"/>
              <a:gd name="connsiteX81" fmla="*/ 29051 w 400075"/>
              <a:gd name="connsiteY81" fmla="*/ 220028 h 342900"/>
              <a:gd name="connsiteX82" fmla="*/ 48101 w 400075"/>
              <a:gd name="connsiteY82" fmla="*/ 227171 h 342900"/>
              <a:gd name="connsiteX83" fmla="*/ 48101 w 400075"/>
              <a:gd name="connsiteY83" fmla="*/ 244793 h 342900"/>
              <a:gd name="connsiteX84" fmla="*/ 29051 w 400075"/>
              <a:gd name="connsiteY84" fmla="*/ 96203 h 342900"/>
              <a:gd name="connsiteX85" fmla="*/ 48101 w 400075"/>
              <a:gd name="connsiteY85" fmla="*/ 103346 h 342900"/>
              <a:gd name="connsiteX86" fmla="*/ 48101 w 400075"/>
              <a:gd name="connsiteY86" fmla="*/ 120968 h 342900"/>
              <a:gd name="connsiteX87" fmla="*/ 29051 w 400075"/>
              <a:gd name="connsiteY87" fmla="*/ 104775 h 342900"/>
              <a:gd name="connsiteX88" fmla="*/ 29051 w 400075"/>
              <a:gd name="connsiteY88" fmla="*/ 96203 h 342900"/>
              <a:gd name="connsiteX89" fmla="*/ 86201 w 400075"/>
              <a:gd name="connsiteY89" fmla="*/ 111443 h 342900"/>
              <a:gd name="connsiteX90" fmla="*/ 86201 w 400075"/>
              <a:gd name="connsiteY90" fmla="*/ 130493 h 342900"/>
              <a:gd name="connsiteX91" fmla="*/ 67151 w 400075"/>
              <a:gd name="connsiteY91" fmla="*/ 127159 h 342900"/>
              <a:gd name="connsiteX92" fmla="*/ 67151 w 400075"/>
              <a:gd name="connsiteY92" fmla="*/ 108585 h 342900"/>
              <a:gd name="connsiteX93" fmla="*/ 86201 w 400075"/>
              <a:gd name="connsiteY93" fmla="*/ 111443 h 342900"/>
              <a:gd name="connsiteX94" fmla="*/ 133826 w 400075"/>
              <a:gd name="connsiteY94" fmla="*/ 28575 h 342900"/>
              <a:gd name="connsiteX95" fmla="*/ 238601 w 400075"/>
              <a:gd name="connsiteY95" fmla="*/ 57150 h 342900"/>
              <a:gd name="connsiteX96" fmla="*/ 133826 w 400075"/>
              <a:gd name="connsiteY96" fmla="*/ 85725 h 342900"/>
              <a:gd name="connsiteX97" fmla="*/ 29051 w 400075"/>
              <a:gd name="connsiteY97" fmla="*/ 57150 h 342900"/>
              <a:gd name="connsiteX98" fmla="*/ 133826 w 400075"/>
              <a:gd name="connsiteY98" fmla="*/ 28575 h 342900"/>
              <a:gd name="connsiteX99" fmla="*/ 162401 w 400075"/>
              <a:gd name="connsiteY99" fmla="*/ 254318 h 342900"/>
              <a:gd name="connsiteX100" fmla="*/ 143351 w 400075"/>
              <a:gd name="connsiteY100" fmla="*/ 238125 h 342900"/>
              <a:gd name="connsiteX101" fmla="*/ 143351 w 400075"/>
              <a:gd name="connsiteY101" fmla="*/ 229553 h 342900"/>
              <a:gd name="connsiteX102" fmla="*/ 162401 w 400075"/>
              <a:gd name="connsiteY102" fmla="*/ 236696 h 342900"/>
              <a:gd name="connsiteX103" fmla="*/ 162401 w 400075"/>
              <a:gd name="connsiteY103" fmla="*/ 254318 h 342900"/>
              <a:gd name="connsiteX104" fmla="*/ 219551 w 400075"/>
              <a:gd name="connsiteY104" fmla="*/ 120968 h 342900"/>
              <a:gd name="connsiteX105" fmla="*/ 219551 w 400075"/>
              <a:gd name="connsiteY105" fmla="*/ 103823 h 342900"/>
              <a:gd name="connsiteX106" fmla="*/ 238601 w 400075"/>
              <a:gd name="connsiteY106" fmla="*/ 96203 h 342900"/>
              <a:gd name="connsiteX107" fmla="*/ 238601 w 400075"/>
              <a:gd name="connsiteY107" fmla="*/ 104775 h 342900"/>
              <a:gd name="connsiteX108" fmla="*/ 219551 w 400075"/>
              <a:gd name="connsiteY108" fmla="*/ 120968 h 342900"/>
              <a:gd name="connsiteX109" fmla="*/ 181451 w 400075"/>
              <a:gd name="connsiteY109" fmla="*/ 130016 h 342900"/>
              <a:gd name="connsiteX110" fmla="*/ 181451 w 400075"/>
              <a:gd name="connsiteY110" fmla="*/ 111443 h 342900"/>
              <a:gd name="connsiteX111" fmla="*/ 200501 w 400075"/>
              <a:gd name="connsiteY111" fmla="*/ 108585 h 342900"/>
              <a:gd name="connsiteX112" fmla="*/ 200501 w 400075"/>
              <a:gd name="connsiteY112" fmla="*/ 126682 h 342900"/>
              <a:gd name="connsiteX113" fmla="*/ 181451 w 400075"/>
              <a:gd name="connsiteY113" fmla="*/ 130016 h 342900"/>
              <a:gd name="connsiteX114" fmla="*/ 143351 w 400075"/>
              <a:gd name="connsiteY114" fmla="*/ 133350 h 342900"/>
              <a:gd name="connsiteX115" fmla="*/ 143351 w 400075"/>
              <a:gd name="connsiteY115" fmla="*/ 114300 h 342900"/>
              <a:gd name="connsiteX116" fmla="*/ 162401 w 400075"/>
              <a:gd name="connsiteY116" fmla="*/ 113348 h 342900"/>
              <a:gd name="connsiteX117" fmla="*/ 162401 w 400075"/>
              <a:gd name="connsiteY117" fmla="*/ 132398 h 342900"/>
              <a:gd name="connsiteX118" fmla="*/ 143351 w 400075"/>
              <a:gd name="connsiteY118" fmla="*/ 133350 h 342900"/>
              <a:gd name="connsiteX119" fmla="*/ 105251 w 400075"/>
              <a:gd name="connsiteY119" fmla="*/ 132398 h 342900"/>
              <a:gd name="connsiteX120" fmla="*/ 105251 w 400075"/>
              <a:gd name="connsiteY120" fmla="*/ 113348 h 342900"/>
              <a:gd name="connsiteX121" fmla="*/ 124301 w 400075"/>
              <a:gd name="connsiteY121" fmla="*/ 114300 h 342900"/>
              <a:gd name="connsiteX122" fmla="*/ 124301 w 400075"/>
              <a:gd name="connsiteY122" fmla="*/ 133350 h 342900"/>
              <a:gd name="connsiteX123" fmla="*/ 105251 w 400075"/>
              <a:gd name="connsiteY123" fmla="*/ 132398 h 342900"/>
              <a:gd name="connsiteX124" fmla="*/ 352901 w 400075"/>
              <a:gd name="connsiteY124" fmla="*/ 190500 h 342900"/>
              <a:gd name="connsiteX125" fmla="*/ 248126 w 400075"/>
              <a:gd name="connsiteY125" fmla="*/ 219075 h 342900"/>
              <a:gd name="connsiteX126" fmla="*/ 143351 w 400075"/>
              <a:gd name="connsiteY126" fmla="*/ 190500 h 342900"/>
              <a:gd name="connsiteX127" fmla="*/ 248126 w 400075"/>
              <a:gd name="connsiteY127" fmla="*/ 161925 h 342900"/>
              <a:gd name="connsiteX128" fmla="*/ 352901 w 400075"/>
              <a:gd name="connsiteY128" fmla="*/ 190500 h 342900"/>
              <a:gd name="connsiteX129" fmla="*/ 381476 w 400075"/>
              <a:gd name="connsiteY129" fmla="*/ 204788 h 342900"/>
              <a:gd name="connsiteX130" fmla="*/ 381476 w 400075"/>
              <a:gd name="connsiteY130" fmla="*/ 190500 h 342900"/>
              <a:gd name="connsiteX131" fmla="*/ 329565 w 400075"/>
              <a:gd name="connsiteY131" fmla="*/ 142875 h 342900"/>
              <a:gd name="connsiteX132" fmla="*/ 285274 w 400075"/>
              <a:gd name="connsiteY132" fmla="*/ 135255 h 342900"/>
              <a:gd name="connsiteX133" fmla="*/ 285750 w 400075"/>
              <a:gd name="connsiteY133" fmla="*/ 128588 h 342900"/>
              <a:gd name="connsiteX134" fmla="*/ 266700 w 400075"/>
              <a:gd name="connsiteY134" fmla="*/ 95250 h 342900"/>
              <a:gd name="connsiteX135" fmla="*/ 266700 w 400075"/>
              <a:gd name="connsiteY135" fmla="*/ 57150 h 342900"/>
              <a:gd name="connsiteX136" fmla="*/ 214789 w 400075"/>
              <a:gd name="connsiteY136" fmla="*/ 9525 h 342900"/>
              <a:gd name="connsiteX137" fmla="*/ 133350 w 400075"/>
              <a:gd name="connsiteY137" fmla="*/ 0 h 342900"/>
              <a:gd name="connsiteX138" fmla="*/ 0 w 400075"/>
              <a:gd name="connsiteY138" fmla="*/ 57150 h 342900"/>
              <a:gd name="connsiteX139" fmla="*/ 0 w 400075"/>
              <a:gd name="connsiteY139" fmla="*/ 104775 h 342900"/>
              <a:gd name="connsiteX140" fmla="*/ 19050 w 400075"/>
              <a:gd name="connsiteY140" fmla="*/ 138113 h 342900"/>
              <a:gd name="connsiteX141" fmla="*/ 19050 w 400075"/>
              <a:gd name="connsiteY141" fmla="*/ 147161 h 342900"/>
              <a:gd name="connsiteX142" fmla="*/ 0 w 400075"/>
              <a:gd name="connsiteY142" fmla="*/ 180975 h 342900"/>
              <a:gd name="connsiteX143" fmla="*/ 0 w 400075"/>
              <a:gd name="connsiteY143" fmla="*/ 228600 h 342900"/>
              <a:gd name="connsiteX144" fmla="*/ 51911 w 400075"/>
              <a:gd name="connsiteY144" fmla="*/ 276225 h 342900"/>
              <a:gd name="connsiteX145" fmla="*/ 133350 w 400075"/>
              <a:gd name="connsiteY145" fmla="*/ 285750 h 342900"/>
              <a:gd name="connsiteX146" fmla="*/ 185261 w 400075"/>
              <a:gd name="connsiteY146" fmla="*/ 333375 h 342900"/>
              <a:gd name="connsiteX147" fmla="*/ 266700 w 400075"/>
              <a:gd name="connsiteY147" fmla="*/ 342900 h 342900"/>
              <a:gd name="connsiteX148" fmla="*/ 400050 w 400075"/>
              <a:gd name="connsiteY148" fmla="*/ 285750 h 342900"/>
              <a:gd name="connsiteX149" fmla="*/ 400050 w 400075"/>
              <a:gd name="connsiteY149" fmla="*/ 238125 h 342900"/>
              <a:gd name="connsiteX150" fmla="*/ 381476 w 400075"/>
              <a:gd name="connsiteY150" fmla="*/ 204788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400075" h="342900">
                <a:moveTo>
                  <a:pt x="371951" y="285750"/>
                </a:moveTo>
                <a:cubicBezTo>
                  <a:pt x="371951" y="291941"/>
                  <a:pt x="364808" y="297656"/>
                  <a:pt x="352901" y="301943"/>
                </a:cubicBezTo>
                <a:lnTo>
                  <a:pt x="352901" y="284798"/>
                </a:lnTo>
                <a:cubicBezTo>
                  <a:pt x="359569" y="282893"/>
                  <a:pt x="366236" y="280035"/>
                  <a:pt x="371951" y="277178"/>
                </a:cubicBezTo>
                <a:lnTo>
                  <a:pt x="371951" y="285750"/>
                </a:lnTo>
                <a:close/>
                <a:moveTo>
                  <a:pt x="333851" y="254318"/>
                </a:moveTo>
                <a:lnTo>
                  <a:pt x="333851" y="237173"/>
                </a:lnTo>
                <a:cubicBezTo>
                  <a:pt x="340519" y="235268"/>
                  <a:pt x="347186" y="232410"/>
                  <a:pt x="352901" y="229553"/>
                </a:cubicBezTo>
                <a:lnTo>
                  <a:pt x="352901" y="238125"/>
                </a:lnTo>
                <a:cubicBezTo>
                  <a:pt x="352901" y="244316"/>
                  <a:pt x="345758" y="250031"/>
                  <a:pt x="333851" y="254318"/>
                </a:cubicBezTo>
                <a:close/>
                <a:moveTo>
                  <a:pt x="333851" y="307658"/>
                </a:moveTo>
                <a:cubicBezTo>
                  <a:pt x="328136" y="309086"/>
                  <a:pt x="321469" y="310039"/>
                  <a:pt x="314801" y="310991"/>
                </a:cubicBezTo>
                <a:lnTo>
                  <a:pt x="314801" y="292418"/>
                </a:lnTo>
                <a:cubicBezTo>
                  <a:pt x="320993" y="291465"/>
                  <a:pt x="327660" y="290513"/>
                  <a:pt x="333851" y="289560"/>
                </a:cubicBezTo>
                <a:lnTo>
                  <a:pt x="333851" y="307658"/>
                </a:lnTo>
                <a:close/>
                <a:moveTo>
                  <a:pt x="295751" y="244793"/>
                </a:moveTo>
                <a:cubicBezTo>
                  <a:pt x="301943" y="243840"/>
                  <a:pt x="308610" y="242888"/>
                  <a:pt x="314801" y="241935"/>
                </a:cubicBezTo>
                <a:lnTo>
                  <a:pt x="314801" y="260033"/>
                </a:lnTo>
                <a:cubicBezTo>
                  <a:pt x="309086" y="261461"/>
                  <a:pt x="302419" y="262414"/>
                  <a:pt x="295751" y="263366"/>
                </a:cubicBezTo>
                <a:lnTo>
                  <a:pt x="295751" y="244793"/>
                </a:lnTo>
                <a:close/>
                <a:moveTo>
                  <a:pt x="295751" y="313373"/>
                </a:moveTo>
                <a:cubicBezTo>
                  <a:pt x="289560" y="313849"/>
                  <a:pt x="283369" y="314325"/>
                  <a:pt x="276701" y="314325"/>
                </a:cubicBezTo>
                <a:lnTo>
                  <a:pt x="276701" y="295275"/>
                </a:lnTo>
                <a:cubicBezTo>
                  <a:pt x="282416" y="295275"/>
                  <a:pt x="289084" y="294799"/>
                  <a:pt x="295751" y="294323"/>
                </a:cubicBezTo>
                <a:lnTo>
                  <a:pt x="295751" y="313373"/>
                </a:lnTo>
                <a:close/>
                <a:moveTo>
                  <a:pt x="257651" y="266700"/>
                </a:moveTo>
                <a:lnTo>
                  <a:pt x="257651" y="247650"/>
                </a:lnTo>
                <a:cubicBezTo>
                  <a:pt x="263366" y="247650"/>
                  <a:pt x="270034" y="247174"/>
                  <a:pt x="276701" y="246698"/>
                </a:cubicBezTo>
                <a:lnTo>
                  <a:pt x="276701" y="265748"/>
                </a:lnTo>
                <a:cubicBezTo>
                  <a:pt x="270510" y="266224"/>
                  <a:pt x="264319" y="266224"/>
                  <a:pt x="257651" y="266700"/>
                </a:cubicBezTo>
                <a:close/>
                <a:moveTo>
                  <a:pt x="257651" y="314325"/>
                </a:moveTo>
                <a:cubicBezTo>
                  <a:pt x="250984" y="314325"/>
                  <a:pt x="244793" y="313849"/>
                  <a:pt x="238601" y="313373"/>
                </a:cubicBezTo>
                <a:lnTo>
                  <a:pt x="238601" y="295275"/>
                </a:lnTo>
                <a:cubicBezTo>
                  <a:pt x="241935" y="295275"/>
                  <a:pt x="244793" y="295275"/>
                  <a:pt x="248126" y="295275"/>
                </a:cubicBezTo>
                <a:cubicBezTo>
                  <a:pt x="250984" y="295275"/>
                  <a:pt x="254318" y="295275"/>
                  <a:pt x="257651" y="295275"/>
                </a:cubicBezTo>
                <a:lnTo>
                  <a:pt x="257651" y="314325"/>
                </a:lnTo>
                <a:close/>
                <a:moveTo>
                  <a:pt x="219551" y="246698"/>
                </a:moveTo>
                <a:cubicBezTo>
                  <a:pt x="225743" y="247174"/>
                  <a:pt x="231934" y="247650"/>
                  <a:pt x="238601" y="247650"/>
                </a:cubicBezTo>
                <a:lnTo>
                  <a:pt x="238601" y="266700"/>
                </a:lnTo>
                <a:cubicBezTo>
                  <a:pt x="231934" y="266700"/>
                  <a:pt x="225743" y="266224"/>
                  <a:pt x="219551" y="265748"/>
                </a:cubicBezTo>
                <a:lnTo>
                  <a:pt x="219551" y="246698"/>
                </a:lnTo>
                <a:close/>
                <a:moveTo>
                  <a:pt x="219551" y="310991"/>
                </a:moveTo>
                <a:cubicBezTo>
                  <a:pt x="212884" y="310039"/>
                  <a:pt x="206216" y="309086"/>
                  <a:pt x="200501" y="307658"/>
                </a:cubicBezTo>
                <a:lnTo>
                  <a:pt x="200501" y="292418"/>
                </a:lnTo>
                <a:cubicBezTo>
                  <a:pt x="206693" y="293370"/>
                  <a:pt x="212884" y="293846"/>
                  <a:pt x="219551" y="294323"/>
                </a:cubicBezTo>
                <a:lnTo>
                  <a:pt x="219551" y="310991"/>
                </a:lnTo>
                <a:close/>
                <a:moveTo>
                  <a:pt x="181451" y="260033"/>
                </a:moveTo>
                <a:lnTo>
                  <a:pt x="181451" y="241459"/>
                </a:lnTo>
                <a:cubicBezTo>
                  <a:pt x="187643" y="242411"/>
                  <a:pt x="193834" y="243840"/>
                  <a:pt x="200501" y="244316"/>
                </a:cubicBezTo>
                <a:lnTo>
                  <a:pt x="200501" y="263366"/>
                </a:lnTo>
                <a:cubicBezTo>
                  <a:pt x="193834" y="262414"/>
                  <a:pt x="187166" y="261461"/>
                  <a:pt x="181451" y="260033"/>
                </a:cubicBezTo>
                <a:close/>
                <a:moveTo>
                  <a:pt x="181451" y="301943"/>
                </a:moveTo>
                <a:cubicBezTo>
                  <a:pt x="169545" y="297180"/>
                  <a:pt x="162401" y="291465"/>
                  <a:pt x="162401" y="285750"/>
                </a:cubicBezTo>
                <a:lnTo>
                  <a:pt x="162401" y="284798"/>
                </a:lnTo>
                <a:cubicBezTo>
                  <a:pt x="162401" y="284798"/>
                  <a:pt x="162401" y="284798"/>
                  <a:pt x="162878" y="284798"/>
                </a:cubicBezTo>
                <a:cubicBezTo>
                  <a:pt x="164306" y="285274"/>
                  <a:pt x="165259" y="285750"/>
                  <a:pt x="166688" y="285750"/>
                </a:cubicBezTo>
                <a:cubicBezTo>
                  <a:pt x="171450" y="287179"/>
                  <a:pt x="176213" y="288131"/>
                  <a:pt x="181451" y="289084"/>
                </a:cubicBezTo>
                <a:lnTo>
                  <a:pt x="181451" y="301943"/>
                </a:lnTo>
                <a:close/>
                <a:moveTo>
                  <a:pt x="105251" y="237173"/>
                </a:moveTo>
                <a:cubicBezTo>
                  <a:pt x="108585" y="237173"/>
                  <a:pt x="111442" y="237649"/>
                  <a:pt x="114776" y="237649"/>
                </a:cubicBezTo>
                <a:lnTo>
                  <a:pt x="114776" y="238125"/>
                </a:lnTo>
                <a:cubicBezTo>
                  <a:pt x="114776" y="244793"/>
                  <a:pt x="116205" y="251460"/>
                  <a:pt x="119539" y="256699"/>
                </a:cubicBezTo>
                <a:cubicBezTo>
                  <a:pt x="114776" y="256699"/>
                  <a:pt x="110014" y="256223"/>
                  <a:pt x="105251" y="255746"/>
                </a:cubicBezTo>
                <a:lnTo>
                  <a:pt x="105251" y="237173"/>
                </a:lnTo>
                <a:close/>
                <a:moveTo>
                  <a:pt x="86201" y="180023"/>
                </a:moveTo>
                <a:cubicBezTo>
                  <a:pt x="92392" y="180975"/>
                  <a:pt x="98584" y="182404"/>
                  <a:pt x="105251" y="182880"/>
                </a:cubicBezTo>
                <a:lnTo>
                  <a:pt x="105251" y="201930"/>
                </a:lnTo>
                <a:cubicBezTo>
                  <a:pt x="98584" y="200978"/>
                  <a:pt x="91916" y="200025"/>
                  <a:pt x="86201" y="198596"/>
                </a:cubicBezTo>
                <a:lnTo>
                  <a:pt x="86201" y="180023"/>
                </a:lnTo>
                <a:close/>
                <a:moveTo>
                  <a:pt x="86201" y="253841"/>
                </a:moveTo>
                <a:cubicBezTo>
                  <a:pt x="79534" y="252889"/>
                  <a:pt x="72866" y="251936"/>
                  <a:pt x="67151" y="250508"/>
                </a:cubicBezTo>
                <a:lnTo>
                  <a:pt x="67151" y="231934"/>
                </a:lnTo>
                <a:cubicBezTo>
                  <a:pt x="73342" y="232886"/>
                  <a:pt x="79534" y="234315"/>
                  <a:pt x="86201" y="234791"/>
                </a:cubicBezTo>
                <a:lnTo>
                  <a:pt x="86201" y="253841"/>
                </a:lnTo>
                <a:close/>
                <a:moveTo>
                  <a:pt x="48101" y="176213"/>
                </a:moveTo>
                <a:lnTo>
                  <a:pt x="48101" y="167640"/>
                </a:lnTo>
                <a:cubicBezTo>
                  <a:pt x="53816" y="170498"/>
                  <a:pt x="60008" y="172879"/>
                  <a:pt x="67151" y="174784"/>
                </a:cubicBezTo>
                <a:lnTo>
                  <a:pt x="67151" y="192405"/>
                </a:lnTo>
                <a:cubicBezTo>
                  <a:pt x="55245" y="188119"/>
                  <a:pt x="48101" y="182404"/>
                  <a:pt x="48101" y="176213"/>
                </a:cubicBezTo>
                <a:close/>
                <a:moveTo>
                  <a:pt x="48101" y="244793"/>
                </a:moveTo>
                <a:cubicBezTo>
                  <a:pt x="36195" y="240030"/>
                  <a:pt x="29051" y="234315"/>
                  <a:pt x="29051" y="228600"/>
                </a:cubicBezTo>
                <a:lnTo>
                  <a:pt x="29051" y="220028"/>
                </a:lnTo>
                <a:cubicBezTo>
                  <a:pt x="34766" y="222885"/>
                  <a:pt x="40958" y="225266"/>
                  <a:pt x="48101" y="227171"/>
                </a:cubicBezTo>
                <a:lnTo>
                  <a:pt x="48101" y="244793"/>
                </a:lnTo>
                <a:close/>
                <a:moveTo>
                  <a:pt x="29051" y="96203"/>
                </a:moveTo>
                <a:cubicBezTo>
                  <a:pt x="34766" y="99060"/>
                  <a:pt x="40958" y="101441"/>
                  <a:pt x="48101" y="103346"/>
                </a:cubicBezTo>
                <a:lnTo>
                  <a:pt x="48101" y="120968"/>
                </a:lnTo>
                <a:cubicBezTo>
                  <a:pt x="36195" y="116205"/>
                  <a:pt x="29051" y="110490"/>
                  <a:pt x="29051" y="104775"/>
                </a:cubicBezTo>
                <a:lnTo>
                  <a:pt x="29051" y="96203"/>
                </a:lnTo>
                <a:close/>
                <a:moveTo>
                  <a:pt x="86201" y="111443"/>
                </a:moveTo>
                <a:lnTo>
                  <a:pt x="86201" y="130493"/>
                </a:lnTo>
                <a:cubicBezTo>
                  <a:pt x="79534" y="129540"/>
                  <a:pt x="72866" y="128588"/>
                  <a:pt x="67151" y="127159"/>
                </a:cubicBezTo>
                <a:lnTo>
                  <a:pt x="67151" y="108585"/>
                </a:lnTo>
                <a:cubicBezTo>
                  <a:pt x="73342" y="109538"/>
                  <a:pt x="79534" y="110490"/>
                  <a:pt x="86201" y="111443"/>
                </a:cubicBezTo>
                <a:close/>
                <a:moveTo>
                  <a:pt x="133826" y="28575"/>
                </a:moveTo>
                <a:cubicBezTo>
                  <a:pt x="191929" y="28575"/>
                  <a:pt x="238601" y="41434"/>
                  <a:pt x="238601" y="57150"/>
                </a:cubicBezTo>
                <a:cubicBezTo>
                  <a:pt x="238601" y="72866"/>
                  <a:pt x="191929" y="85725"/>
                  <a:pt x="133826" y="85725"/>
                </a:cubicBezTo>
                <a:cubicBezTo>
                  <a:pt x="75724" y="85725"/>
                  <a:pt x="29051" y="72866"/>
                  <a:pt x="29051" y="57150"/>
                </a:cubicBezTo>
                <a:cubicBezTo>
                  <a:pt x="29051" y="41434"/>
                  <a:pt x="75724" y="28575"/>
                  <a:pt x="133826" y="28575"/>
                </a:cubicBezTo>
                <a:close/>
                <a:moveTo>
                  <a:pt x="162401" y="254318"/>
                </a:moveTo>
                <a:cubicBezTo>
                  <a:pt x="150495" y="249555"/>
                  <a:pt x="143351" y="243840"/>
                  <a:pt x="143351" y="238125"/>
                </a:cubicBezTo>
                <a:lnTo>
                  <a:pt x="143351" y="229553"/>
                </a:lnTo>
                <a:cubicBezTo>
                  <a:pt x="149066" y="232410"/>
                  <a:pt x="155258" y="234791"/>
                  <a:pt x="162401" y="236696"/>
                </a:cubicBezTo>
                <a:lnTo>
                  <a:pt x="162401" y="254318"/>
                </a:lnTo>
                <a:close/>
                <a:moveTo>
                  <a:pt x="219551" y="120968"/>
                </a:moveTo>
                <a:lnTo>
                  <a:pt x="219551" y="103823"/>
                </a:lnTo>
                <a:cubicBezTo>
                  <a:pt x="226219" y="101918"/>
                  <a:pt x="232886" y="99060"/>
                  <a:pt x="238601" y="96203"/>
                </a:cubicBezTo>
                <a:lnTo>
                  <a:pt x="238601" y="104775"/>
                </a:lnTo>
                <a:cubicBezTo>
                  <a:pt x="238601" y="110966"/>
                  <a:pt x="231458" y="116681"/>
                  <a:pt x="219551" y="120968"/>
                </a:cubicBezTo>
                <a:close/>
                <a:moveTo>
                  <a:pt x="181451" y="130016"/>
                </a:moveTo>
                <a:lnTo>
                  <a:pt x="181451" y="111443"/>
                </a:lnTo>
                <a:cubicBezTo>
                  <a:pt x="187643" y="110490"/>
                  <a:pt x="194310" y="109538"/>
                  <a:pt x="200501" y="108585"/>
                </a:cubicBezTo>
                <a:lnTo>
                  <a:pt x="200501" y="126682"/>
                </a:lnTo>
                <a:cubicBezTo>
                  <a:pt x="194786" y="128111"/>
                  <a:pt x="188119" y="129064"/>
                  <a:pt x="181451" y="130016"/>
                </a:cubicBezTo>
                <a:close/>
                <a:moveTo>
                  <a:pt x="143351" y="133350"/>
                </a:moveTo>
                <a:lnTo>
                  <a:pt x="143351" y="114300"/>
                </a:lnTo>
                <a:cubicBezTo>
                  <a:pt x="149066" y="114300"/>
                  <a:pt x="155734" y="113824"/>
                  <a:pt x="162401" y="113348"/>
                </a:cubicBezTo>
                <a:lnTo>
                  <a:pt x="162401" y="132398"/>
                </a:lnTo>
                <a:cubicBezTo>
                  <a:pt x="156210" y="132874"/>
                  <a:pt x="150019" y="132874"/>
                  <a:pt x="143351" y="133350"/>
                </a:cubicBezTo>
                <a:close/>
                <a:moveTo>
                  <a:pt x="105251" y="132398"/>
                </a:moveTo>
                <a:lnTo>
                  <a:pt x="105251" y="113348"/>
                </a:lnTo>
                <a:cubicBezTo>
                  <a:pt x="111442" y="113824"/>
                  <a:pt x="117634" y="114300"/>
                  <a:pt x="124301" y="114300"/>
                </a:cubicBezTo>
                <a:lnTo>
                  <a:pt x="124301" y="133350"/>
                </a:lnTo>
                <a:cubicBezTo>
                  <a:pt x="117634" y="132874"/>
                  <a:pt x="111442" y="132874"/>
                  <a:pt x="105251" y="132398"/>
                </a:cubicBezTo>
                <a:close/>
                <a:moveTo>
                  <a:pt x="352901" y="190500"/>
                </a:moveTo>
                <a:cubicBezTo>
                  <a:pt x="352901" y="206216"/>
                  <a:pt x="306229" y="219075"/>
                  <a:pt x="248126" y="219075"/>
                </a:cubicBezTo>
                <a:cubicBezTo>
                  <a:pt x="190024" y="219075"/>
                  <a:pt x="143351" y="206216"/>
                  <a:pt x="143351" y="190500"/>
                </a:cubicBezTo>
                <a:cubicBezTo>
                  <a:pt x="143351" y="174784"/>
                  <a:pt x="190024" y="161925"/>
                  <a:pt x="248126" y="161925"/>
                </a:cubicBezTo>
                <a:cubicBezTo>
                  <a:pt x="306229" y="161925"/>
                  <a:pt x="352901" y="174784"/>
                  <a:pt x="352901" y="190500"/>
                </a:cubicBezTo>
                <a:close/>
                <a:moveTo>
                  <a:pt x="381476" y="204788"/>
                </a:moveTo>
                <a:lnTo>
                  <a:pt x="381476" y="190500"/>
                </a:lnTo>
                <a:cubicBezTo>
                  <a:pt x="381476" y="168116"/>
                  <a:pt x="363855" y="151924"/>
                  <a:pt x="329565" y="142875"/>
                </a:cubicBezTo>
                <a:cubicBezTo>
                  <a:pt x="316706" y="139541"/>
                  <a:pt x="301943" y="136684"/>
                  <a:pt x="285274" y="135255"/>
                </a:cubicBezTo>
                <a:cubicBezTo>
                  <a:pt x="285750" y="133350"/>
                  <a:pt x="285750" y="130969"/>
                  <a:pt x="285750" y="128588"/>
                </a:cubicBezTo>
                <a:cubicBezTo>
                  <a:pt x="285750" y="115253"/>
                  <a:pt x="279559" y="103823"/>
                  <a:pt x="266700" y="95250"/>
                </a:cubicBezTo>
                <a:lnTo>
                  <a:pt x="266700" y="57150"/>
                </a:lnTo>
                <a:cubicBezTo>
                  <a:pt x="266700" y="34766"/>
                  <a:pt x="249079" y="18574"/>
                  <a:pt x="214789" y="9525"/>
                </a:cubicBezTo>
                <a:cubicBezTo>
                  <a:pt x="192405" y="3334"/>
                  <a:pt x="163830" y="0"/>
                  <a:pt x="133350" y="0"/>
                </a:cubicBezTo>
                <a:cubicBezTo>
                  <a:pt x="93345" y="0"/>
                  <a:pt x="0" y="5715"/>
                  <a:pt x="0" y="57150"/>
                </a:cubicBezTo>
                <a:lnTo>
                  <a:pt x="0" y="104775"/>
                </a:lnTo>
                <a:cubicBezTo>
                  <a:pt x="0" y="118110"/>
                  <a:pt x="6191" y="129540"/>
                  <a:pt x="19050" y="138113"/>
                </a:cubicBezTo>
                <a:lnTo>
                  <a:pt x="19050" y="147161"/>
                </a:lnTo>
                <a:cubicBezTo>
                  <a:pt x="7620" y="155258"/>
                  <a:pt x="0" y="166211"/>
                  <a:pt x="0" y="180975"/>
                </a:cubicBezTo>
                <a:lnTo>
                  <a:pt x="0" y="228600"/>
                </a:lnTo>
                <a:cubicBezTo>
                  <a:pt x="0" y="250984"/>
                  <a:pt x="17621" y="267176"/>
                  <a:pt x="51911" y="276225"/>
                </a:cubicBezTo>
                <a:cubicBezTo>
                  <a:pt x="74295" y="282416"/>
                  <a:pt x="102870" y="285750"/>
                  <a:pt x="133350" y="285750"/>
                </a:cubicBezTo>
                <a:cubicBezTo>
                  <a:pt x="133350" y="308134"/>
                  <a:pt x="150971" y="324326"/>
                  <a:pt x="185261" y="333375"/>
                </a:cubicBezTo>
                <a:cubicBezTo>
                  <a:pt x="207645" y="339566"/>
                  <a:pt x="236220" y="342900"/>
                  <a:pt x="266700" y="342900"/>
                </a:cubicBezTo>
                <a:cubicBezTo>
                  <a:pt x="306705" y="342900"/>
                  <a:pt x="400050" y="337185"/>
                  <a:pt x="400050" y="285750"/>
                </a:cubicBezTo>
                <a:lnTo>
                  <a:pt x="400050" y="238125"/>
                </a:lnTo>
                <a:cubicBezTo>
                  <a:pt x="400526" y="224790"/>
                  <a:pt x="394335" y="213360"/>
                  <a:pt x="381476" y="204788"/>
                </a:cubicBezTo>
                <a:close/>
              </a:path>
            </a:pathLst>
          </a:custGeom>
          <a:solidFill>
            <a:srgbClr val="000000"/>
          </a:solidFill>
          <a:ln w="4763" cap="flat">
            <a:noFill/>
            <a:prstDash val="solid"/>
            <a:miter/>
          </a:ln>
        </p:spPr>
        <p:txBody>
          <a:bodyPr rtlCol="0" anchor="ctr"/>
          <a:lstStyle/>
          <a:p>
            <a:endParaRPr lang="en-US"/>
          </a:p>
        </p:txBody>
      </p:sp>
      <p:grpSp>
        <p:nvGrpSpPr>
          <p:cNvPr id="54" name="Group 53">
            <a:extLst>
              <a:ext uri="{FF2B5EF4-FFF2-40B4-BE49-F238E27FC236}">
                <a16:creationId xmlns:a16="http://schemas.microsoft.com/office/drawing/2014/main" id="{60026A91-FD81-4952-8813-E4DDEC059CAE}"/>
              </a:ext>
            </a:extLst>
          </p:cNvPr>
          <p:cNvGrpSpPr/>
          <p:nvPr/>
        </p:nvGrpSpPr>
        <p:grpSpPr>
          <a:xfrm>
            <a:off x="8120476" y="2085202"/>
            <a:ext cx="2926080" cy="2736703"/>
            <a:chOff x="332936" y="2627766"/>
            <a:chExt cx="2926080" cy="2736703"/>
          </a:xfrm>
        </p:grpSpPr>
        <p:sp>
          <p:nvSpPr>
            <p:cNvPr id="55" name="TextBox 54">
              <a:extLst>
                <a:ext uri="{FF2B5EF4-FFF2-40B4-BE49-F238E27FC236}">
                  <a16:creationId xmlns:a16="http://schemas.microsoft.com/office/drawing/2014/main" id="{C8540EF3-0076-485B-802D-5B8943E7A761}"/>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56" name="TextBox 55">
              <a:extLst>
                <a:ext uri="{FF2B5EF4-FFF2-40B4-BE49-F238E27FC236}">
                  <a16:creationId xmlns:a16="http://schemas.microsoft.com/office/drawing/2014/main" id="{3B268637-213E-4D44-9426-6CF5385F65F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8" name="TextBox 57">
            <a:extLst>
              <a:ext uri="{FF2B5EF4-FFF2-40B4-BE49-F238E27FC236}">
                <a16:creationId xmlns:a16="http://schemas.microsoft.com/office/drawing/2014/main" id="{E6909635-775C-437B-8A24-EC7464CC2CC3}"/>
              </a:ext>
            </a:extLst>
          </p:cNvPr>
          <p:cNvSpPr txBox="1"/>
          <p:nvPr/>
        </p:nvSpPr>
        <p:spPr>
          <a:xfrm>
            <a:off x="1997693" y="4416073"/>
            <a:ext cx="2926080" cy="369332"/>
          </a:xfrm>
          <a:prstGeom prst="rect">
            <a:avLst/>
          </a:prstGeom>
          <a:noFill/>
        </p:spPr>
        <p:txBody>
          <a:bodyPr wrap="square" lIns="0" rIns="0" rtlCol="0" anchor="b">
            <a:spAutoFit/>
          </a:bodyPr>
          <a:lstStyle/>
          <a:p>
            <a:r>
              <a:rPr lang="en-US" b="1" noProof="1">
                <a:solidFill>
                  <a:schemeClr val="bg1"/>
                </a:solidFill>
              </a:rPr>
              <a:t>Lorem Ipsum</a:t>
            </a:r>
          </a:p>
        </p:txBody>
      </p:sp>
      <p:sp>
        <p:nvSpPr>
          <p:cNvPr id="59" name="TextBox 58">
            <a:extLst>
              <a:ext uri="{FF2B5EF4-FFF2-40B4-BE49-F238E27FC236}">
                <a16:creationId xmlns:a16="http://schemas.microsoft.com/office/drawing/2014/main" id="{30D7FEAF-2F1A-4C81-BE39-71FEADA6566D}"/>
              </a:ext>
            </a:extLst>
          </p:cNvPr>
          <p:cNvSpPr txBox="1"/>
          <p:nvPr/>
        </p:nvSpPr>
        <p:spPr>
          <a:xfrm>
            <a:off x="127033" y="3688676"/>
            <a:ext cx="1715415" cy="369332"/>
          </a:xfrm>
          <a:prstGeom prst="rect">
            <a:avLst/>
          </a:prstGeom>
          <a:noFill/>
        </p:spPr>
        <p:txBody>
          <a:bodyPr wrap="square" lIns="0" rIns="0" rtlCol="0" anchor="ctr">
            <a:spAutoFit/>
          </a:bodyPr>
          <a:lstStyle/>
          <a:p>
            <a:pPr algn="r"/>
            <a:r>
              <a:rPr lang="en-US" b="1" noProof="1">
                <a:solidFill>
                  <a:schemeClr val="bg1"/>
                </a:solidFill>
              </a:rPr>
              <a:t>Lorem Ipsum</a:t>
            </a:r>
          </a:p>
        </p:txBody>
      </p:sp>
      <p:sp>
        <p:nvSpPr>
          <p:cNvPr id="60" name="TextBox 59">
            <a:extLst>
              <a:ext uri="{FF2B5EF4-FFF2-40B4-BE49-F238E27FC236}">
                <a16:creationId xmlns:a16="http://schemas.microsoft.com/office/drawing/2014/main" id="{0FB2AC22-E66A-4A42-9093-29E915FAFBFE}"/>
              </a:ext>
            </a:extLst>
          </p:cNvPr>
          <p:cNvSpPr txBox="1"/>
          <p:nvPr/>
        </p:nvSpPr>
        <p:spPr>
          <a:xfrm>
            <a:off x="127033" y="3261128"/>
            <a:ext cx="1715415" cy="369332"/>
          </a:xfrm>
          <a:prstGeom prst="rect">
            <a:avLst/>
          </a:prstGeom>
          <a:noFill/>
        </p:spPr>
        <p:txBody>
          <a:bodyPr wrap="square" lIns="0" rIns="0" rtlCol="0" anchor="ctr">
            <a:spAutoFit/>
          </a:bodyPr>
          <a:lstStyle/>
          <a:p>
            <a:pPr algn="r"/>
            <a:r>
              <a:rPr lang="en-US" b="1" noProof="1">
                <a:solidFill>
                  <a:schemeClr val="bg1"/>
                </a:solidFill>
              </a:rPr>
              <a:t>Lorem Ipsum</a:t>
            </a:r>
          </a:p>
        </p:txBody>
      </p:sp>
      <p:sp>
        <p:nvSpPr>
          <p:cNvPr id="61" name="TextBox 60">
            <a:extLst>
              <a:ext uri="{FF2B5EF4-FFF2-40B4-BE49-F238E27FC236}">
                <a16:creationId xmlns:a16="http://schemas.microsoft.com/office/drawing/2014/main" id="{3C9502F2-B7A4-4346-855F-81C4A4271AA9}"/>
              </a:ext>
            </a:extLst>
          </p:cNvPr>
          <p:cNvSpPr txBox="1"/>
          <p:nvPr/>
        </p:nvSpPr>
        <p:spPr>
          <a:xfrm>
            <a:off x="127033" y="2819932"/>
            <a:ext cx="1715415" cy="369332"/>
          </a:xfrm>
          <a:prstGeom prst="rect">
            <a:avLst/>
          </a:prstGeom>
          <a:noFill/>
        </p:spPr>
        <p:txBody>
          <a:bodyPr wrap="square" lIns="0" rIns="0" rtlCol="0" anchor="ctr">
            <a:spAutoFit/>
          </a:bodyPr>
          <a:lstStyle/>
          <a:p>
            <a:pPr algn="r"/>
            <a:r>
              <a:rPr lang="en-US" b="1" noProof="1">
                <a:solidFill>
                  <a:schemeClr val="bg1"/>
                </a:solidFill>
              </a:rPr>
              <a:t>Lorem Ipsum</a:t>
            </a:r>
          </a:p>
        </p:txBody>
      </p:sp>
      <p:sp>
        <p:nvSpPr>
          <p:cNvPr id="62" name="TextBox 61">
            <a:extLst>
              <a:ext uri="{FF2B5EF4-FFF2-40B4-BE49-F238E27FC236}">
                <a16:creationId xmlns:a16="http://schemas.microsoft.com/office/drawing/2014/main" id="{D294CE4F-7B42-4A02-AD66-17A7DF4B0CBB}"/>
              </a:ext>
            </a:extLst>
          </p:cNvPr>
          <p:cNvSpPr txBox="1"/>
          <p:nvPr/>
        </p:nvSpPr>
        <p:spPr>
          <a:xfrm>
            <a:off x="2007219" y="2107477"/>
            <a:ext cx="2926080" cy="369332"/>
          </a:xfrm>
          <a:prstGeom prst="rect">
            <a:avLst/>
          </a:prstGeom>
          <a:noFill/>
        </p:spPr>
        <p:txBody>
          <a:bodyPr wrap="square" lIns="0" rIns="0" rtlCol="0" anchor="b">
            <a:spAutoFit/>
          </a:bodyPr>
          <a:lstStyle/>
          <a:p>
            <a:r>
              <a:rPr lang="en-US" b="1" noProof="1">
                <a:solidFill>
                  <a:schemeClr val="bg1"/>
                </a:solidFill>
              </a:rPr>
              <a:t>Lorem Ipsum</a:t>
            </a:r>
          </a:p>
        </p:txBody>
      </p:sp>
    </p:spTree>
    <p:extLst>
      <p:ext uri="{BB962C8B-B14F-4D97-AF65-F5344CB8AC3E}">
        <p14:creationId xmlns:p14="http://schemas.microsoft.com/office/powerpoint/2010/main" val="192369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8501</TotalTime>
  <Words>235</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Horizontal Jet Diagram – Slide Template</vt:lpstr>
      <vt:lpstr>Horizontal Jet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Horizontal Jet Diagram</dc:title>
  <dc:creator>PresentationGO.com</dc:creator>
  <dc:description>© Copyright PresentationGO.com</dc:description>
  <dcterms:created xsi:type="dcterms:W3CDTF">2014-11-26T05:14:11Z</dcterms:created>
  <dcterms:modified xsi:type="dcterms:W3CDTF">2020-08-11T22:01:34Z</dcterms:modified>
  <cp:category>Charts &amp; Diagrams</cp:category>
</cp:coreProperties>
</file>