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8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C5A6-101D-4CCA-8136-00B1C760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Knot – Slide Template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7409C16-847F-4779-9628-51FBB868BFB8}"/>
              </a:ext>
            </a:extLst>
          </p:cNvPr>
          <p:cNvSpPr/>
          <p:nvPr/>
        </p:nvSpPr>
        <p:spPr>
          <a:xfrm>
            <a:off x="0" y="1465101"/>
            <a:ext cx="5059083" cy="2354842"/>
          </a:xfrm>
          <a:custGeom>
            <a:avLst/>
            <a:gdLst>
              <a:gd name="connsiteX0" fmla="*/ 0 w 5059083"/>
              <a:gd name="connsiteY0" fmla="*/ 0 h 2354842"/>
              <a:gd name="connsiteX1" fmla="*/ 23794 w 5059083"/>
              <a:gd name="connsiteY1" fmla="*/ 6107 h 2354842"/>
              <a:gd name="connsiteX2" fmla="*/ 2033799 w 5059083"/>
              <a:gd name="connsiteY2" fmla="*/ 507628 h 2354842"/>
              <a:gd name="connsiteX3" fmla="*/ 2264819 w 5059083"/>
              <a:gd name="connsiteY3" fmla="*/ 550048 h 2354842"/>
              <a:gd name="connsiteX4" fmla="*/ 2712238 w 5059083"/>
              <a:gd name="connsiteY4" fmla="*/ 675543 h 2354842"/>
              <a:gd name="connsiteX5" fmla="*/ 2858349 w 5059083"/>
              <a:gd name="connsiteY5" fmla="*/ 592466 h 2354842"/>
              <a:gd name="connsiteX6" fmla="*/ 2919615 w 5059083"/>
              <a:gd name="connsiteY6" fmla="*/ 587691 h 2354842"/>
              <a:gd name="connsiteX7" fmla="*/ 3084524 w 5059083"/>
              <a:gd name="connsiteY7" fmla="*/ 545384 h 2354842"/>
              <a:gd name="connsiteX8" fmla="*/ 3183567 w 5059083"/>
              <a:gd name="connsiteY8" fmla="*/ 493526 h 2354842"/>
              <a:gd name="connsiteX9" fmla="*/ 3480453 w 5059083"/>
              <a:gd name="connsiteY9" fmla="*/ 337954 h 2354842"/>
              <a:gd name="connsiteX10" fmla="*/ 4239136 w 5059083"/>
              <a:gd name="connsiteY10" fmla="*/ 173054 h 2354842"/>
              <a:gd name="connsiteX11" fmla="*/ 4785686 w 5059083"/>
              <a:gd name="connsiteY11" fmla="*/ 545384 h 2354842"/>
              <a:gd name="connsiteX12" fmla="*/ 4988373 w 5059083"/>
              <a:gd name="connsiteY12" fmla="*/ 889286 h 2354842"/>
              <a:gd name="connsiteX13" fmla="*/ 5059083 w 5059083"/>
              <a:gd name="connsiteY13" fmla="*/ 1261616 h 2354842"/>
              <a:gd name="connsiteX14" fmla="*/ 4997817 w 5059083"/>
              <a:gd name="connsiteY14" fmla="*/ 1615069 h 2354842"/>
              <a:gd name="connsiteX15" fmla="*/ 4809418 w 5059083"/>
              <a:gd name="connsiteY15" fmla="*/ 1968410 h 2354842"/>
              <a:gd name="connsiteX16" fmla="*/ 4795131 w 5059083"/>
              <a:gd name="connsiteY16" fmla="*/ 1982624 h 2354842"/>
              <a:gd name="connsiteX17" fmla="*/ 4281513 w 5059083"/>
              <a:gd name="connsiteY17" fmla="*/ 2345404 h 2354842"/>
              <a:gd name="connsiteX18" fmla="*/ 4191915 w 5059083"/>
              <a:gd name="connsiteY18" fmla="*/ 2354842 h 2354842"/>
              <a:gd name="connsiteX19" fmla="*/ 3687741 w 5059083"/>
              <a:gd name="connsiteY19" fmla="*/ 2218147 h 2354842"/>
              <a:gd name="connsiteX20" fmla="*/ 3664251 w 5059083"/>
              <a:gd name="connsiteY20" fmla="*/ 2208709 h 2354842"/>
              <a:gd name="connsiteX21" fmla="*/ 3009213 w 5059083"/>
              <a:gd name="connsiteY21" fmla="*/ 2015604 h 2354842"/>
              <a:gd name="connsiteX22" fmla="*/ 2943346 w 5059083"/>
              <a:gd name="connsiteY22" fmla="*/ 2010829 h 2354842"/>
              <a:gd name="connsiteX23" fmla="*/ 2872637 w 5059083"/>
              <a:gd name="connsiteY23" fmla="*/ 2006165 h 2354842"/>
              <a:gd name="connsiteX24" fmla="*/ 2283465 w 5059083"/>
              <a:gd name="connsiteY24" fmla="*/ 2048583 h 2354842"/>
              <a:gd name="connsiteX25" fmla="*/ 59901 w 5059083"/>
              <a:gd name="connsiteY25" fmla="*/ 2314757 h 2354842"/>
              <a:gd name="connsiteX26" fmla="*/ 0 w 5059083"/>
              <a:gd name="connsiteY26" fmla="*/ 2322654 h 2354842"/>
              <a:gd name="connsiteX27" fmla="*/ 0 w 5059083"/>
              <a:gd name="connsiteY27" fmla="*/ 1918976 h 2354842"/>
              <a:gd name="connsiteX28" fmla="*/ 78923 w 5059083"/>
              <a:gd name="connsiteY28" fmla="*/ 1909128 h 2354842"/>
              <a:gd name="connsiteX29" fmla="*/ 2052688 w 5059083"/>
              <a:gd name="connsiteY29" fmla="*/ 1681029 h 2354842"/>
              <a:gd name="connsiteX30" fmla="*/ 2486151 w 5059083"/>
              <a:gd name="connsiteY30" fmla="*/ 1643274 h 2354842"/>
              <a:gd name="connsiteX31" fmla="*/ 2900969 w 5059083"/>
              <a:gd name="connsiteY31" fmla="*/ 1619733 h 2354842"/>
              <a:gd name="connsiteX32" fmla="*/ 3692584 w 5059083"/>
              <a:gd name="connsiteY32" fmla="*/ 1784633 h 2354842"/>
              <a:gd name="connsiteX33" fmla="*/ 4016659 w 5059083"/>
              <a:gd name="connsiteY33" fmla="*/ 2023595 h 2354842"/>
              <a:gd name="connsiteX34" fmla="*/ 4102558 w 5059083"/>
              <a:gd name="connsiteY34" fmla="*/ 1982624 h 2354842"/>
              <a:gd name="connsiteX35" fmla="*/ 4191915 w 5059083"/>
              <a:gd name="connsiteY35" fmla="*/ 1954307 h 2354842"/>
              <a:gd name="connsiteX36" fmla="*/ 4206202 w 5059083"/>
              <a:gd name="connsiteY36" fmla="*/ 1954307 h 2354842"/>
              <a:gd name="connsiteX37" fmla="*/ 4215646 w 5059083"/>
              <a:gd name="connsiteY37" fmla="*/ 1949533 h 2354842"/>
              <a:gd name="connsiteX38" fmla="*/ 4578400 w 5059083"/>
              <a:gd name="connsiteY38" fmla="*/ 1581978 h 2354842"/>
              <a:gd name="connsiteX39" fmla="*/ 4658553 w 5059083"/>
              <a:gd name="connsiteY39" fmla="*/ 1266280 h 2354842"/>
              <a:gd name="connsiteX40" fmla="*/ 4559511 w 5059083"/>
              <a:gd name="connsiteY40" fmla="*/ 922267 h 2354842"/>
              <a:gd name="connsiteX41" fmla="*/ 4158981 w 5059083"/>
              <a:gd name="connsiteY41" fmla="*/ 568925 h 2354842"/>
              <a:gd name="connsiteX42" fmla="*/ 4149537 w 5059083"/>
              <a:gd name="connsiteY42" fmla="*/ 564150 h 2354842"/>
              <a:gd name="connsiteX43" fmla="*/ 4102558 w 5059083"/>
              <a:gd name="connsiteY43" fmla="*/ 559486 h 2354842"/>
              <a:gd name="connsiteX44" fmla="*/ 3485296 w 5059083"/>
              <a:gd name="connsiteY44" fmla="*/ 771469 h 2354842"/>
              <a:gd name="connsiteX45" fmla="*/ 3376810 w 5059083"/>
              <a:gd name="connsiteY45" fmla="*/ 828102 h 2354842"/>
              <a:gd name="connsiteX46" fmla="*/ 3273165 w 5059083"/>
              <a:gd name="connsiteY46" fmla="*/ 884622 h 2354842"/>
              <a:gd name="connsiteX47" fmla="*/ 2467263 w 5059083"/>
              <a:gd name="connsiteY47" fmla="*/ 974124 h 2354842"/>
              <a:gd name="connsiteX48" fmla="*/ 2047845 w 5059083"/>
              <a:gd name="connsiteY48" fmla="*/ 917603 h 2354842"/>
              <a:gd name="connsiteX49" fmla="*/ 1949045 w 5059083"/>
              <a:gd name="connsiteY49" fmla="*/ 903500 h 2354842"/>
              <a:gd name="connsiteX50" fmla="*/ 15628 w 5059083"/>
              <a:gd name="connsiteY50" fmla="*/ 420115 h 2354842"/>
              <a:gd name="connsiteX51" fmla="*/ 0 w 5059083"/>
              <a:gd name="connsiteY51" fmla="*/ 416022 h 2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059083" h="2354842">
                <a:moveTo>
                  <a:pt x="0" y="0"/>
                </a:moveTo>
                <a:lnTo>
                  <a:pt x="23794" y="6107"/>
                </a:lnTo>
                <a:cubicBezTo>
                  <a:pt x="495900" y="127400"/>
                  <a:pt x="1673937" y="431030"/>
                  <a:pt x="2033799" y="507628"/>
                </a:cubicBezTo>
                <a:cubicBezTo>
                  <a:pt x="2113954" y="526507"/>
                  <a:pt x="2189265" y="540609"/>
                  <a:pt x="2264819" y="550048"/>
                </a:cubicBezTo>
                <a:lnTo>
                  <a:pt x="2712238" y="675543"/>
                </a:lnTo>
                <a:cubicBezTo>
                  <a:pt x="2764917" y="633769"/>
                  <a:pt x="2815941" y="604834"/>
                  <a:pt x="2858349" y="592466"/>
                </a:cubicBezTo>
                <a:cubicBezTo>
                  <a:pt x="2877238" y="592466"/>
                  <a:pt x="2900969" y="592466"/>
                  <a:pt x="2919615" y="587691"/>
                </a:cubicBezTo>
                <a:cubicBezTo>
                  <a:pt x="2985724" y="583027"/>
                  <a:pt x="3042147" y="568925"/>
                  <a:pt x="3084524" y="545384"/>
                </a:cubicBezTo>
                <a:cubicBezTo>
                  <a:pt x="3112857" y="531170"/>
                  <a:pt x="3145790" y="512292"/>
                  <a:pt x="3183567" y="493526"/>
                </a:cubicBezTo>
                <a:cubicBezTo>
                  <a:pt x="3273165" y="446332"/>
                  <a:pt x="3372209" y="389812"/>
                  <a:pt x="3480453" y="337954"/>
                </a:cubicBezTo>
                <a:cubicBezTo>
                  <a:pt x="3720917" y="220136"/>
                  <a:pt x="3998914" y="116532"/>
                  <a:pt x="4239136" y="173054"/>
                </a:cubicBezTo>
                <a:cubicBezTo>
                  <a:pt x="4427535" y="220136"/>
                  <a:pt x="4630221" y="356831"/>
                  <a:pt x="4785686" y="545384"/>
                </a:cubicBezTo>
                <a:lnTo>
                  <a:pt x="4988373" y="889286"/>
                </a:lnTo>
                <a:cubicBezTo>
                  <a:pt x="5030751" y="1007104"/>
                  <a:pt x="5059083" y="1134360"/>
                  <a:pt x="5059083" y="1261616"/>
                </a:cubicBezTo>
                <a:cubicBezTo>
                  <a:pt x="5059083" y="1379434"/>
                  <a:pt x="5040196" y="1497251"/>
                  <a:pt x="4997817" y="1615069"/>
                </a:cubicBezTo>
                <a:cubicBezTo>
                  <a:pt x="4955440" y="1737550"/>
                  <a:pt x="4894174" y="1855368"/>
                  <a:pt x="4809418" y="1968410"/>
                </a:cubicBezTo>
                <a:lnTo>
                  <a:pt x="4795131" y="1982624"/>
                </a:lnTo>
                <a:cubicBezTo>
                  <a:pt x="4644509" y="2175729"/>
                  <a:pt x="4451267" y="2312424"/>
                  <a:pt x="4281513" y="2345404"/>
                </a:cubicBezTo>
                <a:cubicBezTo>
                  <a:pt x="4253181" y="2350178"/>
                  <a:pt x="4220247" y="2354842"/>
                  <a:pt x="4191915" y="2354842"/>
                </a:cubicBezTo>
                <a:cubicBezTo>
                  <a:pt x="4045893" y="2354842"/>
                  <a:pt x="3885826" y="2293546"/>
                  <a:pt x="3687741" y="2218147"/>
                </a:cubicBezTo>
                <a:cubicBezTo>
                  <a:pt x="3678296" y="2213483"/>
                  <a:pt x="3673695" y="2213483"/>
                  <a:pt x="3664251" y="2208709"/>
                </a:cubicBezTo>
                <a:lnTo>
                  <a:pt x="3009213" y="2015604"/>
                </a:lnTo>
                <a:cubicBezTo>
                  <a:pt x="2985724" y="2015604"/>
                  <a:pt x="2966836" y="2010829"/>
                  <a:pt x="2943346" y="2010829"/>
                </a:cubicBezTo>
                <a:cubicBezTo>
                  <a:pt x="2919615" y="2006165"/>
                  <a:pt x="2896125" y="2006165"/>
                  <a:pt x="2872637" y="2006165"/>
                </a:cubicBezTo>
                <a:cubicBezTo>
                  <a:pt x="2750104" y="2006165"/>
                  <a:pt x="2542817" y="2024931"/>
                  <a:pt x="2283465" y="2048583"/>
                </a:cubicBezTo>
                <a:cubicBezTo>
                  <a:pt x="1582826" y="2117424"/>
                  <a:pt x="540081" y="2251653"/>
                  <a:pt x="59901" y="2314757"/>
                </a:cubicBezTo>
                <a:lnTo>
                  <a:pt x="0" y="2322654"/>
                </a:lnTo>
                <a:lnTo>
                  <a:pt x="0" y="1918976"/>
                </a:lnTo>
                <a:lnTo>
                  <a:pt x="78923" y="1909128"/>
                </a:lnTo>
                <a:cubicBezTo>
                  <a:pt x="539788" y="1851596"/>
                  <a:pt x="1386481" y="1746080"/>
                  <a:pt x="2052688" y="1681029"/>
                </a:cubicBezTo>
                <a:lnTo>
                  <a:pt x="2486151" y="1643274"/>
                </a:lnTo>
                <a:cubicBezTo>
                  <a:pt x="2660506" y="1629171"/>
                  <a:pt x="2806527" y="1619733"/>
                  <a:pt x="2900969" y="1619733"/>
                </a:cubicBezTo>
                <a:cubicBezTo>
                  <a:pt x="3193012" y="1619733"/>
                  <a:pt x="3466408" y="1704570"/>
                  <a:pt x="3692584" y="1784633"/>
                </a:cubicBezTo>
                <a:lnTo>
                  <a:pt x="4016659" y="2023595"/>
                </a:lnTo>
                <a:lnTo>
                  <a:pt x="4102558" y="1982624"/>
                </a:lnTo>
                <a:cubicBezTo>
                  <a:pt x="4126047" y="1968410"/>
                  <a:pt x="4158981" y="1958971"/>
                  <a:pt x="4191915" y="1954307"/>
                </a:cubicBezTo>
                <a:lnTo>
                  <a:pt x="4206202" y="1954307"/>
                </a:lnTo>
                <a:cubicBezTo>
                  <a:pt x="4210803" y="1949533"/>
                  <a:pt x="4210803" y="1949533"/>
                  <a:pt x="4215646" y="1949533"/>
                </a:cubicBezTo>
                <a:cubicBezTo>
                  <a:pt x="4319290" y="1921328"/>
                  <a:pt x="4479356" y="1775194"/>
                  <a:pt x="4578400" y="1581978"/>
                </a:cubicBezTo>
                <a:cubicBezTo>
                  <a:pt x="4625620" y="1487812"/>
                  <a:pt x="4658553" y="1379434"/>
                  <a:pt x="4658553" y="1266280"/>
                </a:cubicBezTo>
                <a:cubicBezTo>
                  <a:pt x="4658553" y="1157902"/>
                  <a:pt x="4620777" y="1035420"/>
                  <a:pt x="4559511" y="922267"/>
                </a:cubicBezTo>
                <a:lnTo>
                  <a:pt x="4158981" y="568925"/>
                </a:lnTo>
                <a:cubicBezTo>
                  <a:pt x="4158981" y="568925"/>
                  <a:pt x="4154380" y="564150"/>
                  <a:pt x="4149537" y="564150"/>
                </a:cubicBezTo>
                <a:cubicBezTo>
                  <a:pt x="4135491" y="564150"/>
                  <a:pt x="4116604" y="559486"/>
                  <a:pt x="4102558" y="559486"/>
                </a:cubicBezTo>
                <a:cubicBezTo>
                  <a:pt x="3932805" y="550048"/>
                  <a:pt x="3673695" y="672528"/>
                  <a:pt x="3485296" y="771469"/>
                </a:cubicBezTo>
                <a:cubicBezTo>
                  <a:pt x="3447520" y="790346"/>
                  <a:pt x="3409743" y="809224"/>
                  <a:pt x="3376810" y="828102"/>
                </a:cubicBezTo>
                <a:cubicBezTo>
                  <a:pt x="3339032" y="851643"/>
                  <a:pt x="3306099" y="870520"/>
                  <a:pt x="3273165" y="884622"/>
                </a:cubicBezTo>
                <a:cubicBezTo>
                  <a:pt x="3061036" y="997665"/>
                  <a:pt x="2745261" y="1002440"/>
                  <a:pt x="2467263" y="974124"/>
                </a:cubicBezTo>
                <a:lnTo>
                  <a:pt x="2047845" y="917603"/>
                </a:lnTo>
                <a:cubicBezTo>
                  <a:pt x="2010311" y="917603"/>
                  <a:pt x="1977377" y="908163"/>
                  <a:pt x="1949045" y="903500"/>
                </a:cubicBezTo>
                <a:cubicBezTo>
                  <a:pt x="1602607" y="829267"/>
                  <a:pt x="538291" y="556603"/>
                  <a:pt x="15628" y="420115"/>
                </a:cubicBezTo>
                <a:lnTo>
                  <a:pt x="0" y="416022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FAF6083-0133-42AB-AF59-7234AD8BCC43}"/>
              </a:ext>
            </a:extLst>
          </p:cNvPr>
          <p:cNvSpPr/>
          <p:nvPr/>
        </p:nvSpPr>
        <p:spPr>
          <a:xfrm>
            <a:off x="1977438" y="1572119"/>
            <a:ext cx="8237028" cy="2317808"/>
          </a:xfrm>
          <a:custGeom>
            <a:avLst/>
            <a:gdLst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186339 w 7988168"/>
              <a:gd name="connsiteY92" fmla="*/ 531108 h 2247782"/>
              <a:gd name="connsiteX93" fmla="*/ 5690122 w 7988168"/>
              <a:gd name="connsiteY93" fmla="*/ 531108 h 2247782"/>
              <a:gd name="connsiteX94" fmla="*/ 5728951 w 7988168"/>
              <a:gd name="connsiteY94" fmla="*/ 502170 h 2247782"/>
              <a:gd name="connsiteX95" fmla="*/ 5812872 w 7988168"/>
              <a:gd name="connsiteY95" fmla="*/ 461262 h 2247782"/>
              <a:gd name="connsiteX96" fmla="*/ 5835801 w 7988168"/>
              <a:gd name="connsiteY96" fmla="*/ 456622 h 2247782"/>
              <a:gd name="connsiteX97" fmla="*/ 5922709 w 7988168"/>
              <a:gd name="connsiteY97" fmla="*/ 429215 h 2247782"/>
              <a:gd name="connsiteX98" fmla="*/ 6027739 w 7988168"/>
              <a:gd name="connsiteY98" fmla="*/ 378932 h 2247782"/>
              <a:gd name="connsiteX99" fmla="*/ 6347635 w 7988168"/>
              <a:gd name="connsiteY99" fmla="*/ 209849 h 2247782"/>
              <a:gd name="connsiteX100" fmla="*/ 7045290 w 7988168"/>
              <a:gd name="connsiteY100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690122 w 7988168"/>
              <a:gd name="connsiteY92" fmla="*/ 531108 h 2247782"/>
              <a:gd name="connsiteX93" fmla="*/ 5728951 w 7988168"/>
              <a:gd name="connsiteY93" fmla="*/ 502170 h 2247782"/>
              <a:gd name="connsiteX94" fmla="*/ 5812872 w 7988168"/>
              <a:gd name="connsiteY94" fmla="*/ 461262 h 2247782"/>
              <a:gd name="connsiteX95" fmla="*/ 5835801 w 7988168"/>
              <a:gd name="connsiteY95" fmla="*/ 456622 h 2247782"/>
              <a:gd name="connsiteX96" fmla="*/ 5922709 w 7988168"/>
              <a:gd name="connsiteY96" fmla="*/ 429215 h 2247782"/>
              <a:gd name="connsiteX97" fmla="*/ 6027739 w 7988168"/>
              <a:gd name="connsiteY97" fmla="*/ 378932 h 2247782"/>
              <a:gd name="connsiteX98" fmla="*/ 6347635 w 7988168"/>
              <a:gd name="connsiteY98" fmla="*/ 209849 h 2247782"/>
              <a:gd name="connsiteX99" fmla="*/ 7045290 w 7988168"/>
              <a:gd name="connsiteY99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728951 w 7988168"/>
              <a:gd name="connsiteY92" fmla="*/ 502170 h 2247782"/>
              <a:gd name="connsiteX93" fmla="*/ 5812872 w 7988168"/>
              <a:gd name="connsiteY93" fmla="*/ 461262 h 2247782"/>
              <a:gd name="connsiteX94" fmla="*/ 5835801 w 7988168"/>
              <a:gd name="connsiteY94" fmla="*/ 456622 h 2247782"/>
              <a:gd name="connsiteX95" fmla="*/ 5922709 w 7988168"/>
              <a:gd name="connsiteY95" fmla="*/ 429215 h 2247782"/>
              <a:gd name="connsiteX96" fmla="*/ 6027739 w 7988168"/>
              <a:gd name="connsiteY96" fmla="*/ 378932 h 2247782"/>
              <a:gd name="connsiteX97" fmla="*/ 6347635 w 7988168"/>
              <a:gd name="connsiteY97" fmla="*/ 209849 h 2247782"/>
              <a:gd name="connsiteX98" fmla="*/ 7045290 w 7988168"/>
              <a:gd name="connsiteY98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078814 w 7988168"/>
              <a:gd name="connsiteY79" fmla="*/ 740658 h 2247782"/>
              <a:gd name="connsiteX80" fmla="*/ 5058803 w 7988168"/>
              <a:gd name="connsiteY80" fmla="*/ 785725 h 2247782"/>
              <a:gd name="connsiteX81" fmla="*/ 2910874 w 7988168"/>
              <a:gd name="connsiteY81" fmla="*/ 758318 h 2247782"/>
              <a:gd name="connsiteX82" fmla="*/ 2495193 w 7988168"/>
              <a:gd name="connsiteY82" fmla="*/ 790257 h 2247782"/>
              <a:gd name="connsiteX83" fmla="*/ 2243714 w 7988168"/>
              <a:gd name="connsiteY83" fmla="*/ 803960 h 2247782"/>
              <a:gd name="connsiteX84" fmla="*/ 1457841 w 7988168"/>
              <a:gd name="connsiteY84" fmla="*/ 648581 h 2247782"/>
              <a:gd name="connsiteX85" fmla="*/ 2056584 w 7988168"/>
              <a:gd name="connsiteY85" fmla="*/ 442918 h 2247782"/>
              <a:gd name="connsiteX86" fmla="*/ 2111317 w 7988168"/>
              <a:gd name="connsiteY86" fmla="*/ 452090 h 2247782"/>
              <a:gd name="connsiteX87" fmla="*/ 2239276 w 7988168"/>
              <a:gd name="connsiteY87" fmla="*/ 461262 h 2247782"/>
              <a:gd name="connsiteX88" fmla="*/ 2718936 w 7988168"/>
              <a:gd name="connsiteY88" fmla="*/ 429215 h 2247782"/>
              <a:gd name="connsiteX89" fmla="*/ 5255549 w 7988168"/>
              <a:gd name="connsiteY89" fmla="*/ 429215 h 2247782"/>
              <a:gd name="connsiteX90" fmla="*/ 5241496 w 7988168"/>
              <a:gd name="connsiteY90" fmla="*/ 442918 h 2247782"/>
              <a:gd name="connsiteX91" fmla="*/ 5728951 w 7988168"/>
              <a:gd name="connsiteY91" fmla="*/ 502170 h 2247782"/>
              <a:gd name="connsiteX92" fmla="*/ 5812872 w 7988168"/>
              <a:gd name="connsiteY92" fmla="*/ 461262 h 2247782"/>
              <a:gd name="connsiteX93" fmla="*/ 5835801 w 7988168"/>
              <a:gd name="connsiteY93" fmla="*/ 456622 h 2247782"/>
              <a:gd name="connsiteX94" fmla="*/ 5922709 w 7988168"/>
              <a:gd name="connsiteY94" fmla="*/ 429215 h 2247782"/>
              <a:gd name="connsiteX95" fmla="*/ 6027739 w 7988168"/>
              <a:gd name="connsiteY95" fmla="*/ 378932 h 2247782"/>
              <a:gd name="connsiteX96" fmla="*/ 6347635 w 7988168"/>
              <a:gd name="connsiteY96" fmla="*/ 209849 h 2247782"/>
              <a:gd name="connsiteX97" fmla="*/ 7045290 w 7988168"/>
              <a:gd name="connsiteY97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058803 w 7988168"/>
              <a:gd name="connsiteY79" fmla="*/ 785725 h 2247782"/>
              <a:gd name="connsiteX80" fmla="*/ 2910874 w 7988168"/>
              <a:gd name="connsiteY80" fmla="*/ 758318 h 2247782"/>
              <a:gd name="connsiteX81" fmla="*/ 2495193 w 7988168"/>
              <a:gd name="connsiteY81" fmla="*/ 790257 h 2247782"/>
              <a:gd name="connsiteX82" fmla="*/ 2243714 w 7988168"/>
              <a:gd name="connsiteY82" fmla="*/ 803960 h 2247782"/>
              <a:gd name="connsiteX83" fmla="*/ 1457841 w 7988168"/>
              <a:gd name="connsiteY83" fmla="*/ 648581 h 2247782"/>
              <a:gd name="connsiteX84" fmla="*/ 2056584 w 7988168"/>
              <a:gd name="connsiteY84" fmla="*/ 442918 h 2247782"/>
              <a:gd name="connsiteX85" fmla="*/ 2111317 w 7988168"/>
              <a:gd name="connsiteY85" fmla="*/ 452090 h 2247782"/>
              <a:gd name="connsiteX86" fmla="*/ 2239276 w 7988168"/>
              <a:gd name="connsiteY86" fmla="*/ 461262 h 2247782"/>
              <a:gd name="connsiteX87" fmla="*/ 2718936 w 7988168"/>
              <a:gd name="connsiteY87" fmla="*/ 429215 h 2247782"/>
              <a:gd name="connsiteX88" fmla="*/ 5255549 w 7988168"/>
              <a:gd name="connsiteY88" fmla="*/ 429215 h 2247782"/>
              <a:gd name="connsiteX89" fmla="*/ 5241496 w 7988168"/>
              <a:gd name="connsiteY89" fmla="*/ 442918 h 2247782"/>
              <a:gd name="connsiteX90" fmla="*/ 5728951 w 7988168"/>
              <a:gd name="connsiteY90" fmla="*/ 502170 h 2247782"/>
              <a:gd name="connsiteX91" fmla="*/ 5812872 w 7988168"/>
              <a:gd name="connsiteY91" fmla="*/ 461262 h 2247782"/>
              <a:gd name="connsiteX92" fmla="*/ 5835801 w 7988168"/>
              <a:gd name="connsiteY92" fmla="*/ 456622 h 2247782"/>
              <a:gd name="connsiteX93" fmla="*/ 5922709 w 7988168"/>
              <a:gd name="connsiteY93" fmla="*/ 429215 h 2247782"/>
              <a:gd name="connsiteX94" fmla="*/ 6027739 w 7988168"/>
              <a:gd name="connsiteY94" fmla="*/ 378932 h 2247782"/>
              <a:gd name="connsiteX95" fmla="*/ 6347635 w 7988168"/>
              <a:gd name="connsiteY95" fmla="*/ 209849 h 2247782"/>
              <a:gd name="connsiteX96" fmla="*/ 7045290 w 7988168"/>
              <a:gd name="connsiteY96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809840 w 7988168"/>
              <a:gd name="connsiteY35" fmla="*/ 736153 h 2247782"/>
              <a:gd name="connsiteX36" fmla="*/ 7919751 w 7988168"/>
              <a:gd name="connsiteY36" fmla="*/ 726271 h 2247782"/>
              <a:gd name="connsiteX37" fmla="*/ 7988168 w 7988168"/>
              <a:gd name="connsiteY37" fmla="*/ 1091952 h 2247782"/>
              <a:gd name="connsiteX38" fmla="*/ 7919751 w 7988168"/>
              <a:gd name="connsiteY38" fmla="*/ 1457526 h 2247782"/>
              <a:gd name="connsiteX39" fmla="*/ 7709322 w 7988168"/>
              <a:gd name="connsiteY39" fmla="*/ 1813929 h 2247782"/>
              <a:gd name="connsiteX40" fmla="*/ 7183804 w 7988168"/>
              <a:gd name="connsiteY40" fmla="*/ 2165799 h 2247782"/>
              <a:gd name="connsiteX41" fmla="*/ 6576185 w 7988168"/>
              <a:gd name="connsiteY41" fmla="*/ 2037935 h 2247782"/>
              <a:gd name="connsiteX42" fmla="*/ 6530327 w 7988168"/>
              <a:gd name="connsiteY42" fmla="*/ 2019591 h 2247782"/>
              <a:gd name="connsiteX43" fmla="*/ 6649485 w 7988168"/>
              <a:gd name="connsiteY43" fmla="*/ 1958678 h 2247782"/>
              <a:gd name="connsiteX44" fmla="*/ 6109525 w 7988168"/>
              <a:gd name="connsiteY44" fmla="*/ 1778869 h 2247782"/>
              <a:gd name="connsiteX45" fmla="*/ 6068876 w 7988168"/>
              <a:gd name="connsiteY45" fmla="*/ 1790043 h 2247782"/>
              <a:gd name="connsiteX46" fmla="*/ 5931585 w 7988168"/>
              <a:gd name="connsiteY46" fmla="*/ 1804865 h 2247782"/>
              <a:gd name="connsiteX47" fmla="*/ 5876851 w 7988168"/>
              <a:gd name="connsiteY47" fmla="*/ 1795693 h 2247782"/>
              <a:gd name="connsiteX48" fmla="*/ 5748892 w 7988168"/>
              <a:gd name="connsiteY48" fmla="*/ 1786521 h 2247782"/>
              <a:gd name="connsiteX49" fmla="*/ 5269233 w 7988168"/>
              <a:gd name="connsiteY49" fmla="*/ 1818569 h 2247782"/>
              <a:gd name="connsiteX50" fmla="*/ 2732619 w 7988168"/>
              <a:gd name="connsiteY50" fmla="*/ 1818569 h 2247782"/>
              <a:gd name="connsiteX51" fmla="*/ 2746673 w 7988168"/>
              <a:gd name="connsiteY51" fmla="*/ 1804865 h 2247782"/>
              <a:gd name="connsiteX52" fmla="*/ 2929365 w 7988168"/>
              <a:gd name="connsiteY52" fmla="*/ 1462058 h 2247782"/>
              <a:gd name="connsiteX53" fmla="*/ 4620194 w 7988168"/>
              <a:gd name="connsiteY53" fmla="*/ 1484934 h 2247782"/>
              <a:gd name="connsiteX54" fmla="*/ 5068049 w 7988168"/>
              <a:gd name="connsiteY54" fmla="*/ 1480402 h 2247782"/>
              <a:gd name="connsiteX55" fmla="*/ 5072487 w 7988168"/>
              <a:gd name="connsiteY55" fmla="*/ 1489466 h 2247782"/>
              <a:gd name="connsiteX56" fmla="*/ 5488537 w 7988168"/>
              <a:gd name="connsiteY56" fmla="*/ 1457526 h 2247782"/>
              <a:gd name="connsiteX57" fmla="*/ 5744455 w 7988168"/>
              <a:gd name="connsiteY57" fmla="*/ 1443823 h 2247782"/>
              <a:gd name="connsiteX58" fmla="*/ 6530327 w 7988168"/>
              <a:gd name="connsiteY58" fmla="*/ 1599203 h 2247782"/>
              <a:gd name="connsiteX59" fmla="*/ 6411693 w 7988168"/>
              <a:gd name="connsiteY59" fmla="*/ 1658629 h 2247782"/>
              <a:gd name="connsiteX60" fmla="*/ 6905580 w 7988168"/>
              <a:gd name="connsiteY60" fmla="*/ 1823095 h 2247782"/>
              <a:gd name="connsiteX61" fmla="*/ 6914203 w 7988168"/>
              <a:gd name="connsiteY61" fmla="*/ 1818569 h 2247782"/>
              <a:gd name="connsiteX62" fmla="*/ 7074337 w 7988168"/>
              <a:gd name="connsiteY62" fmla="*/ 1777350 h 2247782"/>
              <a:gd name="connsiteX63" fmla="*/ 7115387 w 7988168"/>
              <a:gd name="connsiteY63" fmla="*/ 1777350 h 2247782"/>
              <a:gd name="connsiteX64" fmla="*/ 7138315 w 7988168"/>
              <a:gd name="connsiteY64" fmla="*/ 1772818 h 2247782"/>
              <a:gd name="connsiteX65" fmla="*/ 7517384 w 7988168"/>
              <a:gd name="connsiteY65" fmla="*/ 1402712 h 2247782"/>
              <a:gd name="connsiteX66" fmla="*/ 7599855 w 7988168"/>
              <a:gd name="connsiteY66" fmla="*/ 1096484 h 2247782"/>
              <a:gd name="connsiteX67" fmla="*/ 7499263 w 7988168"/>
              <a:gd name="connsiteY67" fmla="*/ 762850 h 2247782"/>
              <a:gd name="connsiteX68" fmla="*/ 7570358 w 7988168"/>
              <a:gd name="connsiteY68" fmla="*/ 756898 h 2247782"/>
              <a:gd name="connsiteX69" fmla="*/ 7322317 w 7988168"/>
              <a:gd name="connsiteY69" fmla="*/ 393121 h 2247782"/>
              <a:gd name="connsiteX70" fmla="*/ 7217504 w 7988168"/>
              <a:gd name="connsiteY70" fmla="*/ 399238 h 2247782"/>
              <a:gd name="connsiteX71" fmla="*/ 7115387 w 7988168"/>
              <a:gd name="connsiteY71" fmla="*/ 401807 h 2247782"/>
              <a:gd name="connsiteX72" fmla="*/ 7046599 w 7988168"/>
              <a:gd name="connsiteY72" fmla="*/ 397275 h 2247782"/>
              <a:gd name="connsiteX73" fmla="*/ 6982621 w 7988168"/>
              <a:gd name="connsiteY73" fmla="*/ 392744 h 2247782"/>
              <a:gd name="connsiteX74" fmla="*/ 6320268 w 7988168"/>
              <a:gd name="connsiteY74" fmla="*/ 616641 h 2247782"/>
              <a:gd name="connsiteX75" fmla="*/ 6228922 w 7988168"/>
              <a:gd name="connsiteY75" fmla="*/ 662284 h 2247782"/>
              <a:gd name="connsiteX76" fmla="*/ 6119085 w 7988168"/>
              <a:gd name="connsiteY76" fmla="*/ 717207 h 2247782"/>
              <a:gd name="connsiteX77" fmla="*/ 5461170 w 7988168"/>
              <a:gd name="connsiteY77" fmla="*/ 817664 h 2247782"/>
              <a:gd name="connsiteX78" fmla="*/ 5058803 w 7988168"/>
              <a:gd name="connsiteY78" fmla="*/ 785725 h 2247782"/>
              <a:gd name="connsiteX79" fmla="*/ 2910874 w 7988168"/>
              <a:gd name="connsiteY79" fmla="*/ 758318 h 2247782"/>
              <a:gd name="connsiteX80" fmla="*/ 2495193 w 7988168"/>
              <a:gd name="connsiteY80" fmla="*/ 790257 h 2247782"/>
              <a:gd name="connsiteX81" fmla="*/ 2243714 w 7988168"/>
              <a:gd name="connsiteY81" fmla="*/ 803960 h 2247782"/>
              <a:gd name="connsiteX82" fmla="*/ 1457841 w 7988168"/>
              <a:gd name="connsiteY82" fmla="*/ 648581 h 2247782"/>
              <a:gd name="connsiteX83" fmla="*/ 2056584 w 7988168"/>
              <a:gd name="connsiteY83" fmla="*/ 442918 h 2247782"/>
              <a:gd name="connsiteX84" fmla="*/ 2111317 w 7988168"/>
              <a:gd name="connsiteY84" fmla="*/ 452090 h 2247782"/>
              <a:gd name="connsiteX85" fmla="*/ 2239276 w 7988168"/>
              <a:gd name="connsiteY85" fmla="*/ 461262 h 2247782"/>
              <a:gd name="connsiteX86" fmla="*/ 2718936 w 7988168"/>
              <a:gd name="connsiteY86" fmla="*/ 429215 h 2247782"/>
              <a:gd name="connsiteX87" fmla="*/ 5255549 w 7988168"/>
              <a:gd name="connsiteY87" fmla="*/ 429215 h 2247782"/>
              <a:gd name="connsiteX88" fmla="*/ 5241496 w 7988168"/>
              <a:gd name="connsiteY88" fmla="*/ 442918 h 2247782"/>
              <a:gd name="connsiteX89" fmla="*/ 5728951 w 7988168"/>
              <a:gd name="connsiteY89" fmla="*/ 502170 h 2247782"/>
              <a:gd name="connsiteX90" fmla="*/ 5812872 w 7988168"/>
              <a:gd name="connsiteY90" fmla="*/ 461262 h 2247782"/>
              <a:gd name="connsiteX91" fmla="*/ 5835801 w 7988168"/>
              <a:gd name="connsiteY91" fmla="*/ 456622 h 2247782"/>
              <a:gd name="connsiteX92" fmla="*/ 5922709 w 7988168"/>
              <a:gd name="connsiteY92" fmla="*/ 429215 h 2247782"/>
              <a:gd name="connsiteX93" fmla="*/ 6027739 w 7988168"/>
              <a:gd name="connsiteY93" fmla="*/ 378932 h 2247782"/>
              <a:gd name="connsiteX94" fmla="*/ 6347635 w 7988168"/>
              <a:gd name="connsiteY94" fmla="*/ 209849 h 2247782"/>
              <a:gd name="connsiteX95" fmla="*/ 7045290 w 7988168"/>
              <a:gd name="connsiteY95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570358 w 7988168"/>
              <a:gd name="connsiteY67" fmla="*/ 756898 h 2247782"/>
              <a:gd name="connsiteX68" fmla="*/ 7322317 w 7988168"/>
              <a:gd name="connsiteY68" fmla="*/ 393121 h 2247782"/>
              <a:gd name="connsiteX69" fmla="*/ 7217504 w 7988168"/>
              <a:gd name="connsiteY69" fmla="*/ 399238 h 2247782"/>
              <a:gd name="connsiteX70" fmla="*/ 7115387 w 7988168"/>
              <a:gd name="connsiteY70" fmla="*/ 401807 h 2247782"/>
              <a:gd name="connsiteX71" fmla="*/ 7046599 w 7988168"/>
              <a:gd name="connsiteY71" fmla="*/ 397275 h 2247782"/>
              <a:gd name="connsiteX72" fmla="*/ 6982621 w 7988168"/>
              <a:gd name="connsiteY72" fmla="*/ 392744 h 2247782"/>
              <a:gd name="connsiteX73" fmla="*/ 6320268 w 7988168"/>
              <a:gd name="connsiteY73" fmla="*/ 616641 h 2247782"/>
              <a:gd name="connsiteX74" fmla="*/ 6228922 w 7988168"/>
              <a:gd name="connsiteY74" fmla="*/ 662284 h 2247782"/>
              <a:gd name="connsiteX75" fmla="*/ 6119085 w 7988168"/>
              <a:gd name="connsiteY75" fmla="*/ 717207 h 2247782"/>
              <a:gd name="connsiteX76" fmla="*/ 5461170 w 7988168"/>
              <a:gd name="connsiteY76" fmla="*/ 817664 h 2247782"/>
              <a:gd name="connsiteX77" fmla="*/ 5058803 w 7988168"/>
              <a:gd name="connsiteY77" fmla="*/ 785725 h 2247782"/>
              <a:gd name="connsiteX78" fmla="*/ 2910874 w 7988168"/>
              <a:gd name="connsiteY78" fmla="*/ 758318 h 2247782"/>
              <a:gd name="connsiteX79" fmla="*/ 2495193 w 7988168"/>
              <a:gd name="connsiteY79" fmla="*/ 790257 h 2247782"/>
              <a:gd name="connsiteX80" fmla="*/ 2243714 w 7988168"/>
              <a:gd name="connsiteY80" fmla="*/ 803960 h 2247782"/>
              <a:gd name="connsiteX81" fmla="*/ 1457841 w 7988168"/>
              <a:gd name="connsiteY81" fmla="*/ 648581 h 2247782"/>
              <a:gd name="connsiteX82" fmla="*/ 2056584 w 7988168"/>
              <a:gd name="connsiteY82" fmla="*/ 442918 h 2247782"/>
              <a:gd name="connsiteX83" fmla="*/ 2111317 w 7988168"/>
              <a:gd name="connsiteY83" fmla="*/ 452090 h 2247782"/>
              <a:gd name="connsiteX84" fmla="*/ 2239276 w 7988168"/>
              <a:gd name="connsiteY84" fmla="*/ 461262 h 2247782"/>
              <a:gd name="connsiteX85" fmla="*/ 2718936 w 7988168"/>
              <a:gd name="connsiteY85" fmla="*/ 429215 h 2247782"/>
              <a:gd name="connsiteX86" fmla="*/ 5255549 w 7988168"/>
              <a:gd name="connsiteY86" fmla="*/ 429215 h 2247782"/>
              <a:gd name="connsiteX87" fmla="*/ 5241496 w 7988168"/>
              <a:gd name="connsiteY87" fmla="*/ 442918 h 2247782"/>
              <a:gd name="connsiteX88" fmla="*/ 5728951 w 7988168"/>
              <a:gd name="connsiteY88" fmla="*/ 502170 h 2247782"/>
              <a:gd name="connsiteX89" fmla="*/ 5812872 w 7988168"/>
              <a:gd name="connsiteY89" fmla="*/ 461262 h 2247782"/>
              <a:gd name="connsiteX90" fmla="*/ 5835801 w 7988168"/>
              <a:gd name="connsiteY90" fmla="*/ 456622 h 2247782"/>
              <a:gd name="connsiteX91" fmla="*/ 5922709 w 7988168"/>
              <a:gd name="connsiteY91" fmla="*/ 429215 h 2247782"/>
              <a:gd name="connsiteX92" fmla="*/ 6027739 w 7988168"/>
              <a:gd name="connsiteY92" fmla="*/ 378932 h 2247782"/>
              <a:gd name="connsiteX93" fmla="*/ 6347635 w 7988168"/>
              <a:gd name="connsiteY93" fmla="*/ 209849 h 2247782"/>
              <a:gd name="connsiteX94" fmla="*/ 7045290 w 7988168"/>
              <a:gd name="connsiteY94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570358 w 7988168"/>
              <a:gd name="connsiteY67" fmla="*/ 756898 h 2247782"/>
              <a:gd name="connsiteX68" fmla="*/ 7217504 w 7988168"/>
              <a:gd name="connsiteY68" fmla="*/ 399238 h 2247782"/>
              <a:gd name="connsiteX69" fmla="*/ 7115387 w 7988168"/>
              <a:gd name="connsiteY69" fmla="*/ 401807 h 2247782"/>
              <a:gd name="connsiteX70" fmla="*/ 7046599 w 7988168"/>
              <a:gd name="connsiteY70" fmla="*/ 397275 h 2247782"/>
              <a:gd name="connsiteX71" fmla="*/ 6982621 w 7988168"/>
              <a:gd name="connsiteY71" fmla="*/ 392744 h 2247782"/>
              <a:gd name="connsiteX72" fmla="*/ 6320268 w 7988168"/>
              <a:gd name="connsiteY72" fmla="*/ 616641 h 2247782"/>
              <a:gd name="connsiteX73" fmla="*/ 6228922 w 7988168"/>
              <a:gd name="connsiteY73" fmla="*/ 662284 h 2247782"/>
              <a:gd name="connsiteX74" fmla="*/ 6119085 w 7988168"/>
              <a:gd name="connsiteY74" fmla="*/ 717207 h 2247782"/>
              <a:gd name="connsiteX75" fmla="*/ 5461170 w 7988168"/>
              <a:gd name="connsiteY75" fmla="*/ 817664 h 2247782"/>
              <a:gd name="connsiteX76" fmla="*/ 5058803 w 7988168"/>
              <a:gd name="connsiteY76" fmla="*/ 785725 h 2247782"/>
              <a:gd name="connsiteX77" fmla="*/ 2910874 w 7988168"/>
              <a:gd name="connsiteY77" fmla="*/ 758318 h 2247782"/>
              <a:gd name="connsiteX78" fmla="*/ 2495193 w 7988168"/>
              <a:gd name="connsiteY78" fmla="*/ 790257 h 2247782"/>
              <a:gd name="connsiteX79" fmla="*/ 2243714 w 7988168"/>
              <a:gd name="connsiteY79" fmla="*/ 803960 h 2247782"/>
              <a:gd name="connsiteX80" fmla="*/ 1457841 w 7988168"/>
              <a:gd name="connsiteY80" fmla="*/ 648581 h 2247782"/>
              <a:gd name="connsiteX81" fmla="*/ 2056584 w 7988168"/>
              <a:gd name="connsiteY81" fmla="*/ 442918 h 2247782"/>
              <a:gd name="connsiteX82" fmla="*/ 2111317 w 7988168"/>
              <a:gd name="connsiteY82" fmla="*/ 452090 h 2247782"/>
              <a:gd name="connsiteX83" fmla="*/ 2239276 w 7988168"/>
              <a:gd name="connsiteY83" fmla="*/ 461262 h 2247782"/>
              <a:gd name="connsiteX84" fmla="*/ 2718936 w 7988168"/>
              <a:gd name="connsiteY84" fmla="*/ 429215 h 2247782"/>
              <a:gd name="connsiteX85" fmla="*/ 5255549 w 7988168"/>
              <a:gd name="connsiteY85" fmla="*/ 429215 h 2247782"/>
              <a:gd name="connsiteX86" fmla="*/ 5241496 w 7988168"/>
              <a:gd name="connsiteY86" fmla="*/ 442918 h 2247782"/>
              <a:gd name="connsiteX87" fmla="*/ 5728951 w 7988168"/>
              <a:gd name="connsiteY87" fmla="*/ 502170 h 2247782"/>
              <a:gd name="connsiteX88" fmla="*/ 5812872 w 7988168"/>
              <a:gd name="connsiteY88" fmla="*/ 461262 h 2247782"/>
              <a:gd name="connsiteX89" fmla="*/ 5835801 w 7988168"/>
              <a:gd name="connsiteY89" fmla="*/ 456622 h 2247782"/>
              <a:gd name="connsiteX90" fmla="*/ 5922709 w 7988168"/>
              <a:gd name="connsiteY90" fmla="*/ 429215 h 2247782"/>
              <a:gd name="connsiteX91" fmla="*/ 6027739 w 7988168"/>
              <a:gd name="connsiteY91" fmla="*/ 378932 h 2247782"/>
              <a:gd name="connsiteX92" fmla="*/ 6347635 w 7988168"/>
              <a:gd name="connsiteY92" fmla="*/ 209849 h 2247782"/>
              <a:gd name="connsiteX93" fmla="*/ 7045290 w 7988168"/>
              <a:gd name="connsiteY93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217504 w 7988168"/>
              <a:gd name="connsiteY67" fmla="*/ 399238 h 2247782"/>
              <a:gd name="connsiteX68" fmla="*/ 7115387 w 7988168"/>
              <a:gd name="connsiteY68" fmla="*/ 401807 h 2247782"/>
              <a:gd name="connsiteX69" fmla="*/ 7046599 w 7988168"/>
              <a:gd name="connsiteY69" fmla="*/ 397275 h 2247782"/>
              <a:gd name="connsiteX70" fmla="*/ 6982621 w 7988168"/>
              <a:gd name="connsiteY70" fmla="*/ 392744 h 2247782"/>
              <a:gd name="connsiteX71" fmla="*/ 6320268 w 7988168"/>
              <a:gd name="connsiteY71" fmla="*/ 616641 h 2247782"/>
              <a:gd name="connsiteX72" fmla="*/ 6228922 w 7988168"/>
              <a:gd name="connsiteY72" fmla="*/ 662284 h 2247782"/>
              <a:gd name="connsiteX73" fmla="*/ 6119085 w 7988168"/>
              <a:gd name="connsiteY73" fmla="*/ 717207 h 2247782"/>
              <a:gd name="connsiteX74" fmla="*/ 5461170 w 7988168"/>
              <a:gd name="connsiteY74" fmla="*/ 817664 h 2247782"/>
              <a:gd name="connsiteX75" fmla="*/ 5058803 w 7988168"/>
              <a:gd name="connsiteY75" fmla="*/ 785725 h 2247782"/>
              <a:gd name="connsiteX76" fmla="*/ 2910874 w 7988168"/>
              <a:gd name="connsiteY76" fmla="*/ 758318 h 2247782"/>
              <a:gd name="connsiteX77" fmla="*/ 2495193 w 7988168"/>
              <a:gd name="connsiteY77" fmla="*/ 790257 h 2247782"/>
              <a:gd name="connsiteX78" fmla="*/ 2243714 w 7988168"/>
              <a:gd name="connsiteY78" fmla="*/ 803960 h 2247782"/>
              <a:gd name="connsiteX79" fmla="*/ 1457841 w 7988168"/>
              <a:gd name="connsiteY79" fmla="*/ 648581 h 2247782"/>
              <a:gd name="connsiteX80" fmla="*/ 2056584 w 7988168"/>
              <a:gd name="connsiteY80" fmla="*/ 442918 h 2247782"/>
              <a:gd name="connsiteX81" fmla="*/ 2111317 w 7988168"/>
              <a:gd name="connsiteY81" fmla="*/ 452090 h 2247782"/>
              <a:gd name="connsiteX82" fmla="*/ 2239276 w 7988168"/>
              <a:gd name="connsiteY82" fmla="*/ 461262 h 2247782"/>
              <a:gd name="connsiteX83" fmla="*/ 2718936 w 7988168"/>
              <a:gd name="connsiteY83" fmla="*/ 429215 h 2247782"/>
              <a:gd name="connsiteX84" fmla="*/ 5255549 w 7988168"/>
              <a:gd name="connsiteY84" fmla="*/ 429215 h 2247782"/>
              <a:gd name="connsiteX85" fmla="*/ 5241496 w 7988168"/>
              <a:gd name="connsiteY85" fmla="*/ 442918 h 2247782"/>
              <a:gd name="connsiteX86" fmla="*/ 5728951 w 7988168"/>
              <a:gd name="connsiteY86" fmla="*/ 502170 h 2247782"/>
              <a:gd name="connsiteX87" fmla="*/ 5812872 w 7988168"/>
              <a:gd name="connsiteY87" fmla="*/ 461262 h 2247782"/>
              <a:gd name="connsiteX88" fmla="*/ 5835801 w 7988168"/>
              <a:gd name="connsiteY88" fmla="*/ 456622 h 2247782"/>
              <a:gd name="connsiteX89" fmla="*/ 5922709 w 7988168"/>
              <a:gd name="connsiteY89" fmla="*/ 429215 h 2247782"/>
              <a:gd name="connsiteX90" fmla="*/ 6027739 w 7988168"/>
              <a:gd name="connsiteY90" fmla="*/ 378932 h 2247782"/>
              <a:gd name="connsiteX91" fmla="*/ 6347635 w 7988168"/>
              <a:gd name="connsiteY91" fmla="*/ 209849 h 2247782"/>
              <a:gd name="connsiteX92" fmla="*/ 7045290 w 7988168"/>
              <a:gd name="connsiteY92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905580 w 7988168"/>
              <a:gd name="connsiteY58" fmla="*/ 1823095 h 2247782"/>
              <a:gd name="connsiteX59" fmla="*/ 6914203 w 7988168"/>
              <a:gd name="connsiteY59" fmla="*/ 1818569 h 2247782"/>
              <a:gd name="connsiteX60" fmla="*/ 7074337 w 7988168"/>
              <a:gd name="connsiteY60" fmla="*/ 1777350 h 2247782"/>
              <a:gd name="connsiteX61" fmla="*/ 7115387 w 7988168"/>
              <a:gd name="connsiteY61" fmla="*/ 1777350 h 2247782"/>
              <a:gd name="connsiteX62" fmla="*/ 7138315 w 7988168"/>
              <a:gd name="connsiteY62" fmla="*/ 1772818 h 2247782"/>
              <a:gd name="connsiteX63" fmla="*/ 7517384 w 7988168"/>
              <a:gd name="connsiteY63" fmla="*/ 1402712 h 2247782"/>
              <a:gd name="connsiteX64" fmla="*/ 7599855 w 7988168"/>
              <a:gd name="connsiteY64" fmla="*/ 1096484 h 2247782"/>
              <a:gd name="connsiteX65" fmla="*/ 7499263 w 7988168"/>
              <a:gd name="connsiteY65" fmla="*/ 762850 h 2247782"/>
              <a:gd name="connsiteX66" fmla="*/ 7217504 w 7988168"/>
              <a:gd name="connsiteY66" fmla="*/ 399238 h 2247782"/>
              <a:gd name="connsiteX67" fmla="*/ 7115387 w 7988168"/>
              <a:gd name="connsiteY67" fmla="*/ 401807 h 2247782"/>
              <a:gd name="connsiteX68" fmla="*/ 7046599 w 7988168"/>
              <a:gd name="connsiteY68" fmla="*/ 397275 h 2247782"/>
              <a:gd name="connsiteX69" fmla="*/ 6982621 w 7988168"/>
              <a:gd name="connsiteY69" fmla="*/ 392744 h 2247782"/>
              <a:gd name="connsiteX70" fmla="*/ 6320268 w 7988168"/>
              <a:gd name="connsiteY70" fmla="*/ 616641 h 2247782"/>
              <a:gd name="connsiteX71" fmla="*/ 6228922 w 7988168"/>
              <a:gd name="connsiteY71" fmla="*/ 662284 h 2247782"/>
              <a:gd name="connsiteX72" fmla="*/ 6119085 w 7988168"/>
              <a:gd name="connsiteY72" fmla="*/ 717207 h 2247782"/>
              <a:gd name="connsiteX73" fmla="*/ 5461170 w 7988168"/>
              <a:gd name="connsiteY73" fmla="*/ 817664 h 2247782"/>
              <a:gd name="connsiteX74" fmla="*/ 5058803 w 7988168"/>
              <a:gd name="connsiteY74" fmla="*/ 785725 h 2247782"/>
              <a:gd name="connsiteX75" fmla="*/ 2910874 w 7988168"/>
              <a:gd name="connsiteY75" fmla="*/ 758318 h 2247782"/>
              <a:gd name="connsiteX76" fmla="*/ 2495193 w 7988168"/>
              <a:gd name="connsiteY76" fmla="*/ 790257 h 2247782"/>
              <a:gd name="connsiteX77" fmla="*/ 2243714 w 7988168"/>
              <a:gd name="connsiteY77" fmla="*/ 803960 h 2247782"/>
              <a:gd name="connsiteX78" fmla="*/ 1457841 w 7988168"/>
              <a:gd name="connsiteY78" fmla="*/ 648581 h 2247782"/>
              <a:gd name="connsiteX79" fmla="*/ 2056584 w 7988168"/>
              <a:gd name="connsiteY79" fmla="*/ 442918 h 2247782"/>
              <a:gd name="connsiteX80" fmla="*/ 2111317 w 7988168"/>
              <a:gd name="connsiteY80" fmla="*/ 452090 h 2247782"/>
              <a:gd name="connsiteX81" fmla="*/ 2239276 w 7988168"/>
              <a:gd name="connsiteY81" fmla="*/ 461262 h 2247782"/>
              <a:gd name="connsiteX82" fmla="*/ 2718936 w 7988168"/>
              <a:gd name="connsiteY82" fmla="*/ 429215 h 2247782"/>
              <a:gd name="connsiteX83" fmla="*/ 5255549 w 7988168"/>
              <a:gd name="connsiteY83" fmla="*/ 429215 h 2247782"/>
              <a:gd name="connsiteX84" fmla="*/ 5241496 w 7988168"/>
              <a:gd name="connsiteY84" fmla="*/ 442918 h 2247782"/>
              <a:gd name="connsiteX85" fmla="*/ 5728951 w 7988168"/>
              <a:gd name="connsiteY85" fmla="*/ 502170 h 2247782"/>
              <a:gd name="connsiteX86" fmla="*/ 5812872 w 7988168"/>
              <a:gd name="connsiteY86" fmla="*/ 461262 h 2247782"/>
              <a:gd name="connsiteX87" fmla="*/ 5835801 w 7988168"/>
              <a:gd name="connsiteY87" fmla="*/ 456622 h 2247782"/>
              <a:gd name="connsiteX88" fmla="*/ 5922709 w 7988168"/>
              <a:gd name="connsiteY88" fmla="*/ 429215 h 2247782"/>
              <a:gd name="connsiteX89" fmla="*/ 6027739 w 7988168"/>
              <a:gd name="connsiteY89" fmla="*/ 378932 h 2247782"/>
              <a:gd name="connsiteX90" fmla="*/ 6347635 w 7988168"/>
              <a:gd name="connsiteY90" fmla="*/ 209849 h 2247782"/>
              <a:gd name="connsiteX91" fmla="*/ 7045290 w 7988168"/>
              <a:gd name="connsiteY91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905580 w 7988168"/>
              <a:gd name="connsiteY58" fmla="*/ 1823095 h 2247782"/>
              <a:gd name="connsiteX59" fmla="*/ 7074337 w 7988168"/>
              <a:gd name="connsiteY59" fmla="*/ 1777350 h 2247782"/>
              <a:gd name="connsiteX60" fmla="*/ 7115387 w 7988168"/>
              <a:gd name="connsiteY60" fmla="*/ 1777350 h 2247782"/>
              <a:gd name="connsiteX61" fmla="*/ 7138315 w 7988168"/>
              <a:gd name="connsiteY61" fmla="*/ 1772818 h 2247782"/>
              <a:gd name="connsiteX62" fmla="*/ 7517384 w 7988168"/>
              <a:gd name="connsiteY62" fmla="*/ 1402712 h 2247782"/>
              <a:gd name="connsiteX63" fmla="*/ 7599855 w 7988168"/>
              <a:gd name="connsiteY63" fmla="*/ 1096484 h 2247782"/>
              <a:gd name="connsiteX64" fmla="*/ 7499263 w 7988168"/>
              <a:gd name="connsiteY64" fmla="*/ 762850 h 2247782"/>
              <a:gd name="connsiteX65" fmla="*/ 7217504 w 7988168"/>
              <a:gd name="connsiteY65" fmla="*/ 399238 h 2247782"/>
              <a:gd name="connsiteX66" fmla="*/ 7115387 w 7988168"/>
              <a:gd name="connsiteY66" fmla="*/ 401807 h 2247782"/>
              <a:gd name="connsiteX67" fmla="*/ 7046599 w 7988168"/>
              <a:gd name="connsiteY67" fmla="*/ 397275 h 2247782"/>
              <a:gd name="connsiteX68" fmla="*/ 6982621 w 7988168"/>
              <a:gd name="connsiteY68" fmla="*/ 392744 h 2247782"/>
              <a:gd name="connsiteX69" fmla="*/ 6320268 w 7988168"/>
              <a:gd name="connsiteY69" fmla="*/ 616641 h 2247782"/>
              <a:gd name="connsiteX70" fmla="*/ 6228922 w 7988168"/>
              <a:gd name="connsiteY70" fmla="*/ 662284 h 2247782"/>
              <a:gd name="connsiteX71" fmla="*/ 6119085 w 7988168"/>
              <a:gd name="connsiteY71" fmla="*/ 717207 h 2247782"/>
              <a:gd name="connsiteX72" fmla="*/ 5461170 w 7988168"/>
              <a:gd name="connsiteY72" fmla="*/ 817664 h 2247782"/>
              <a:gd name="connsiteX73" fmla="*/ 5058803 w 7988168"/>
              <a:gd name="connsiteY73" fmla="*/ 785725 h 2247782"/>
              <a:gd name="connsiteX74" fmla="*/ 2910874 w 7988168"/>
              <a:gd name="connsiteY74" fmla="*/ 758318 h 2247782"/>
              <a:gd name="connsiteX75" fmla="*/ 2495193 w 7988168"/>
              <a:gd name="connsiteY75" fmla="*/ 790257 h 2247782"/>
              <a:gd name="connsiteX76" fmla="*/ 2243714 w 7988168"/>
              <a:gd name="connsiteY76" fmla="*/ 803960 h 2247782"/>
              <a:gd name="connsiteX77" fmla="*/ 1457841 w 7988168"/>
              <a:gd name="connsiteY77" fmla="*/ 648581 h 2247782"/>
              <a:gd name="connsiteX78" fmla="*/ 2056584 w 7988168"/>
              <a:gd name="connsiteY78" fmla="*/ 442918 h 2247782"/>
              <a:gd name="connsiteX79" fmla="*/ 2111317 w 7988168"/>
              <a:gd name="connsiteY79" fmla="*/ 452090 h 2247782"/>
              <a:gd name="connsiteX80" fmla="*/ 2239276 w 7988168"/>
              <a:gd name="connsiteY80" fmla="*/ 461262 h 2247782"/>
              <a:gd name="connsiteX81" fmla="*/ 2718936 w 7988168"/>
              <a:gd name="connsiteY81" fmla="*/ 429215 h 2247782"/>
              <a:gd name="connsiteX82" fmla="*/ 5255549 w 7988168"/>
              <a:gd name="connsiteY82" fmla="*/ 429215 h 2247782"/>
              <a:gd name="connsiteX83" fmla="*/ 5241496 w 7988168"/>
              <a:gd name="connsiteY83" fmla="*/ 442918 h 2247782"/>
              <a:gd name="connsiteX84" fmla="*/ 5728951 w 7988168"/>
              <a:gd name="connsiteY84" fmla="*/ 502170 h 2247782"/>
              <a:gd name="connsiteX85" fmla="*/ 5812872 w 7988168"/>
              <a:gd name="connsiteY85" fmla="*/ 461262 h 2247782"/>
              <a:gd name="connsiteX86" fmla="*/ 5835801 w 7988168"/>
              <a:gd name="connsiteY86" fmla="*/ 456622 h 2247782"/>
              <a:gd name="connsiteX87" fmla="*/ 5922709 w 7988168"/>
              <a:gd name="connsiteY87" fmla="*/ 429215 h 2247782"/>
              <a:gd name="connsiteX88" fmla="*/ 6027739 w 7988168"/>
              <a:gd name="connsiteY88" fmla="*/ 378932 h 2247782"/>
              <a:gd name="connsiteX89" fmla="*/ 6347635 w 7988168"/>
              <a:gd name="connsiteY89" fmla="*/ 209849 h 2247782"/>
              <a:gd name="connsiteX90" fmla="*/ 7045290 w 7988168"/>
              <a:gd name="connsiteY90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7074337 w 7988168"/>
              <a:gd name="connsiteY58" fmla="*/ 1777350 h 2247782"/>
              <a:gd name="connsiteX59" fmla="*/ 7115387 w 7988168"/>
              <a:gd name="connsiteY59" fmla="*/ 1777350 h 2247782"/>
              <a:gd name="connsiteX60" fmla="*/ 7138315 w 7988168"/>
              <a:gd name="connsiteY60" fmla="*/ 1772818 h 2247782"/>
              <a:gd name="connsiteX61" fmla="*/ 7517384 w 7988168"/>
              <a:gd name="connsiteY61" fmla="*/ 1402712 h 2247782"/>
              <a:gd name="connsiteX62" fmla="*/ 7599855 w 7988168"/>
              <a:gd name="connsiteY62" fmla="*/ 1096484 h 2247782"/>
              <a:gd name="connsiteX63" fmla="*/ 7499263 w 7988168"/>
              <a:gd name="connsiteY63" fmla="*/ 762850 h 2247782"/>
              <a:gd name="connsiteX64" fmla="*/ 7217504 w 7988168"/>
              <a:gd name="connsiteY64" fmla="*/ 399238 h 2247782"/>
              <a:gd name="connsiteX65" fmla="*/ 7115387 w 7988168"/>
              <a:gd name="connsiteY65" fmla="*/ 401807 h 2247782"/>
              <a:gd name="connsiteX66" fmla="*/ 7046599 w 7988168"/>
              <a:gd name="connsiteY66" fmla="*/ 397275 h 2247782"/>
              <a:gd name="connsiteX67" fmla="*/ 6982621 w 7988168"/>
              <a:gd name="connsiteY67" fmla="*/ 392744 h 2247782"/>
              <a:gd name="connsiteX68" fmla="*/ 6320268 w 7988168"/>
              <a:gd name="connsiteY68" fmla="*/ 616641 h 2247782"/>
              <a:gd name="connsiteX69" fmla="*/ 6228922 w 7988168"/>
              <a:gd name="connsiteY69" fmla="*/ 662284 h 2247782"/>
              <a:gd name="connsiteX70" fmla="*/ 6119085 w 7988168"/>
              <a:gd name="connsiteY70" fmla="*/ 717207 h 2247782"/>
              <a:gd name="connsiteX71" fmla="*/ 5461170 w 7988168"/>
              <a:gd name="connsiteY71" fmla="*/ 817664 h 2247782"/>
              <a:gd name="connsiteX72" fmla="*/ 5058803 w 7988168"/>
              <a:gd name="connsiteY72" fmla="*/ 785725 h 2247782"/>
              <a:gd name="connsiteX73" fmla="*/ 2910874 w 7988168"/>
              <a:gd name="connsiteY73" fmla="*/ 758318 h 2247782"/>
              <a:gd name="connsiteX74" fmla="*/ 2495193 w 7988168"/>
              <a:gd name="connsiteY74" fmla="*/ 790257 h 2247782"/>
              <a:gd name="connsiteX75" fmla="*/ 2243714 w 7988168"/>
              <a:gd name="connsiteY75" fmla="*/ 803960 h 2247782"/>
              <a:gd name="connsiteX76" fmla="*/ 1457841 w 7988168"/>
              <a:gd name="connsiteY76" fmla="*/ 648581 h 2247782"/>
              <a:gd name="connsiteX77" fmla="*/ 2056584 w 7988168"/>
              <a:gd name="connsiteY77" fmla="*/ 442918 h 2247782"/>
              <a:gd name="connsiteX78" fmla="*/ 2111317 w 7988168"/>
              <a:gd name="connsiteY78" fmla="*/ 452090 h 2247782"/>
              <a:gd name="connsiteX79" fmla="*/ 2239276 w 7988168"/>
              <a:gd name="connsiteY79" fmla="*/ 461262 h 2247782"/>
              <a:gd name="connsiteX80" fmla="*/ 2718936 w 7988168"/>
              <a:gd name="connsiteY80" fmla="*/ 429215 h 2247782"/>
              <a:gd name="connsiteX81" fmla="*/ 5255549 w 7988168"/>
              <a:gd name="connsiteY81" fmla="*/ 429215 h 2247782"/>
              <a:gd name="connsiteX82" fmla="*/ 5241496 w 7988168"/>
              <a:gd name="connsiteY82" fmla="*/ 442918 h 2247782"/>
              <a:gd name="connsiteX83" fmla="*/ 5728951 w 7988168"/>
              <a:gd name="connsiteY83" fmla="*/ 502170 h 2247782"/>
              <a:gd name="connsiteX84" fmla="*/ 5812872 w 7988168"/>
              <a:gd name="connsiteY84" fmla="*/ 461262 h 2247782"/>
              <a:gd name="connsiteX85" fmla="*/ 5835801 w 7988168"/>
              <a:gd name="connsiteY85" fmla="*/ 456622 h 2247782"/>
              <a:gd name="connsiteX86" fmla="*/ 5922709 w 7988168"/>
              <a:gd name="connsiteY86" fmla="*/ 429215 h 2247782"/>
              <a:gd name="connsiteX87" fmla="*/ 6027739 w 7988168"/>
              <a:gd name="connsiteY87" fmla="*/ 378932 h 2247782"/>
              <a:gd name="connsiteX88" fmla="*/ 6347635 w 7988168"/>
              <a:gd name="connsiteY88" fmla="*/ 209849 h 2247782"/>
              <a:gd name="connsiteX89" fmla="*/ 7045290 w 7988168"/>
              <a:gd name="connsiteY89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109525 w 7988168"/>
              <a:gd name="connsiteY42" fmla="*/ 1778869 h 2247782"/>
              <a:gd name="connsiteX43" fmla="*/ 6068876 w 7988168"/>
              <a:gd name="connsiteY43" fmla="*/ 1790043 h 2247782"/>
              <a:gd name="connsiteX44" fmla="*/ 5931585 w 7988168"/>
              <a:gd name="connsiteY44" fmla="*/ 1804865 h 2247782"/>
              <a:gd name="connsiteX45" fmla="*/ 5876851 w 7988168"/>
              <a:gd name="connsiteY45" fmla="*/ 1795693 h 2247782"/>
              <a:gd name="connsiteX46" fmla="*/ 5748892 w 7988168"/>
              <a:gd name="connsiteY46" fmla="*/ 1786521 h 2247782"/>
              <a:gd name="connsiteX47" fmla="*/ 5269233 w 7988168"/>
              <a:gd name="connsiteY47" fmla="*/ 1818569 h 2247782"/>
              <a:gd name="connsiteX48" fmla="*/ 2732619 w 7988168"/>
              <a:gd name="connsiteY48" fmla="*/ 1818569 h 2247782"/>
              <a:gd name="connsiteX49" fmla="*/ 2746673 w 7988168"/>
              <a:gd name="connsiteY49" fmla="*/ 1804865 h 2247782"/>
              <a:gd name="connsiteX50" fmla="*/ 2929365 w 7988168"/>
              <a:gd name="connsiteY50" fmla="*/ 1462058 h 2247782"/>
              <a:gd name="connsiteX51" fmla="*/ 4620194 w 7988168"/>
              <a:gd name="connsiteY51" fmla="*/ 1484934 h 2247782"/>
              <a:gd name="connsiteX52" fmla="*/ 5068049 w 7988168"/>
              <a:gd name="connsiteY52" fmla="*/ 1480402 h 2247782"/>
              <a:gd name="connsiteX53" fmla="*/ 5072487 w 7988168"/>
              <a:gd name="connsiteY53" fmla="*/ 1489466 h 2247782"/>
              <a:gd name="connsiteX54" fmla="*/ 5488537 w 7988168"/>
              <a:gd name="connsiteY54" fmla="*/ 1457526 h 2247782"/>
              <a:gd name="connsiteX55" fmla="*/ 5744455 w 7988168"/>
              <a:gd name="connsiteY55" fmla="*/ 1443823 h 2247782"/>
              <a:gd name="connsiteX56" fmla="*/ 6530327 w 7988168"/>
              <a:gd name="connsiteY56" fmla="*/ 1599203 h 2247782"/>
              <a:gd name="connsiteX57" fmla="*/ 7074337 w 7988168"/>
              <a:gd name="connsiteY57" fmla="*/ 1777350 h 2247782"/>
              <a:gd name="connsiteX58" fmla="*/ 7115387 w 7988168"/>
              <a:gd name="connsiteY58" fmla="*/ 1777350 h 2247782"/>
              <a:gd name="connsiteX59" fmla="*/ 7138315 w 7988168"/>
              <a:gd name="connsiteY59" fmla="*/ 1772818 h 2247782"/>
              <a:gd name="connsiteX60" fmla="*/ 7517384 w 7988168"/>
              <a:gd name="connsiteY60" fmla="*/ 1402712 h 2247782"/>
              <a:gd name="connsiteX61" fmla="*/ 7599855 w 7988168"/>
              <a:gd name="connsiteY61" fmla="*/ 1096484 h 2247782"/>
              <a:gd name="connsiteX62" fmla="*/ 7499263 w 7988168"/>
              <a:gd name="connsiteY62" fmla="*/ 762850 h 2247782"/>
              <a:gd name="connsiteX63" fmla="*/ 7217504 w 7988168"/>
              <a:gd name="connsiteY63" fmla="*/ 399238 h 2247782"/>
              <a:gd name="connsiteX64" fmla="*/ 7115387 w 7988168"/>
              <a:gd name="connsiteY64" fmla="*/ 401807 h 2247782"/>
              <a:gd name="connsiteX65" fmla="*/ 7046599 w 7988168"/>
              <a:gd name="connsiteY65" fmla="*/ 397275 h 2247782"/>
              <a:gd name="connsiteX66" fmla="*/ 6982621 w 7988168"/>
              <a:gd name="connsiteY66" fmla="*/ 392744 h 2247782"/>
              <a:gd name="connsiteX67" fmla="*/ 6320268 w 7988168"/>
              <a:gd name="connsiteY67" fmla="*/ 616641 h 2247782"/>
              <a:gd name="connsiteX68" fmla="*/ 6228922 w 7988168"/>
              <a:gd name="connsiteY68" fmla="*/ 662284 h 2247782"/>
              <a:gd name="connsiteX69" fmla="*/ 6119085 w 7988168"/>
              <a:gd name="connsiteY69" fmla="*/ 717207 h 2247782"/>
              <a:gd name="connsiteX70" fmla="*/ 5461170 w 7988168"/>
              <a:gd name="connsiteY70" fmla="*/ 817664 h 2247782"/>
              <a:gd name="connsiteX71" fmla="*/ 5058803 w 7988168"/>
              <a:gd name="connsiteY71" fmla="*/ 785725 h 2247782"/>
              <a:gd name="connsiteX72" fmla="*/ 2910874 w 7988168"/>
              <a:gd name="connsiteY72" fmla="*/ 758318 h 2247782"/>
              <a:gd name="connsiteX73" fmla="*/ 2495193 w 7988168"/>
              <a:gd name="connsiteY73" fmla="*/ 790257 h 2247782"/>
              <a:gd name="connsiteX74" fmla="*/ 2243714 w 7988168"/>
              <a:gd name="connsiteY74" fmla="*/ 803960 h 2247782"/>
              <a:gd name="connsiteX75" fmla="*/ 1457841 w 7988168"/>
              <a:gd name="connsiteY75" fmla="*/ 648581 h 2247782"/>
              <a:gd name="connsiteX76" fmla="*/ 2056584 w 7988168"/>
              <a:gd name="connsiteY76" fmla="*/ 442918 h 2247782"/>
              <a:gd name="connsiteX77" fmla="*/ 2111317 w 7988168"/>
              <a:gd name="connsiteY77" fmla="*/ 452090 h 2247782"/>
              <a:gd name="connsiteX78" fmla="*/ 2239276 w 7988168"/>
              <a:gd name="connsiteY78" fmla="*/ 461262 h 2247782"/>
              <a:gd name="connsiteX79" fmla="*/ 2718936 w 7988168"/>
              <a:gd name="connsiteY79" fmla="*/ 429215 h 2247782"/>
              <a:gd name="connsiteX80" fmla="*/ 5255549 w 7988168"/>
              <a:gd name="connsiteY80" fmla="*/ 429215 h 2247782"/>
              <a:gd name="connsiteX81" fmla="*/ 5241496 w 7988168"/>
              <a:gd name="connsiteY81" fmla="*/ 442918 h 2247782"/>
              <a:gd name="connsiteX82" fmla="*/ 5728951 w 7988168"/>
              <a:gd name="connsiteY82" fmla="*/ 502170 h 2247782"/>
              <a:gd name="connsiteX83" fmla="*/ 5812872 w 7988168"/>
              <a:gd name="connsiteY83" fmla="*/ 461262 h 2247782"/>
              <a:gd name="connsiteX84" fmla="*/ 5835801 w 7988168"/>
              <a:gd name="connsiteY84" fmla="*/ 456622 h 2247782"/>
              <a:gd name="connsiteX85" fmla="*/ 5922709 w 7988168"/>
              <a:gd name="connsiteY85" fmla="*/ 429215 h 2247782"/>
              <a:gd name="connsiteX86" fmla="*/ 6027739 w 7988168"/>
              <a:gd name="connsiteY86" fmla="*/ 378932 h 2247782"/>
              <a:gd name="connsiteX87" fmla="*/ 6347635 w 7988168"/>
              <a:gd name="connsiteY87" fmla="*/ 209849 h 2247782"/>
              <a:gd name="connsiteX88" fmla="*/ 7045290 w 7988168"/>
              <a:gd name="connsiteY88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072487 w 7988168"/>
              <a:gd name="connsiteY52" fmla="*/ 1489466 h 2247782"/>
              <a:gd name="connsiteX53" fmla="*/ 5488537 w 7988168"/>
              <a:gd name="connsiteY53" fmla="*/ 1457526 h 2247782"/>
              <a:gd name="connsiteX54" fmla="*/ 5744455 w 7988168"/>
              <a:gd name="connsiteY54" fmla="*/ 1443823 h 2247782"/>
              <a:gd name="connsiteX55" fmla="*/ 6530327 w 7988168"/>
              <a:gd name="connsiteY55" fmla="*/ 1599203 h 2247782"/>
              <a:gd name="connsiteX56" fmla="*/ 7074337 w 7988168"/>
              <a:gd name="connsiteY56" fmla="*/ 1777350 h 2247782"/>
              <a:gd name="connsiteX57" fmla="*/ 7115387 w 7988168"/>
              <a:gd name="connsiteY57" fmla="*/ 1777350 h 2247782"/>
              <a:gd name="connsiteX58" fmla="*/ 7138315 w 7988168"/>
              <a:gd name="connsiteY58" fmla="*/ 1772818 h 2247782"/>
              <a:gd name="connsiteX59" fmla="*/ 7517384 w 7988168"/>
              <a:gd name="connsiteY59" fmla="*/ 1402712 h 2247782"/>
              <a:gd name="connsiteX60" fmla="*/ 7599855 w 7988168"/>
              <a:gd name="connsiteY60" fmla="*/ 1096484 h 2247782"/>
              <a:gd name="connsiteX61" fmla="*/ 7499263 w 7988168"/>
              <a:gd name="connsiteY61" fmla="*/ 762850 h 2247782"/>
              <a:gd name="connsiteX62" fmla="*/ 7217504 w 7988168"/>
              <a:gd name="connsiteY62" fmla="*/ 399238 h 2247782"/>
              <a:gd name="connsiteX63" fmla="*/ 7115387 w 7988168"/>
              <a:gd name="connsiteY63" fmla="*/ 401807 h 2247782"/>
              <a:gd name="connsiteX64" fmla="*/ 7046599 w 7988168"/>
              <a:gd name="connsiteY64" fmla="*/ 397275 h 2247782"/>
              <a:gd name="connsiteX65" fmla="*/ 6982621 w 7988168"/>
              <a:gd name="connsiteY65" fmla="*/ 392744 h 2247782"/>
              <a:gd name="connsiteX66" fmla="*/ 6320268 w 7988168"/>
              <a:gd name="connsiteY66" fmla="*/ 616641 h 2247782"/>
              <a:gd name="connsiteX67" fmla="*/ 6228922 w 7988168"/>
              <a:gd name="connsiteY67" fmla="*/ 662284 h 2247782"/>
              <a:gd name="connsiteX68" fmla="*/ 6119085 w 7988168"/>
              <a:gd name="connsiteY68" fmla="*/ 717207 h 2247782"/>
              <a:gd name="connsiteX69" fmla="*/ 5461170 w 7988168"/>
              <a:gd name="connsiteY69" fmla="*/ 817664 h 2247782"/>
              <a:gd name="connsiteX70" fmla="*/ 5058803 w 7988168"/>
              <a:gd name="connsiteY70" fmla="*/ 785725 h 2247782"/>
              <a:gd name="connsiteX71" fmla="*/ 2910874 w 7988168"/>
              <a:gd name="connsiteY71" fmla="*/ 758318 h 2247782"/>
              <a:gd name="connsiteX72" fmla="*/ 2495193 w 7988168"/>
              <a:gd name="connsiteY72" fmla="*/ 790257 h 2247782"/>
              <a:gd name="connsiteX73" fmla="*/ 2243714 w 7988168"/>
              <a:gd name="connsiteY73" fmla="*/ 803960 h 2247782"/>
              <a:gd name="connsiteX74" fmla="*/ 1457841 w 7988168"/>
              <a:gd name="connsiteY74" fmla="*/ 648581 h 2247782"/>
              <a:gd name="connsiteX75" fmla="*/ 2056584 w 7988168"/>
              <a:gd name="connsiteY75" fmla="*/ 442918 h 2247782"/>
              <a:gd name="connsiteX76" fmla="*/ 2111317 w 7988168"/>
              <a:gd name="connsiteY76" fmla="*/ 452090 h 2247782"/>
              <a:gd name="connsiteX77" fmla="*/ 2239276 w 7988168"/>
              <a:gd name="connsiteY77" fmla="*/ 461262 h 2247782"/>
              <a:gd name="connsiteX78" fmla="*/ 2718936 w 7988168"/>
              <a:gd name="connsiteY78" fmla="*/ 429215 h 2247782"/>
              <a:gd name="connsiteX79" fmla="*/ 5255549 w 7988168"/>
              <a:gd name="connsiteY79" fmla="*/ 429215 h 2247782"/>
              <a:gd name="connsiteX80" fmla="*/ 5241496 w 7988168"/>
              <a:gd name="connsiteY80" fmla="*/ 442918 h 2247782"/>
              <a:gd name="connsiteX81" fmla="*/ 5728951 w 7988168"/>
              <a:gd name="connsiteY81" fmla="*/ 502170 h 2247782"/>
              <a:gd name="connsiteX82" fmla="*/ 5812872 w 7988168"/>
              <a:gd name="connsiteY82" fmla="*/ 461262 h 2247782"/>
              <a:gd name="connsiteX83" fmla="*/ 5835801 w 7988168"/>
              <a:gd name="connsiteY83" fmla="*/ 456622 h 2247782"/>
              <a:gd name="connsiteX84" fmla="*/ 5922709 w 7988168"/>
              <a:gd name="connsiteY84" fmla="*/ 429215 h 2247782"/>
              <a:gd name="connsiteX85" fmla="*/ 6027739 w 7988168"/>
              <a:gd name="connsiteY85" fmla="*/ 378932 h 2247782"/>
              <a:gd name="connsiteX86" fmla="*/ 6347635 w 7988168"/>
              <a:gd name="connsiteY86" fmla="*/ 209849 h 2247782"/>
              <a:gd name="connsiteX87" fmla="*/ 7045290 w 7988168"/>
              <a:gd name="connsiteY87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072487 w 7988168"/>
              <a:gd name="connsiteY52" fmla="*/ 1489466 h 2247782"/>
              <a:gd name="connsiteX53" fmla="*/ 5488537 w 7988168"/>
              <a:gd name="connsiteY53" fmla="*/ 1457526 h 2247782"/>
              <a:gd name="connsiteX54" fmla="*/ 5744455 w 7988168"/>
              <a:gd name="connsiteY54" fmla="*/ 1443823 h 2247782"/>
              <a:gd name="connsiteX55" fmla="*/ 6530327 w 7988168"/>
              <a:gd name="connsiteY55" fmla="*/ 1599203 h 2247782"/>
              <a:gd name="connsiteX56" fmla="*/ 7074337 w 7988168"/>
              <a:gd name="connsiteY56" fmla="*/ 1777350 h 2247782"/>
              <a:gd name="connsiteX57" fmla="*/ 7115387 w 7988168"/>
              <a:gd name="connsiteY57" fmla="*/ 1777350 h 2247782"/>
              <a:gd name="connsiteX58" fmla="*/ 7138315 w 7988168"/>
              <a:gd name="connsiteY58" fmla="*/ 1772818 h 2247782"/>
              <a:gd name="connsiteX59" fmla="*/ 7517384 w 7988168"/>
              <a:gd name="connsiteY59" fmla="*/ 1402712 h 2247782"/>
              <a:gd name="connsiteX60" fmla="*/ 7599855 w 7988168"/>
              <a:gd name="connsiteY60" fmla="*/ 1096484 h 2247782"/>
              <a:gd name="connsiteX61" fmla="*/ 7499263 w 7988168"/>
              <a:gd name="connsiteY61" fmla="*/ 762850 h 2247782"/>
              <a:gd name="connsiteX62" fmla="*/ 7115387 w 7988168"/>
              <a:gd name="connsiteY62" fmla="*/ 401807 h 2247782"/>
              <a:gd name="connsiteX63" fmla="*/ 7046599 w 7988168"/>
              <a:gd name="connsiteY63" fmla="*/ 397275 h 2247782"/>
              <a:gd name="connsiteX64" fmla="*/ 6982621 w 7988168"/>
              <a:gd name="connsiteY64" fmla="*/ 392744 h 2247782"/>
              <a:gd name="connsiteX65" fmla="*/ 6320268 w 7988168"/>
              <a:gd name="connsiteY65" fmla="*/ 616641 h 2247782"/>
              <a:gd name="connsiteX66" fmla="*/ 6228922 w 7988168"/>
              <a:gd name="connsiteY66" fmla="*/ 662284 h 2247782"/>
              <a:gd name="connsiteX67" fmla="*/ 6119085 w 7988168"/>
              <a:gd name="connsiteY67" fmla="*/ 717207 h 2247782"/>
              <a:gd name="connsiteX68" fmla="*/ 5461170 w 7988168"/>
              <a:gd name="connsiteY68" fmla="*/ 817664 h 2247782"/>
              <a:gd name="connsiteX69" fmla="*/ 5058803 w 7988168"/>
              <a:gd name="connsiteY69" fmla="*/ 785725 h 2247782"/>
              <a:gd name="connsiteX70" fmla="*/ 2910874 w 7988168"/>
              <a:gd name="connsiteY70" fmla="*/ 758318 h 2247782"/>
              <a:gd name="connsiteX71" fmla="*/ 2495193 w 7988168"/>
              <a:gd name="connsiteY71" fmla="*/ 790257 h 2247782"/>
              <a:gd name="connsiteX72" fmla="*/ 2243714 w 7988168"/>
              <a:gd name="connsiteY72" fmla="*/ 803960 h 2247782"/>
              <a:gd name="connsiteX73" fmla="*/ 1457841 w 7988168"/>
              <a:gd name="connsiteY73" fmla="*/ 648581 h 2247782"/>
              <a:gd name="connsiteX74" fmla="*/ 2056584 w 7988168"/>
              <a:gd name="connsiteY74" fmla="*/ 442918 h 2247782"/>
              <a:gd name="connsiteX75" fmla="*/ 2111317 w 7988168"/>
              <a:gd name="connsiteY75" fmla="*/ 452090 h 2247782"/>
              <a:gd name="connsiteX76" fmla="*/ 2239276 w 7988168"/>
              <a:gd name="connsiteY76" fmla="*/ 461262 h 2247782"/>
              <a:gd name="connsiteX77" fmla="*/ 2718936 w 7988168"/>
              <a:gd name="connsiteY77" fmla="*/ 429215 h 2247782"/>
              <a:gd name="connsiteX78" fmla="*/ 5255549 w 7988168"/>
              <a:gd name="connsiteY78" fmla="*/ 429215 h 2247782"/>
              <a:gd name="connsiteX79" fmla="*/ 5241496 w 7988168"/>
              <a:gd name="connsiteY79" fmla="*/ 442918 h 2247782"/>
              <a:gd name="connsiteX80" fmla="*/ 5728951 w 7988168"/>
              <a:gd name="connsiteY80" fmla="*/ 502170 h 2247782"/>
              <a:gd name="connsiteX81" fmla="*/ 5812872 w 7988168"/>
              <a:gd name="connsiteY81" fmla="*/ 461262 h 2247782"/>
              <a:gd name="connsiteX82" fmla="*/ 5835801 w 7988168"/>
              <a:gd name="connsiteY82" fmla="*/ 456622 h 2247782"/>
              <a:gd name="connsiteX83" fmla="*/ 5922709 w 7988168"/>
              <a:gd name="connsiteY83" fmla="*/ 429215 h 2247782"/>
              <a:gd name="connsiteX84" fmla="*/ 6027739 w 7988168"/>
              <a:gd name="connsiteY84" fmla="*/ 378932 h 2247782"/>
              <a:gd name="connsiteX85" fmla="*/ 6347635 w 7988168"/>
              <a:gd name="connsiteY85" fmla="*/ 209849 h 2247782"/>
              <a:gd name="connsiteX86" fmla="*/ 7045290 w 7988168"/>
              <a:gd name="connsiteY86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488537 w 7988168"/>
              <a:gd name="connsiteY52" fmla="*/ 1457526 h 2247782"/>
              <a:gd name="connsiteX53" fmla="*/ 5744455 w 7988168"/>
              <a:gd name="connsiteY53" fmla="*/ 1443823 h 2247782"/>
              <a:gd name="connsiteX54" fmla="*/ 6530327 w 7988168"/>
              <a:gd name="connsiteY54" fmla="*/ 1599203 h 2247782"/>
              <a:gd name="connsiteX55" fmla="*/ 7074337 w 7988168"/>
              <a:gd name="connsiteY55" fmla="*/ 1777350 h 2247782"/>
              <a:gd name="connsiteX56" fmla="*/ 7115387 w 7988168"/>
              <a:gd name="connsiteY56" fmla="*/ 1777350 h 2247782"/>
              <a:gd name="connsiteX57" fmla="*/ 7138315 w 7988168"/>
              <a:gd name="connsiteY57" fmla="*/ 1772818 h 2247782"/>
              <a:gd name="connsiteX58" fmla="*/ 7517384 w 7988168"/>
              <a:gd name="connsiteY58" fmla="*/ 1402712 h 2247782"/>
              <a:gd name="connsiteX59" fmla="*/ 7599855 w 7988168"/>
              <a:gd name="connsiteY59" fmla="*/ 1096484 h 2247782"/>
              <a:gd name="connsiteX60" fmla="*/ 7499263 w 7988168"/>
              <a:gd name="connsiteY60" fmla="*/ 762850 h 2247782"/>
              <a:gd name="connsiteX61" fmla="*/ 7115387 w 7988168"/>
              <a:gd name="connsiteY61" fmla="*/ 401807 h 2247782"/>
              <a:gd name="connsiteX62" fmla="*/ 7046599 w 7988168"/>
              <a:gd name="connsiteY62" fmla="*/ 397275 h 2247782"/>
              <a:gd name="connsiteX63" fmla="*/ 6982621 w 7988168"/>
              <a:gd name="connsiteY63" fmla="*/ 392744 h 2247782"/>
              <a:gd name="connsiteX64" fmla="*/ 6320268 w 7988168"/>
              <a:gd name="connsiteY64" fmla="*/ 616641 h 2247782"/>
              <a:gd name="connsiteX65" fmla="*/ 6228922 w 7988168"/>
              <a:gd name="connsiteY65" fmla="*/ 662284 h 2247782"/>
              <a:gd name="connsiteX66" fmla="*/ 6119085 w 7988168"/>
              <a:gd name="connsiteY66" fmla="*/ 717207 h 2247782"/>
              <a:gd name="connsiteX67" fmla="*/ 5461170 w 7988168"/>
              <a:gd name="connsiteY67" fmla="*/ 817664 h 2247782"/>
              <a:gd name="connsiteX68" fmla="*/ 5058803 w 7988168"/>
              <a:gd name="connsiteY68" fmla="*/ 785725 h 2247782"/>
              <a:gd name="connsiteX69" fmla="*/ 2910874 w 7988168"/>
              <a:gd name="connsiteY69" fmla="*/ 758318 h 2247782"/>
              <a:gd name="connsiteX70" fmla="*/ 2495193 w 7988168"/>
              <a:gd name="connsiteY70" fmla="*/ 790257 h 2247782"/>
              <a:gd name="connsiteX71" fmla="*/ 2243714 w 7988168"/>
              <a:gd name="connsiteY71" fmla="*/ 803960 h 2247782"/>
              <a:gd name="connsiteX72" fmla="*/ 1457841 w 7988168"/>
              <a:gd name="connsiteY72" fmla="*/ 648581 h 2247782"/>
              <a:gd name="connsiteX73" fmla="*/ 2056584 w 7988168"/>
              <a:gd name="connsiteY73" fmla="*/ 442918 h 2247782"/>
              <a:gd name="connsiteX74" fmla="*/ 2111317 w 7988168"/>
              <a:gd name="connsiteY74" fmla="*/ 452090 h 2247782"/>
              <a:gd name="connsiteX75" fmla="*/ 2239276 w 7988168"/>
              <a:gd name="connsiteY75" fmla="*/ 461262 h 2247782"/>
              <a:gd name="connsiteX76" fmla="*/ 2718936 w 7988168"/>
              <a:gd name="connsiteY76" fmla="*/ 429215 h 2247782"/>
              <a:gd name="connsiteX77" fmla="*/ 5255549 w 7988168"/>
              <a:gd name="connsiteY77" fmla="*/ 429215 h 2247782"/>
              <a:gd name="connsiteX78" fmla="*/ 5241496 w 7988168"/>
              <a:gd name="connsiteY78" fmla="*/ 442918 h 2247782"/>
              <a:gd name="connsiteX79" fmla="*/ 5728951 w 7988168"/>
              <a:gd name="connsiteY79" fmla="*/ 502170 h 2247782"/>
              <a:gd name="connsiteX80" fmla="*/ 5812872 w 7988168"/>
              <a:gd name="connsiteY80" fmla="*/ 461262 h 2247782"/>
              <a:gd name="connsiteX81" fmla="*/ 5835801 w 7988168"/>
              <a:gd name="connsiteY81" fmla="*/ 456622 h 2247782"/>
              <a:gd name="connsiteX82" fmla="*/ 5922709 w 7988168"/>
              <a:gd name="connsiteY82" fmla="*/ 429215 h 2247782"/>
              <a:gd name="connsiteX83" fmla="*/ 6027739 w 7988168"/>
              <a:gd name="connsiteY83" fmla="*/ 378932 h 2247782"/>
              <a:gd name="connsiteX84" fmla="*/ 6347635 w 7988168"/>
              <a:gd name="connsiteY84" fmla="*/ 209849 h 2247782"/>
              <a:gd name="connsiteX85" fmla="*/ 7045290 w 7988168"/>
              <a:gd name="connsiteY85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488537 w 7988168"/>
              <a:gd name="connsiteY51" fmla="*/ 1457526 h 2247782"/>
              <a:gd name="connsiteX52" fmla="*/ 5744455 w 7988168"/>
              <a:gd name="connsiteY52" fmla="*/ 1443823 h 2247782"/>
              <a:gd name="connsiteX53" fmla="*/ 6530327 w 7988168"/>
              <a:gd name="connsiteY53" fmla="*/ 1599203 h 2247782"/>
              <a:gd name="connsiteX54" fmla="*/ 7074337 w 7988168"/>
              <a:gd name="connsiteY54" fmla="*/ 1777350 h 2247782"/>
              <a:gd name="connsiteX55" fmla="*/ 7115387 w 7988168"/>
              <a:gd name="connsiteY55" fmla="*/ 1777350 h 2247782"/>
              <a:gd name="connsiteX56" fmla="*/ 7138315 w 7988168"/>
              <a:gd name="connsiteY56" fmla="*/ 1772818 h 2247782"/>
              <a:gd name="connsiteX57" fmla="*/ 7517384 w 7988168"/>
              <a:gd name="connsiteY57" fmla="*/ 1402712 h 2247782"/>
              <a:gd name="connsiteX58" fmla="*/ 7599855 w 7988168"/>
              <a:gd name="connsiteY58" fmla="*/ 1096484 h 2247782"/>
              <a:gd name="connsiteX59" fmla="*/ 7499263 w 7988168"/>
              <a:gd name="connsiteY59" fmla="*/ 762850 h 2247782"/>
              <a:gd name="connsiteX60" fmla="*/ 7115387 w 7988168"/>
              <a:gd name="connsiteY60" fmla="*/ 401807 h 2247782"/>
              <a:gd name="connsiteX61" fmla="*/ 7046599 w 7988168"/>
              <a:gd name="connsiteY61" fmla="*/ 397275 h 2247782"/>
              <a:gd name="connsiteX62" fmla="*/ 6982621 w 7988168"/>
              <a:gd name="connsiteY62" fmla="*/ 392744 h 2247782"/>
              <a:gd name="connsiteX63" fmla="*/ 6320268 w 7988168"/>
              <a:gd name="connsiteY63" fmla="*/ 616641 h 2247782"/>
              <a:gd name="connsiteX64" fmla="*/ 6228922 w 7988168"/>
              <a:gd name="connsiteY64" fmla="*/ 662284 h 2247782"/>
              <a:gd name="connsiteX65" fmla="*/ 6119085 w 7988168"/>
              <a:gd name="connsiteY65" fmla="*/ 717207 h 2247782"/>
              <a:gd name="connsiteX66" fmla="*/ 5461170 w 7988168"/>
              <a:gd name="connsiteY66" fmla="*/ 817664 h 2247782"/>
              <a:gd name="connsiteX67" fmla="*/ 5058803 w 7988168"/>
              <a:gd name="connsiteY67" fmla="*/ 785725 h 2247782"/>
              <a:gd name="connsiteX68" fmla="*/ 2910874 w 7988168"/>
              <a:gd name="connsiteY68" fmla="*/ 758318 h 2247782"/>
              <a:gd name="connsiteX69" fmla="*/ 2495193 w 7988168"/>
              <a:gd name="connsiteY69" fmla="*/ 790257 h 2247782"/>
              <a:gd name="connsiteX70" fmla="*/ 2243714 w 7988168"/>
              <a:gd name="connsiteY70" fmla="*/ 803960 h 2247782"/>
              <a:gd name="connsiteX71" fmla="*/ 1457841 w 7988168"/>
              <a:gd name="connsiteY71" fmla="*/ 648581 h 2247782"/>
              <a:gd name="connsiteX72" fmla="*/ 2056584 w 7988168"/>
              <a:gd name="connsiteY72" fmla="*/ 442918 h 2247782"/>
              <a:gd name="connsiteX73" fmla="*/ 2111317 w 7988168"/>
              <a:gd name="connsiteY73" fmla="*/ 452090 h 2247782"/>
              <a:gd name="connsiteX74" fmla="*/ 2239276 w 7988168"/>
              <a:gd name="connsiteY74" fmla="*/ 461262 h 2247782"/>
              <a:gd name="connsiteX75" fmla="*/ 2718936 w 7988168"/>
              <a:gd name="connsiteY75" fmla="*/ 429215 h 2247782"/>
              <a:gd name="connsiteX76" fmla="*/ 5255549 w 7988168"/>
              <a:gd name="connsiteY76" fmla="*/ 429215 h 2247782"/>
              <a:gd name="connsiteX77" fmla="*/ 5241496 w 7988168"/>
              <a:gd name="connsiteY77" fmla="*/ 442918 h 2247782"/>
              <a:gd name="connsiteX78" fmla="*/ 5728951 w 7988168"/>
              <a:gd name="connsiteY78" fmla="*/ 502170 h 2247782"/>
              <a:gd name="connsiteX79" fmla="*/ 5812872 w 7988168"/>
              <a:gd name="connsiteY79" fmla="*/ 461262 h 2247782"/>
              <a:gd name="connsiteX80" fmla="*/ 5835801 w 7988168"/>
              <a:gd name="connsiteY80" fmla="*/ 456622 h 2247782"/>
              <a:gd name="connsiteX81" fmla="*/ 5922709 w 7988168"/>
              <a:gd name="connsiteY81" fmla="*/ 429215 h 2247782"/>
              <a:gd name="connsiteX82" fmla="*/ 6027739 w 7988168"/>
              <a:gd name="connsiteY82" fmla="*/ 378932 h 2247782"/>
              <a:gd name="connsiteX83" fmla="*/ 6347635 w 7988168"/>
              <a:gd name="connsiteY83" fmla="*/ 209849 h 2247782"/>
              <a:gd name="connsiteX84" fmla="*/ 7045290 w 7988168"/>
              <a:gd name="connsiteY84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488537 w 7988168"/>
              <a:gd name="connsiteY51" fmla="*/ 1457526 h 2247782"/>
              <a:gd name="connsiteX52" fmla="*/ 5744455 w 7988168"/>
              <a:gd name="connsiteY52" fmla="*/ 1443823 h 2247782"/>
              <a:gd name="connsiteX53" fmla="*/ 6530327 w 7988168"/>
              <a:gd name="connsiteY53" fmla="*/ 1599203 h 2247782"/>
              <a:gd name="connsiteX54" fmla="*/ 7074337 w 7988168"/>
              <a:gd name="connsiteY54" fmla="*/ 1777350 h 2247782"/>
              <a:gd name="connsiteX55" fmla="*/ 7115387 w 7988168"/>
              <a:gd name="connsiteY55" fmla="*/ 1777350 h 2247782"/>
              <a:gd name="connsiteX56" fmla="*/ 7138315 w 7988168"/>
              <a:gd name="connsiteY56" fmla="*/ 1772818 h 2247782"/>
              <a:gd name="connsiteX57" fmla="*/ 7517384 w 7988168"/>
              <a:gd name="connsiteY57" fmla="*/ 1402712 h 2247782"/>
              <a:gd name="connsiteX58" fmla="*/ 7599855 w 7988168"/>
              <a:gd name="connsiteY58" fmla="*/ 1096484 h 2247782"/>
              <a:gd name="connsiteX59" fmla="*/ 7499263 w 7988168"/>
              <a:gd name="connsiteY59" fmla="*/ 762850 h 2247782"/>
              <a:gd name="connsiteX60" fmla="*/ 7115387 w 7988168"/>
              <a:gd name="connsiteY60" fmla="*/ 401807 h 2247782"/>
              <a:gd name="connsiteX61" fmla="*/ 7046599 w 7988168"/>
              <a:gd name="connsiteY61" fmla="*/ 397275 h 2247782"/>
              <a:gd name="connsiteX62" fmla="*/ 6982621 w 7988168"/>
              <a:gd name="connsiteY62" fmla="*/ 392744 h 2247782"/>
              <a:gd name="connsiteX63" fmla="*/ 6320268 w 7988168"/>
              <a:gd name="connsiteY63" fmla="*/ 616641 h 2247782"/>
              <a:gd name="connsiteX64" fmla="*/ 6228922 w 7988168"/>
              <a:gd name="connsiteY64" fmla="*/ 662284 h 2247782"/>
              <a:gd name="connsiteX65" fmla="*/ 6119085 w 7988168"/>
              <a:gd name="connsiteY65" fmla="*/ 717207 h 2247782"/>
              <a:gd name="connsiteX66" fmla="*/ 5461170 w 7988168"/>
              <a:gd name="connsiteY66" fmla="*/ 817664 h 2247782"/>
              <a:gd name="connsiteX67" fmla="*/ 5058803 w 7988168"/>
              <a:gd name="connsiteY67" fmla="*/ 785725 h 2247782"/>
              <a:gd name="connsiteX68" fmla="*/ 2910874 w 7988168"/>
              <a:gd name="connsiteY68" fmla="*/ 758318 h 2247782"/>
              <a:gd name="connsiteX69" fmla="*/ 2495193 w 7988168"/>
              <a:gd name="connsiteY69" fmla="*/ 790257 h 2247782"/>
              <a:gd name="connsiteX70" fmla="*/ 2243714 w 7988168"/>
              <a:gd name="connsiteY70" fmla="*/ 803960 h 2247782"/>
              <a:gd name="connsiteX71" fmla="*/ 1457841 w 7988168"/>
              <a:gd name="connsiteY71" fmla="*/ 648581 h 2247782"/>
              <a:gd name="connsiteX72" fmla="*/ 2056584 w 7988168"/>
              <a:gd name="connsiteY72" fmla="*/ 442918 h 2247782"/>
              <a:gd name="connsiteX73" fmla="*/ 2111317 w 7988168"/>
              <a:gd name="connsiteY73" fmla="*/ 452090 h 2247782"/>
              <a:gd name="connsiteX74" fmla="*/ 2239276 w 7988168"/>
              <a:gd name="connsiteY74" fmla="*/ 461262 h 2247782"/>
              <a:gd name="connsiteX75" fmla="*/ 2718936 w 7988168"/>
              <a:gd name="connsiteY75" fmla="*/ 429215 h 2247782"/>
              <a:gd name="connsiteX76" fmla="*/ 5255549 w 7988168"/>
              <a:gd name="connsiteY76" fmla="*/ 429215 h 2247782"/>
              <a:gd name="connsiteX77" fmla="*/ 5728951 w 7988168"/>
              <a:gd name="connsiteY77" fmla="*/ 502170 h 2247782"/>
              <a:gd name="connsiteX78" fmla="*/ 5812872 w 7988168"/>
              <a:gd name="connsiteY78" fmla="*/ 461262 h 2247782"/>
              <a:gd name="connsiteX79" fmla="*/ 5835801 w 7988168"/>
              <a:gd name="connsiteY79" fmla="*/ 456622 h 2247782"/>
              <a:gd name="connsiteX80" fmla="*/ 5922709 w 7988168"/>
              <a:gd name="connsiteY80" fmla="*/ 429215 h 2247782"/>
              <a:gd name="connsiteX81" fmla="*/ 6027739 w 7988168"/>
              <a:gd name="connsiteY81" fmla="*/ 378932 h 2247782"/>
              <a:gd name="connsiteX82" fmla="*/ 6347635 w 7988168"/>
              <a:gd name="connsiteY82" fmla="*/ 209849 h 2247782"/>
              <a:gd name="connsiteX83" fmla="*/ 7045290 w 7988168"/>
              <a:gd name="connsiteY83" fmla="*/ 819 h 22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7988168" h="2247782">
                <a:moveTo>
                  <a:pt x="2522560" y="1430119"/>
                </a:moveTo>
                <a:cubicBezTo>
                  <a:pt x="2426776" y="1617438"/>
                  <a:pt x="2271081" y="1759114"/>
                  <a:pt x="2170859" y="1786521"/>
                </a:cubicBezTo>
                <a:cubicBezTo>
                  <a:pt x="2161613" y="1786521"/>
                  <a:pt x="2156805" y="1791161"/>
                  <a:pt x="2147930" y="1791161"/>
                </a:cubicBezTo>
                <a:cubicBezTo>
                  <a:pt x="2115755" y="1795693"/>
                  <a:pt x="2083951" y="1804865"/>
                  <a:pt x="2061022" y="1818569"/>
                </a:cubicBezTo>
                <a:cubicBezTo>
                  <a:pt x="2029217" y="1832272"/>
                  <a:pt x="1992604" y="1850508"/>
                  <a:pt x="1955992" y="1868851"/>
                </a:cubicBezTo>
                <a:cubicBezTo>
                  <a:pt x="1864646" y="1914494"/>
                  <a:pt x="1754809" y="1978480"/>
                  <a:pt x="1636095" y="2037935"/>
                </a:cubicBezTo>
                <a:cubicBezTo>
                  <a:pt x="1380178" y="2165799"/>
                  <a:pt x="1087649" y="2289240"/>
                  <a:pt x="845415" y="2234425"/>
                </a:cubicBezTo>
                <a:cubicBezTo>
                  <a:pt x="657915" y="2193314"/>
                  <a:pt x="457101" y="2065342"/>
                  <a:pt x="296968" y="1887087"/>
                </a:cubicBezTo>
                <a:cubicBezTo>
                  <a:pt x="548447" y="1859679"/>
                  <a:pt x="754069" y="1845976"/>
                  <a:pt x="868344" y="1845976"/>
                </a:cubicBezTo>
                <a:cubicBezTo>
                  <a:pt x="891273" y="1845976"/>
                  <a:pt x="913832" y="1850508"/>
                  <a:pt x="936761" y="1850508"/>
                </a:cubicBezTo>
                <a:cubicBezTo>
                  <a:pt x="955252" y="1855040"/>
                  <a:pt x="977811" y="1855040"/>
                  <a:pt x="1000741" y="1855040"/>
                </a:cubicBezTo>
                <a:cubicBezTo>
                  <a:pt x="1188240" y="1855040"/>
                  <a:pt x="1467087" y="1731707"/>
                  <a:pt x="1663462" y="1631142"/>
                </a:cubicBezTo>
                <a:cubicBezTo>
                  <a:pt x="1695267" y="1617438"/>
                  <a:pt x="1727442" y="1599203"/>
                  <a:pt x="1754809" y="1585499"/>
                </a:cubicBezTo>
                <a:cubicBezTo>
                  <a:pt x="1795859" y="1567156"/>
                  <a:pt x="1832471" y="1544280"/>
                  <a:pt x="1864646" y="1530577"/>
                </a:cubicBezTo>
                <a:cubicBezTo>
                  <a:pt x="2038093" y="1448355"/>
                  <a:pt x="2280326" y="1425479"/>
                  <a:pt x="2522560" y="1430119"/>
                </a:cubicBezTo>
                <a:close/>
                <a:moveTo>
                  <a:pt x="869062" y="79251"/>
                </a:moveTo>
                <a:cubicBezTo>
                  <a:pt x="1023184" y="72972"/>
                  <a:pt x="1200029" y="138485"/>
                  <a:pt x="1411983" y="214488"/>
                </a:cubicBezTo>
                <a:cubicBezTo>
                  <a:pt x="1425666" y="223552"/>
                  <a:pt x="1444158" y="228192"/>
                  <a:pt x="1457841" y="232724"/>
                </a:cubicBezTo>
                <a:cubicBezTo>
                  <a:pt x="1352812" y="283007"/>
                  <a:pt x="1252220" y="337821"/>
                  <a:pt x="1169749" y="383572"/>
                </a:cubicBezTo>
                <a:cubicBezTo>
                  <a:pt x="1133507" y="401807"/>
                  <a:pt x="1101332" y="420151"/>
                  <a:pt x="1073965" y="433854"/>
                </a:cubicBezTo>
                <a:cubicBezTo>
                  <a:pt x="1037353" y="452090"/>
                  <a:pt x="982619" y="465794"/>
                  <a:pt x="913832" y="474965"/>
                </a:cubicBezTo>
                <a:lnTo>
                  <a:pt x="872782" y="474965"/>
                </a:lnTo>
                <a:cubicBezTo>
                  <a:pt x="863536" y="474965"/>
                  <a:pt x="859099" y="479497"/>
                  <a:pt x="849853" y="479497"/>
                </a:cubicBezTo>
                <a:cubicBezTo>
                  <a:pt x="740385" y="511544"/>
                  <a:pt x="571376" y="657752"/>
                  <a:pt x="470785" y="849711"/>
                </a:cubicBezTo>
                <a:cubicBezTo>
                  <a:pt x="420489" y="941105"/>
                  <a:pt x="388314" y="1046202"/>
                  <a:pt x="388314" y="1155831"/>
                </a:cubicBezTo>
                <a:cubicBezTo>
                  <a:pt x="388314" y="1270100"/>
                  <a:pt x="429734" y="1388900"/>
                  <a:pt x="493714" y="1494105"/>
                </a:cubicBezTo>
                <a:cubicBezTo>
                  <a:pt x="365755" y="1503169"/>
                  <a:pt x="224113" y="1516873"/>
                  <a:pt x="73226" y="1530577"/>
                </a:cubicBezTo>
                <a:cubicBezTo>
                  <a:pt x="27367" y="1416416"/>
                  <a:pt x="0" y="1288443"/>
                  <a:pt x="0" y="1160471"/>
                </a:cubicBezTo>
                <a:cubicBezTo>
                  <a:pt x="0" y="1032498"/>
                  <a:pt x="22929" y="909058"/>
                  <a:pt x="68418" y="794897"/>
                </a:cubicBezTo>
                <a:cubicBezTo>
                  <a:pt x="118713" y="666924"/>
                  <a:pt x="191938" y="543484"/>
                  <a:pt x="278847" y="438386"/>
                </a:cubicBezTo>
                <a:cubicBezTo>
                  <a:pt x="434172" y="251067"/>
                  <a:pt x="626110" y="118455"/>
                  <a:pt x="804364" y="86516"/>
                </a:cubicBezTo>
                <a:cubicBezTo>
                  <a:pt x="825491" y="82510"/>
                  <a:pt x="847044" y="80148"/>
                  <a:pt x="869062" y="79251"/>
                </a:cubicBezTo>
                <a:close/>
                <a:moveTo>
                  <a:pt x="7045290" y="819"/>
                </a:moveTo>
                <a:cubicBezTo>
                  <a:pt x="7076971" y="2440"/>
                  <a:pt x="7108036" y="6506"/>
                  <a:pt x="7138315" y="13358"/>
                </a:cubicBezTo>
                <a:cubicBezTo>
                  <a:pt x="7325446" y="54469"/>
                  <a:pt x="7526629" y="182441"/>
                  <a:pt x="7686393" y="360696"/>
                </a:cubicBezTo>
                <a:lnTo>
                  <a:pt x="7919751" y="726271"/>
                </a:lnTo>
                <a:cubicBezTo>
                  <a:pt x="7960801" y="836007"/>
                  <a:pt x="7988168" y="963980"/>
                  <a:pt x="7988168" y="1091952"/>
                </a:cubicBezTo>
                <a:cubicBezTo>
                  <a:pt x="7988168" y="1215285"/>
                  <a:pt x="7960801" y="1338726"/>
                  <a:pt x="7919751" y="1457526"/>
                </a:cubicBezTo>
                <a:cubicBezTo>
                  <a:pt x="7869455" y="1590031"/>
                  <a:pt x="7796230" y="1708832"/>
                  <a:pt x="7709322" y="1813929"/>
                </a:cubicBezTo>
                <a:cubicBezTo>
                  <a:pt x="7553997" y="2001356"/>
                  <a:pt x="7362059" y="2133860"/>
                  <a:pt x="7183804" y="2165799"/>
                </a:cubicBezTo>
                <a:cubicBezTo>
                  <a:pt x="7010357" y="2197846"/>
                  <a:pt x="6818419" y="2129328"/>
                  <a:pt x="6576185" y="2037935"/>
                </a:cubicBezTo>
                <a:cubicBezTo>
                  <a:pt x="6562502" y="2033295"/>
                  <a:pt x="6548819" y="2028763"/>
                  <a:pt x="6530327" y="2019591"/>
                </a:cubicBezTo>
                <a:lnTo>
                  <a:pt x="6068876" y="1790043"/>
                </a:lnTo>
                <a:cubicBezTo>
                  <a:pt x="6019302" y="1801405"/>
                  <a:pt x="5972728" y="1807131"/>
                  <a:pt x="5931585" y="1804865"/>
                </a:cubicBezTo>
                <a:cubicBezTo>
                  <a:pt x="5913464" y="1800225"/>
                  <a:pt x="5894972" y="1800225"/>
                  <a:pt x="5876851" y="1795693"/>
                </a:cubicBezTo>
                <a:cubicBezTo>
                  <a:pt x="5835801" y="1791161"/>
                  <a:pt x="5789943" y="1786521"/>
                  <a:pt x="5748892" y="1786521"/>
                </a:cubicBezTo>
                <a:cubicBezTo>
                  <a:pt x="5643863" y="1786521"/>
                  <a:pt x="5474854" y="1800225"/>
                  <a:pt x="5269233" y="1818569"/>
                </a:cubicBezTo>
                <a:lnTo>
                  <a:pt x="2732619" y="1818569"/>
                </a:lnTo>
                <a:cubicBezTo>
                  <a:pt x="2737427" y="1813929"/>
                  <a:pt x="2741865" y="1809397"/>
                  <a:pt x="2746673" y="1804865"/>
                </a:cubicBezTo>
                <a:cubicBezTo>
                  <a:pt x="2824335" y="1695128"/>
                  <a:pt x="2888315" y="1580859"/>
                  <a:pt x="2929365" y="1462058"/>
                </a:cubicBezTo>
                <a:lnTo>
                  <a:pt x="4620194" y="1484934"/>
                </a:lnTo>
                <a:cubicBezTo>
                  <a:pt x="5046723" y="1484179"/>
                  <a:pt x="5301160" y="1464378"/>
                  <a:pt x="5488537" y="1457526"/>
                </a:cubicBezTo>
                <a:lnTo>
                  <a:pt x="5744455" y="1443823"/>
                </a:lnTo>
                <a:cubicBezTo>
                  <a:pt x="6032177" y="1443823"/>
                  <a:pt x="6297339" y="1521513"/>
                  <a:pt x="6530327" y="1599203"/>
                </a:cubicBezTo>
                <a:lnTo>
                  <a:pt x="7074337" y="1777350"/>
                </a:lnTo>
                <a:lnTo>
                  <a:pt x="7115387" y="1777350"/>
                </a:lnTo>
                <a:cubicBezTo>
                  <a:pt x="7119825" y="1777350"/>
                  <a:pt x="7129070" y="1772818"/>
                  <a:pt x="7138315" y="1772818"/>
                </a:cubicBezTo>
                <a:cubicBezTo>
                  <a:pt x="7247783" y="1740879"/>
                  <a:pt x="7416792" y="1594563"/>
                  <a:pt x="7517384" y="1402712"/>
                </a:cubicBezTo>
                <a:cubicBezTo>
                  <a:pt x="7567679" y="1306679"/>
                  <a:pt x="7599855" y="1201582"/>
                  <a:pt x="7599855" y="1096484"/>
                </a:cubicBezTo>
                <a:cubicBezTo>
                  <a:pt x="7599855" y="982215"/>
                  <a:pt x="7563242" y="863415"/>
                  <a:pt x="7499263" y="762850"/>
                </a:cubicBezTo>
                <a:lnTo>
                  <a:pt x="7115387" y="401807"/>
                </a:lnTo>
                <a:cubicBezTo>
                  <a:pt x="7092457" y="401807"/>
                  <a:pt x="7069529" y="397275"/>
                  <a:pt x="7046599" y="397275"/>
                </a:cubicBezTo>
                <a:cubicBezTo>
                  <a:pt x="7028479" y="392744"/>
                  <a:pt x="7005549" y="392744"/>
                  <a:pt x="6982621" y="392744"/>
                </a:cubicBezTo>
                <a:cubicBezTo>
                  <a:pt x="6795490" y="392744"/>
                  <a:pt x="6516644" y="516076"/>
                  <a:pt x="6320268" y="616641"/>
                </a:cubicBezTo>
                <a:cubicBezTo>
                  <a:pt x="6288094" y="630345"/>
                  <a:pt x="6256289" y="648581"/>
                  <a:pt x="6228922" y="662284"/>
                </a:cubicBezTo>
                <a:cubicBezTo>
                  <a:pt x="6187502" y="680628"/>
                  <a:pt x="6150890" y="703503"/>
                  <a:pt x="6119085" y="717207"/>
                </a:cubicBezTo>
                <a:cubicBezTo>
                  <a:pt x="5945268" y="799428"/>
                  <a:pt x="5703404" y="822304"/>
                  <a:pt x="5461170" y="817664"/>
                </a:cubicBezTo>
                <a:lnTo>
                  <a:pt x="5058803" y="785725"/>
                </a:lnTo>
                <a:lnTo>
                  <a:pt x="2910874" y="758318"/>
                </a:lnTo>
                <a:cubicBezTo>
                  <a:pt x="2755548" y="772021"/>
                  <a:pt x="2613906" y="781193"/>
                  <a:pt x="2495193" y="790257"/>
                </a:cubicBezTo>
                <a:lnTo>
                  <a:pt x="2243714" y="803960"/>
                </a:lnTo>
                <a:cubicBezTo>
                  <a:pt x="1955992" y="803960"/>
                  <a:pt x="1690829" y="726271"/>
                  <a:pt x="1457841" y="648581"/>
                </a:cubicBezTo>
                <a:cubicBezTo>
                  <a:pt x="1640533" y="552655"/>
                  <a:pt x="1892013" y="433854"/>
                  <a:pt x="2056584" y="442918"/>
                </a:cubicBezTo>
                <a:cubicBezTo>
                  <a:pt x="2074705" y="447558"/>
                  <a:pt x="2093196" y="447558"/>
                  <a:pt x="2111317" y="452090"/>
                </a:cubicBezTo>
                <a:cubicBezTo>
                  <a:pt x="2152368" y="456622"/>
                  <a:pt x="2198226" y="461262"/>
                  <a:pt x="2239276" y="461262"/>
                </a:cubicBezTo>
                <a:cubicBezTo>
                  <a:pt x="2344306" y="461262"/>
                  <a:pt x="2513314" y="447558"/>
                  <a:pt x="2718936" y="429215"/>
                </a:cubicBezTo>
                <a:lnTo>
                  <a:pt x="5255549" y="429215"/>
                </a:lnTo>
                <a:cubicBezTo>
                  <a:pt x="5757218" y="441374"/>
                  <a:pt x="5636064" y="496829"/>
                  <a:pt x="5728951" y="502170"/>
                </a:cubicBezTo>
                <a:cubicBezTo>
                  <a:pt x="5759155" y="482107"/>
                  <a:pt x="5787724" y="468114"/>
                  <a:pt x="5812872" y="461262"/>
                </a:cubicBezTo>
                <a:cubicBezTo>
                  <a:pt x="5822117" y="461262"/>
                  <a:pt x="5826555" y="456622"/>
                  <a:pt x="5835801" y="456622"/>
                </a:cubicBezTo>
                <a:cubicBezTo>
                  <a:pt x="5867606" y="452090"/>
                  <a:pt x="5899780" y="442918"/>
                  <a:pt x="5922709" y="429215"/>
                </a:cubicBezTo>
                <a:cubicBezTo>
                  <a:pt x="5954514" y="415511"/>
                  <a:pt x="5991126" y="397275"/>
                  <a:pt x="6027739" y="378932"/>
                </a:cubicBezTo>
                <a:cubicBezTo>
                  <a:pt x="6119085" y="333289"/>
                  <a:pt x="6228922" y="269303"/>
                  <a:pt x="6347635" y="209849"/>
                </a:cubicBezTo>
                <a:cubicBezTo>
                  <a:pt x="6571562" y="97967"/>
                  <a:pt x="6823522" y="-10527"/>
                  <a:pt x="7045290" y="8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41E740-73B1-4B48-9C1D-A55E71153C93}"/>
              </a:ext>
            </a:extLst>
          </p:cNvPr>
          <p:cNvSpPr/>
          <p:nvPr/>
        </p:nvSpPr>
        <p:spPr>
          <a:xfrm>
            <a:off x="7132917" y="1647675"/>
            <a:ext cx="5059082" cy="2356023"/>
          </a:xfrm>
          <a:custGeom>
            <a:avLst/>
            <a:gdLst>
              <a:gd name="connsiteX0" fmla="*/ 3006395 w 5059082"/>
              <a:gd name="connsiteY0" fmla="*/ 1437240 h 2356023"/>
              <a:gd name="connsiteX1" fmla="*/ 3105438 w 5059082"/>
              <a:gd name="connsiteY1" fmla="*/ 1451343 h 2356023"/>
              <a:gd name="connsiteX2" fmla="*/ 5038775 w 5059082"/>
              <a:gd name="connsiteY2" fmla="*/ 1934727 h 2356023"/>
              <a:gd name="connsiteX3" fmla="*/ 5059082 w 5059082"/>
              <a:gd name="connsiteY3" fmla="*/ 1940044 h 2356023"/>
              <a:gd name="connsiteX4" fmla="*/ 5059082 w 5059082"/>
              <a:gd name="connsiteY4" fmla="*/ 2356023 h 2356023"/>
              <a:gd name="connsiteX5" fmla="*/ 5030688 w 5059082"/>
              <a:gd name="connsiteY5" fmla="*/ 2348735 h 2356023"/>
              <a:gd name="connsiteX6" fmla="*/ 3020683 w 5059082"/>
              <a:gd name="connsiteY6" fmla="*/ 1847214 h 2356023"/>
              <a:gd name="connsiteX7" fmla="*/ 2789663 w 5059082"/>
              <a:gd name="connsiteY7" fmla="*/ 1804795 h 2356023"/>
              <a:gd name="connsiteX8" fmla="*/ 3006395 w 5059082"/>
              <a:gd name="connsiteY8" fmla="*/ 1437240 h 2356023"/>
              <a:gd name="connsiteX9" fmla="*/ 2373609 w 5059082"/>
              <a:gd name="connsiteY9" fmla="*/ 1364773 h 2356023"/>
              <a:gd name="connsiteX10" fmla="*/ 2586977 w 5059082"/>
              <a:gd name="connsiteY10" fmla="*/ 1375944 h 2356023"/>
              <a:gd name="connsiteX11" fmla="*/ 2195891 w 5059082"/>
              <a:gd name="connsiteY11" fmla="*/ 1757712 h 2356023"/>
              <a:gd name="connsiteX12" fmla="*/ 2134625 w 5059082"/>
              <a:gd name="connsiteY12" fmla="*/ 1762376 h 2356023"/>
              <a:gd name="connsiteX13" fmla="*/ 1969715 w 5059082"/>
              <a:gd name="connsiteY13" fmla="*/ 1804795 h 2356023"/>
              <a:gd name="connsiteX14" fmla="*/ 1870673 w 5059082"/>
              <a:gd name="connsiteY14" fmla="*/ 1856652 h 2356023"/>
              <a:gd name="connsiteX15" fmla="*/ 1573787 w 5059082"/>
              <a:gd name="connsiteY15" fmla="*/ 2012114 h 2356023"/>
              <a:gd name="connsiteX16" fmla="*/ 815105 w 5059082"/>
              <a:gd name="connsiteY16" fmla="*/ 2177125 h 2356023"/>
              <a:gd name="connsiteX17" fmla="*/ 268554 w 5059082"/>
              <a:gd name="connsiteY17" fmla="*/ 1804795 h 2356023"/>
              <a:gd name="connsiteX18" fmla="*/ 763283 w 5059082"/>
              <a:gd name="connsiteY18" fmla="*/ 1771815 h 2356023"/>
              <a:gd name="connsiteX19" fmla="*/ 895259 w 5059082"/>
              <a:gd name="connsiteY19" fmla="*/ 1781254 h 2356023"/>
              <a:gd name="connsiteX20" fmla="*/ 904704 w 5059082"/>
              <a:gd name="connsiteY20" fmla="*/ 1785918 h 2356023"/>
              <a:gd name="connsiteX21" fmla="*/ 951924 w 5059082"/>
              <a:gd name="connsiteY21" fmla="*/ 1790692 h 2356023"/>
              <a:gd name="connsiteX22" fmla="*/ 1569186 w 5059082"/>
              <a:gd name="connsiteY22" fmla="*/ 1578599 h 2356023"/>
              <a:gd name="connsiteX23" fmla="*/ 1677673 w 5059082"/>
              <a:gd name="connsiteY23" fmla="*/ 1522078 h 2356023"/>
              <a:gd name="connsiteX24" fmla="*/ 1781316 w 5059082"/>
              <a:gd name="connsiteY24" fmla="*/ 1465556 h 2356023"/>
              <a:gd name="connsiteX25" fmla="*/ 2373609 w 5059082"/>
              <a:gd name="connsiteY25" fmla="*/ 1364773 h 2356023"/>
              <a:gd name="connsiteX26" fmla="*/ 5059082 w 5059082"/>
              <a:gd name="connsiteY26" fmla="*/ 30133 h 2356023"/>
              <a:gd name="connsiteX27" fmla="*/ 5059082 w 5059082"/>
              <a:gd name="connsiteY27" fmla="*/ 435866 h 2356023"/>
              <a:gd name="connsiteX28" fmla="*/ 4980160 w 5059082"/>
              <a:gd name="connsiteY28" fmla="*/ 445715 h 2356023"/>
              <a:gd name="connsiteX29" fmla="*/ 3006395 w 5059082"/>
              <a:gd name="connsiteY29" fmla="*/ 673814 h 2356023"/>
              <a:gd name="connsiteX30" fmla="*/ 2572932 w 5059082"/>
              <a:gd name="connsiteY30" fmla="*/ 711569 h 2356023"/>
              <a:gd name="connsiteX31" fmla="*/ 2158115 w 5059082"/>
              <a:gd name="connsiteY31" fmla="*/ 735110 h 2356023"/>
              <a:gd name="connsiteX32" fmla="*/ 1361898 w 5059082"/>
              <a:gd name="connsiteY32" fmla="*/ 565435 h 2356023"/>
              <a:gd name="connsiteX33" fmla="*/ 2045027 w 5059082"/>
              <a:gd name="connsiteY33" fmla="*/ 334575 h 2356023"/>
              <a:gd name="connsiteX34" fmla="*/ 2111136 w 5059082"/>
              <a:gd name="connsiteY34" fmla="*/ 339239 h 2356023"/>
              <a:gd name="connsiteX35" fmla="*/ 2181846 w 5059082"/>
              <a:gd name="connsiteY35" fmla="*/ 344014 h 2356023"/>
              <a:gd name="connsiteX36" fmla="*/ 2770775 w 5059082"/>
              <a:gd name="connsiteY36" fmla="*/ 301595 h 2356023"/>
              <a:gd name="connsiteX37" fmla="*/ 4997027 w 5059082"/>
              <a:gd name="connsiteY37" fmla="*/ 37872 h 2356023"/>
              <a:gd name="connsiteX38" fmla="*/ 867169 w 5059082"/>
              <a:gd name="connsiteY38" fmla="*/ 0 h 2356023"/>
              <a:gd name="connsiteX39" fmla="*/ 1371342 w 5059082"/>
              <a:gd name="connsiteY39" fmla="*/ 136695 h 2356023"/>
              <a:gd name="connsiteX40" fmla="*/ 1394832 w 5059082"/>
              <a:gd name="connsiteY40" fmla="*/ 146134 h 2356023"/>
              <a:gd name="connsiteX41" fmla="*/ 1065012 w 5059082"/>
              <a:gd name="connsiteY41" fmla="*/ 320473 h 2356023"/>
              <a:gd name="connsiteX42" fmla="*/ 956525 w 5059082"/>
              <a:gd name="connsiteY42" fmla="*/ 372219 h 2356023"/>
              <a:gd name="connsiteX43" fmla="*/ 867169 w 5059082"/>
              <a:gd name="connsiteY43" fmla="*/ 400535 h 2356023"/>
              <a:gd name="connsiteX44" fmla="*/ 852882 w 5059082"/>
              <a:gd name="connsiteY44" fmla="*/ 400535 h 2356023"/>
              <a:gd name="connsiteX45" fmla="*/ 843438 w 5059082"/>
              <a:gd name="connsiteY45" fmla="*/ 405310 h 2356023"/>
              <a:gd name="connsiteX46" fmla="*/ 480684 w 5059082"/>
              <a:gd name="connsiteY46" fmla="*/ 772865 h 2356023"/>
              <a:gd name="connsiteX47" fmla="*/ 400530 w 5059082"/>
              <a:gd name="connsiteY47" fmla="*/ 1088563 h 2356023"/>
              <a:gd name="connsiteX48" fmla="*/ 499573 w 5059082"/>
              <a:gd name="connsiteY48" fmla="*/ 1432576 h 2356023"/>
              <a:gd name="connsiteX49" fmla="*/ 447751 w 5059082"/>
              <a:gd name="connsiteY49" fmla="*/ 1437240 h 2356023"/>
              <a:gd name="connsiteX50" fmla="*/ 65867 w 5059082"/>
              <a:gd name="connsiteY50" fmla="*/ 1456117 h 2356023"/>
              <a:gd name="connsiteX51" fmla="*/ 0 w 5059082"/>
              <a:gd name="connsiteY51" fmla="*/ 1093226 h 2356023"/>
              <a:gd name="connsiteX52" fmla="*/ 61266 w 5059082"/>
              <a:gd name="connsiteY52" fmla="*/ 739774 h 2356023"/>
              <a:gd name="connsiteX53" fmla="*/ 249665 w 5059082"/>
              <a:gd name="connsiteY53" fmla="*/ 386433 h 2356023"/>
              <a:gd name="connsiteX54" fmla="*/ 263953 w 5059082"/>
              <a:gd name="connsiteY54" fmla="*/ 372219 h 2356023"/>
              <a:gd name="connsiteX55" fmla="*/ 777570 w 5059082"/>
              <a:gd name="connsiteY55" fmla="*/ 9439 h 2356023"/>
              <a:gd name="connsiteX56" fmla="*/ 867169 w 5059082"/>
              <a:gd name="connsiteY56" fmla="*/ 0 h 235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059082" h="2356023">
                <a:moveTo>
                  <a:pt x="3006395" y="1437240"/>
                </a:moveTo>
                <a:cubicBezTo>
                  <a:pt x="3044172" y="1437240"/>
                  <a:pt x="3077105" y="1441904"/>
                  <a:pt x="3105438" y="1451343"/>
                </a:cubicBezTo>
                <a:cubicBezTo>
                  <a:pt x="3451664" y="1525575"/>
                  <a:pt x="4515953" y="1798240"/>
                  <a:pt x="5038775" y="1934727"/>
                </a:cubicBezTo>
                <a:lnTo>
                  <a:pt x="5059082" y="1940044"/>
                </a:lnTo>
                <a:lnTo>
                  <a:pt x="5059082" y="2356023"/>
                </a:lnTo>
                <a:lnTo>
                  <a:pt x="5030688" y="2348735"/>
                </a:lnTo>
                <a:cubicBezTo>
                  <a:pt x="4558582" y="2227442"/>
                  <a:pt x="3380545" y="1923813"/>
                  <a:pt x="3020683" y="1847214"/>
                </a:cubicBezTo>
                <a:cubicBezTo>
                  <a:pt x="2940528" y="1828336"/>
                  <a:pt x="2864975" y="1814234"/>
                  <a:pt x="2789663" y="1804795"/>
                </a:cubicBezTo>
                <a:cubicBezTo>
                  <a:pt x="2879262" y="1696416"/>
                  <a:pt x="2954573" y="1569160"/>
                  <a:pt x="3006395" y="1437240"/>
                </a:cubicBezTo>
                <a:close/>
                <a:moveTo>
                  <a:pt x="2373609" y="1364773"/>
                </a:moveTo>
                <a:cubicBezTo>
                  <a:pt x="2445617" y="1365943"/>
                  <a:pt x="2517478" y="1370058"/>
                  <a:pt x="2586977" y="1375944"/>
                </a:cubicBezTo>
                <a:cubicBezTo>
                  <a:pt x="2483333" y="1573935"/>
                  <a:pt x="2308979" y="1724732"/>
                  <a:pt x="2195891" y="1757712"/>
                </a:cubicBezTo>
                <a:cubicBezTo>
                  <a:pt x="2177003" y="1757712"/>
                  <a:pt x="2153514" y="1757712"/>
                  <a:pt x="2134625" y="1762376"/>
                </a:cubicBezTo>
                <a:cubicBezTo>
                  <a:pt x="2068758" y="1767151"/>
                  <a:pt x="2012093" y="1781254"/>
                  <a:pt x="1969715" y="1804795"/>
                </a:cubicBezTo>
                <a:cubicBezTo>
                  <a:pt x="1941383" y="1818898"/>
                  <a:pt x="1908449" y="1837775"/>
                  <a:pt x="1870673" y="1856652"/>
                </a:cubicBezTo>
                <a:cubicBezTo>
                  <a:pt x="1781316" y="1903735"/>
                  <a:pt x="1682274" y="1960256"/>
                  <a:pt x="1573787" y="2012114"/>
                </a:cubicBezTo>
                <a:cubicBezTo>
                  <a:pt x="1333566" y="2129931"/>
                  <a:pt x="1055568" y="2233646"/>
                  <a:pt x="815105" y="2177125"/>
                </a:cubicBezTo>
                <a:cubicBezTo>
                  <a:pt x="626706" y="2129931"/>
                  <a:pt x="424019" y="1993347"/>
                  <a:pt x="268554" y="1804795"/>
                </a:cubicBezTo>
                <a:cubicBezTo>
                  <a:pt x="480684" y="1785918"/>
                  <a:pt x="655038" y="1771815"/>
                  <a:pt x="763283" y="1771815"/>
                </a:cubicBezTo>
                <a:cubicBezTo>
                  <a:pt x="805903" y="1771815"/>
                  <a:pt x="852882" y="1776479"/>
                  <a:pt x="895259" y="1781254"/>
                </a:cubicBezTo>
                <a:cubicBezTo>
                  <a:pt x="895259" y="1781254"/>
                  <a:pt x="900103" y="1785918"/>
                  <a:pt x="904704" y="1785918"/>
                </a:cubicBezTo>
                <a:cubicBezTo>
                  <a:pt x="918991" y="1785918"/>
                  <a:pt x="937637" y="1790692"/>
                  <a:pt x="951924" y="1790692"/>
                </a:cubicBezTo>
                <a:cubicBezTo>
                  <a:pt x="1121435" y="1800131"/>
                  <a:pt x="1380787" y="1677539"/>
                  <a:pt x="1569186" y="1578599"/>
                </a:cubicBezTo>
                <a:cubicBezTo>
                  <a:pt x="1606962" y="1559721"/>
                  <a:pt x="1644497" y="1540955"/>
                  <a:pt x="1677673" y="1522078"/>
                </a:cubicBezTo>
                <a:cubicBezTo>
                  <a:pt x="1715207" y="1498536"/>
                  <a:pt x="1748141" y="1479659"/>
                  <a:pt x="1781316" y="1465556"/>
                </a:cubicBezTo>
                <a:cubicBezTo>
                  <a:pt x="1940233" y="1384272"/>
                  <a:pt x="2157585" y="1361265"/>
                  <a:pt x="2373609" y="1364773"/>
                </a:cubicBezTo>
                <a:close/>
                <a:moveTo>
                  <a:pt x="5059082" y="30133"/>
                </a:moveTo>
                <a:lnTo>
                  <a:pt x="5059082" y="435866"/>
                </a:lnTo>
                <a:lnTo>
                  <a:pt x="4980160" y="445715"/>
                </a:lnTo>
                <a:cubicBezTo>
                  <a:pt x="4519295" y="503247"/>
                  <a:pt x="3672603" y="608763"/>
                  <a:pt x="3006395" y="673814"/>
                </a:cubicBezTo>
                <a:cubicBezTo>
                  <a:pt x="2846329" y="688028"/>
                  <a:pt x="2700065" y="702130"/>
                  <a:pt x="2572932" y="711569"/>
                </a:cubicBezTo>
                <a:cubicBezTo>
                  <a:pt x="2398578" y="725671"/>
                  <a:pt x="2252557" y="735110"/>
                  <a:pt x="2158115" y="735110"/>
                </a:cubicBezTo>
                <a:cubicBezTo>
                  <a:pt x="1866072" y="735110"/>
                  <a:pt x="1592675" y="650273"/>
                  <a:pt x="1361898" y="565435"/>
                </a:cubicBezTo>
                <a:cubicBezTo>
                  <a:pt x="1564585" y="461832"/>
                  <a:pt x="1847183" y="334575"/>
                  <a:pt x="2045027" y="334575"/>
                </a:cubicBezTo>
                <a:cubicBezTo>
                  <a:pt x="2068758" y="334575"/>
                  <a:pt x="2087647" y="339239"/>
                  <a:pt x="2111136" y="339239"/>
                </a:cubicBezTo>
                <a:cubicBezTo>
                  <a:pt x="2134625" y="344014"/>
                  <a:pt x="2158115" y="344014"/>
                  <a:pt x="2181846" y="344014"/>
                </a:cubicBezTo>
                <a:cubicBezTo>
                  <a:pt x="2304378" y="344014"/>
                  <a:pt x="2511666" y="325136"/>
                  <a:pt x="2770775" y="301595"/>
                </a:cubicBezTo>
                <a:cubicBezTo>
                  <a:pt x="3471415" y="232665"/>
                  <a:pt x="4514319" y="98418"/>
                  <a:pt x="4997027" y="37872"/>
                </a:cubicBezTo>
                <a:close/>
                <a:moveTo>
                  <a:pt x="867169" y="0"/>
                </a:moveTo>
                <a:cubicBezTo>
                  <a:pt x="1013190" y="0"/>
                  <a:pt x="1173257" y="61296"/>
                  <a:pt x="1371342" y="136695"/>
                </a:cubicBezTo>
                <a:cubicBezTo>
                  <a:pt x="1380787" y="141359"/>
                  <a:pt x="1385387" y="141359"/>
                  <a:pt x="1394832" y="146134"/>
                </a:cubicBezTo>
                <a:cubicBezTo>
                  <a:pt x="1272300" y="207319"/>
                  <a:pt x="1159212" y="273279"/>
                  <a:pt x="1065012" y="320473"/>
                </a:cubicBezTo>
                <a:cubicBezTo>
                  <a:pt x="1022635" y="339239"/>
                  <a:pt x="989459" y="358116"/>
                  <a:pt x="956525" y="372219"/>
                </a:cubicBezTo>
                <a:cubicBezTo>
                  <a:pt x="933036" y="386433"/>
                  <a:pt x="900103" y="395871"/>
                  <a:pt x="867169" y="400535"/>
                </a:cubicBezTo>
                <a:cubicBezTo>
                  <a:pt x="862326" y="400535"/>
                  <a:pt x="857725" y="400535"/>
                  <a:pt x="852882" y="400535"/>
                </a:cubicBezTo>
                <a:cubicBezTo>
                  <a:pt x="848281" y="405310"/>
                  <a:pt x="848281" y="405310"/>
                  <a:pt x="843438" y="405310"/>
                </a:cubicBezTo>
                <a:cubicBezTo>
                  <a:pt x="739794" y="433515"/>
                  <a:pt x="579727" y="579649"/>
                  <a:pt x="480684" y="772865"/>
                </a:cubicBezTo>
                <a:cubicBezTo>
                  <a:pt x="433464" y="867030"/>
                  <a:pt x="400530" y="975409"/>
                  <a:pt x="400530" y="1088563"/>
                </a:cubicBezTo>
                <a:cubicBezTo>
                  <a:pt x="400530" y="1196941"/>
                  <a:pt x="438307" y="1319423"/>
                  <a:pt x="499573" y="1432576"/>
                </a:cubicBezTo>
                <a:cubicBezTo>
                  <a:pt x="480684" y="1432576"/>
                  <a:pt x="461796" y="1432576"/>
                  <a:pt x="447751" y="1437240"/>
                </a:cubicBezTo>
                <a:cubicBezTo>
                  <a:pt x="320376" y="1446679"/>
                  <a:pt x="193243" y="1451343"/>
                  <a:pt x="65867" y="1456117"/>
                </a:cubicBezTo>
                <a:cubicBezTo>
                  <a:pt x="23490" y="1342964"/>
                  <a:pt x="0" y="1220483"/>
                  <a:pt x="0" y="1093226"/>
                </a:cubicBezTo>
                <a:cubicBezTo>
                  <a:pt x="0" y="975409"/>
                  <a:pt x="18889" y="857591"/>
                  <a:pt x="61266" y="739774"/>
                </a:cubicBezTo>
                <a:cubicBezTo>
                  <a:pt x="103644" y="617293"/>
                  <a:pt x="164910" y="499475"/>
                  <a:pt x="249665" y="386433"/>
                </a:cubicBezTo>
                <a:cubicBezTo>
                  <a:pt x="254509" y="381658"/>
                  <a:pt x="259110" y="376994"/>
                  <a:pt x="263953" y="372219"/>
                </a:cubicBezTo>
                <a:cubicBezTo>
                  <a:pt x="414575" y="179114"/>
                  <a:pt x="607818" y="42419"/>
                  <a:pt x="777570" y="9439"/>
                </a:cubicBezTo>
                <a:cubicBezTo>
                  <a:pt x="805903" y="4664"/>
                  <a:pt x="838837" y="0"/>
                  <a:pt x="86716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C14997-1E16-49FF-B32A-3B7E7EA65AC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20AFBB-550F-43B6-9158-38353F62DFC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0726470-E4BA-4F54-9F2B-CE159F5048F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49C0B0B-EFF8-40B5-8827-ECAAE17399E8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CFDC27-20E3-4C32-B8E6-3A28A13E9C1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372035F-EB1A-49A5-B877-BB296A43252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A64F859-4818-4BCE-BA24-7FD1640BC9BB}"/>
              </a:ext>
            </a:extLst>
          </p:cNvPr>
          <p:cNvGrpSpPr/>
          <p:nvPr/>
        </p:nvGrpSpPr>
        <p:grpSpPr>
          <a:xfrm>
            <a:off x="4632960" y="4260909"/>
            <a:ext cx="2926080" cy="1290153"/>
            <a:chOff x="332936" y="4652338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7DF3C7-86C2-4C4F-8375-B30AA583BDD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944D86-AE0D-4CBE-AABE-3E6A000A4B3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32" descr="Rocket">
            <a:extLst>
              <a:ext uri="{FF2B5EF4-FFF2-40B4-BE49-F238E27FC236}">
                <a16:creationId xmlns:a16="http://schemas.microsoft.com/office/drawing/2014/main" id="{2BD0F9A3-07AC-4BEC-8CA7-10CB594F1931}"/>
              </a:ext>
            </a:extLst>
          </p:cNvPr>
          <p:cNvGrpSpPr/>
          <p:nvPr/>
        </p:nvGrpSpPr>
        <p:grpSpPr>
          <a:xfrm>
            <a:off x="202878" y="2311341"/>
            <a:ext cx="914400" cy="914400"/>
            <a:chOff x="202878" y="2311341"/>
            <a:chExt cx="914400" cy="9144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008158-D09A-495F-BDD9-91BC64807FA5}"/>
                </a:ext>
              </a:extLst>
            </p:cNvPr>
            <p:cNvSpPr/>
            <p:nvPr/>
          </p:nvSpPr>
          <p:spPr>
            <a:xfrm>
              <a:off x="868675" y="2386308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08CBC59-6C2D-4030-96CE-7C698E01AEE9}"/>
                </a:ext>
              </a:extLst>
            </p:cNvPr>
            <p:cNvSpPr/>
            <p:nvPr/>
          </p:nvSpPr>
          <p:spPr>
            <a:xfrm>
              <a:off x="276284" y="2648168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4D40645-138E-4E37-A1BF-9B2794F6E758}"/>
                </a:ext>
              </a:extLst>
            </p:cNvPr>
            <p:cNvSpPr/>
            <p:nvPr/>
          </p:nvSpPr>
          <p:spPr>
            <a:xfrm>
              <a:off x="556296" y="2911416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3D6343-3904-4687-8DC1-7B5D51D7722E}"/>
                </a:ext>
              </a:extLst>
            </p:cNvPr>
            <p:cNvSpPr/>
            <p:nvPr/>
          </p:nvSpPr>
          <p:spPr>
            <a:xfrm>
              <a:off x="479103" y="2429450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4C9F8F-D47C-4C6A-8B27-19BE0D5E687E}"/>
                </a:ext>
              </a:extLst>
            </p:cNvPr>
            <p:cNvSpPr/>
            <p:nvPr/>
          </p:nvSpPr>
          <p:spPr>
            <a:xfrm>
              <a:off x="366915" y="2917468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31" descr="Lightbulb">
            <a:extLst>
              <a:ext uri="{FF2B5EF4-FFF2-40B4-BE49-F238E27FC236}">
                <a16:creationId xmlns:a16="http://schemas.microsoft.com/office/drawing/2014/main" id="{09FA8A22-A3D3-4563-B88A-EFF9650F50C7}"/>
              </a:ext>
            </a:extLst>
          </p:cNvPr>
          <p:cNvGrpSpPr/>
          <p:nvPr/>
        </p:nvGrpSpPr>
        <p:grpSpPr>
          <a:xfrm>
            <a:off x="5754019" y="3547945"/>
            <a:ext cx="683963" cy="683963"/>
            <a:chOff x="5754019" y="3547945"/>
            <a:chExt cx="683963" cy="68396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A7869CF-6C59-485E-A077-77840DC871DD}"/>
                </a:ext>
              </a:extLst>
            </p:cNvPr>
            <p:cNvSpPr/>
            <p:nvPr/>
          </p:nvSpPr>
          <p:spPr>
            <a:xfrm>
              <a:off x="6003380" y="4003920"/>
              <a:ext cx="185239" cy="42747"/>
            </a:xfrm>
            <a:custGeom>
              <a:avLst/>
              <a:gdLst>
                <a:gd name="connsiteX0" fmla="*/ 21374 w 185239"/>
                <a:gd name="connsiteY0" fmla="*/ 0 h 42747"/>
                <a:gd name="connsiteX1" fmla="*/ 163866 w 185239"/>
                <a:gd name="connsiteY1" fmla="*/ 0 h 42747"/>
                <a:gd name="connsiteX2" fmla="*/ 185240 w 185239"/>
                <a:gd name="connsiteY2" fmla="*/ 21374 h 42747"/>
                <a:gd name="connsiteX3" fmla="*/ 163866 w 185239"/>
                <a:gd name="connsiteY3" fmla="*/ 42748 h 42747"/>
                <a:gd name="connsiteX4" fmla="*/ 21374 w 185239"/>
                <a:gd name="connsiteY4" fmla="*/ 42748 h 42747"/>
                <a:gd name="connsiteX5" fmla="*/ 0 w 185239"/>
                <a:gd name="connsiteY5" fmla="*/ 21374 h 42747"/>
                <a:gd name="connsiteX6" fmla="*/ 21374 w 185239"/>
                <a:gd name="connsiteY6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239" h="42747">
                  <a:moveTo>
                    <a:pt x="21374" y="0"/>
                  </a:moveTo>
                  <a:lnTo>
                    <a:pt x="163866" y="0"/>
                  </a:lnTo>
                  <a:cubicBezTo>
                    <a:pt x="175978" y="0"/>
                    <a:pt x="185240" y="9262"/>
                    <a:pt x="185240" y="21374"/>
                  </a:cubicBezTo>
                  <a:cubicBezTo>
                    <a:pt x="185240" y="33486"/>
                    <a:pt x="175978" y="42748"/>
                    <a:pt x="163866" y="42748"/>
                  </a:cubicBezTo>
                  <a:lnTo>
                    <a:pt x="21374" y="42748"/>
                  </a:lnTo>
                  <a:cubicBezTo>
                    <a:pt x="9262" y="42748"/>
                    <a:pt x="0" y="33486"/>
                    <a:pt x="0" y="21374"/>
                  </a:cubicBezTo>
                  <a:cubicBezTo>
                    <a:pt x="0" y="9262"/>
                    <a:pt x="9262" y="0"/>
                    <a:pt x="21374" y="0"/>
                  </a:cubicBezTo>
                  <a:close/>
                </a:path>
              </a:pathLst>
            </a:custGeom>
            <a:solidFill>
              <a:srgbClr val="7E9445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9863F76-BF67-456C-BFDC-BE3A05EFACEA}"/>
                </a:ext>
              </a:extLst>
            </p:cNvPr>
            <p:cNvSpPr/>
            <p:nvPr/>
          </p:nvSpPr>
          <p:spPr>
            <a:xfrm>
              <a:off x="6003380" y="4075166"/>
              <a:ext cx="185239" cy="42747"/>
            </a:xfrm>
            <a:custGeom>
              <a:avLst/>
              <a:gdLst>
                <a:gd name="connsiteX0" fmla="*/ 21374 w 185239"/>
                <a:gd name="connsiteY0" fmla="*/ 0 h 42747"/>
                <a:gd name="connsiteX1" fmla="*/ 163866 w 185239"/>
                <a:gd name="connsiteY1" fmla="*/ 0 h 42747"/>
                <a:gd name="connsiteX2" fmla="*/ 185240 w 185239"/>
                <a:gd name="connsiteY2" fmla="*/ 21374 h 42747"/>
                <a:gd name="connsiteX3" fmla="*/ 163866 w 185239"/>
                <a:gd name="connsiteY3" fmla="*/ 42748 h 42747"/>
                <a:gd name="connsiteX4" fmla="*/ 21374 w 185239"/>
                <a:gd name="connsiteY4" fmla="*/ 42748 h 42747"/>
                <a:gd name="connsiteX5" fmla="*/ 0 w 185239"/>
                <a:gd name="connsiteY5" fmla="*/ 21374 h 42747"/>
                <a:gd name="connsiteX6" fmla="*/ 21374 w 185239"/>
                <a:gd name="connsiteY6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239" h="42747">
                  <a:moveTo>
                    <a:pt x="21374" y="0"/>
                  </a:moveTo>
                  <a:lnTo>
                    <a:pt x="163866" y="0"/>
                  </a:lnTo>
                  <a:cubicBezTo>
                    <a:pt x="175978" y="0"/>
                    <a:pt x="185240" y="9262"/>
                    <a:pt x="185240" y="21374"/>
                  </a:cubicBezTo>
                  <a:cubicBezTo>
                    <a:pt x="185240" y="33486"/>
                    <a:pt x="175978" y="42748"/>
                    <a:pt x="163866" y="42748"/>
                  </a:cubicBezTo>
                  <a:lnTo>
                    <a:pt x="21374" y="42748"/>
                  </a:lnTo>
                  <a:cubicBezTo>
                    <a:pt x="9262" y="42748"/>
                    <a:pt x="0" y="33486"/>
                    <a:pt x="0" y="21374"/>
                  </a:cubicBezTo>
                  <a:cubicBezTo>
                    <a:pt x="0" y="9262"/>
                    <a:pt x="9262" y="0"/>
                    <a:pt x="21374" y="0"/>
                  </a:cubicBezTo>
                  <a:close/>
                </a:path>
              </a:pathLst>
            </a:custGeom>
            <a:solidFill>
              <a:srgbClr val="7E9445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4148333-DB8B-468A-A9BE-D9D824050FD4}"/>
                </a:ext>
              </a:extLst>
            </p:cNvPr>
            <p:cNvSpPr/>
            <p:nvPr/>
          </p:nvSpPr>
          <p:spPr>
            <a:xfrm>
              <a:off x="6049690" y="4146412"/>
              <a:ext cx="92619" cy="42747"/>
            </a:xfrm>
            <a:custGeom>
              <a:avLst/>
              <a:gdLst>
                <a:gd name="connsiteX0" fmla="*/ 0 w 92619"/>
                <a:gd name="connsiteY0" fmla="*/ 0 h 42747"/>
                <a:gd name="connsiteX1" fmla="*/ 46310 w 92619"/>
                <a:gd name="connsiteY1" fmla="*/ 42748 h 42747"/>
                <a:gd name="connsiteX2" fmla="*/ 92620 w 92619"/>
                <a:gd name="connsiteY2" fmla="*/ 0 h 42747"/>
                <a:gd name="connsiteX3" fmla="*/ 0 w 92619"/>
                <a:gd name="connsiteY3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619" h="42747">
                  <a:moveTo>
                    <a:pt x="0" y="0"/>
                  </a:moveTo>
                  <a:cubicBezTo>
                    <a:pt x="2137" y="24224"/>
                    <a:pt x="22086" y="42748"/>
                    <a:pt x="46310" y="42748"/>
                  </a:cubicBezTo>
                  <a:cubicBezTo>
                    <a:pt x="70534" y="42748"/>
                    <a:pt x="90483" y="24224"/>
                    <a:pt x="926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E9445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B42F4D0-D2BD-4799-8743-31D68CDFD460}"/>
                </a:ext>
              </a:extLst>
            </p:cNvPr>
            <p:cNvSpPr/>
            <p:nvPr/>
          </p:nvSpPr>
          <p:spPr>
            <a:xfrm>
              <a:off x="5910760" y="3590692"/>
              <a:ext cx="370479" cy="384729"/>
            </a:xfrm>
            <a:custGeom>
              <a:avLst/>
              <a:gdLst>
                <a:gd name="connsiteX0" fmla="*/ 185240 w 370479"/>
                <a:gd name="connsiteY0" fmla="*/ 0 h 384729"/>
                <a:gd name="connsiteX1" fmla="*/ 185240 w 370479"/>
                <a:gd name="connsiteY1" fmla="*/ 0 h 384729"/>
                <a:gd name="connsiteX2" fmla="*/ 185240 w 370479"/>
                <a:gd name="connsiteY2" fmla="*/ 0 h 384729"/>
                <a:gd name="connsiteX3" fmla="*/ 0 w 370479"/>
                <a:gd name="connsiteY3" fmla="*/ 183103 h 384729"/>
                <a:gd name="connsiteX4" fmla="*/ 0 w 370479"/>
                <a:gd name="connsiteY4" fmla="*/ 189515 h 384729"/>
                <a:gd name="connsiteX5" fmla="*/ 12824 w 370479"/>
                <a:gd name="connsiteY5" fmla="*/ 253636 h 384729"/>
                <a:gd name="connsiteX6" fmla="*/ 44885 w 370479"/>
                <a:gd name="connsiteY6" fmla="*/ 306358 h 384729"/>
                <a:gd name="connsiteX7" fmla="*/ 88345 w 370479"/>
                <a:gd name="connsiteY7" fmla="*/ 376892 h 384729"/>
                <a:gd name="connsiteX8" fmla="*/ 101170 w 370479"/>
                <a:gd name="connsiteY8" fmla="*/ 384729 h 384729"/>
                <a:gd name="connsiteX9" fmla="*/ 269310 w 370479"/>
                <a:gd name="connsiteY9" fmla="*/ 384729 h 384729"/>
                <a:gd name="connsiteX10" fmla="*/ 282135 w 370479"/>
                <a:gd name="connsiteY10" fmla="*/ 376892 h 384729"/>
                <a:gd name="connsiteX11" fmla="*/ 325595 w 370479"/>
                <a:gd name="connsiteY11" fmla="*/ 306358 h 384729"/>
                <a:gd name="connsiteX12" fmla="*/ 357656 w 370479"/>
                <a:gd name="connsiteY12" fmla="*/ 253636 h 384729"/>
                <a:gd name="connsiteX13" fmla="*/ 370480 w 370479"/>
                <a:gd name="connsiteY13" fmla="*/ 189515 h 384729"/>
                <a:gd name="connsiteX14" fmla="*/ 370480 w 370479"/>
                <a:gd name="connsiteY14" fmla="*/ 183103 h 384729"/>
                <a:gd name="connsiteX15" fmla="*/ 185240 w 370479"/>
                <a:gd name="connsiteY15" fmla="*/ 0 h 384729"/>
                <a:gd name="connsiteX16" fmla="*/ 327732 w 370479"/>
                <a:gd name="connsiteY16" fmla="*/ 188802 h 384729"/>
                <a:gd name="connsiteX17" fmla="*/ 317758 w 370479"/>
                <a:gd name="connsiteY17" fmla="*/ 238675 h 384729"/>
                <a:gd name="connsiteX18" fmla="*/ 293534 w 370479"/>
                <a:gd name="connsiteY18" fmla="*/ 277860 h 384729"/>
                <a:gd name="connsiteX19" fmla="*/ 252211 w 370479"/>
                <a:gd name="connsiteY19" fmla="*/ 341982 h 384729"/>
                <a:gd name="connsiteX20" fmla="*/ 185240 w 370479"/>
                <a:gd name="connsiteY20" fmla="*/ 341982 h 384729"/>
                <a:gd name="connsiteX21" fmla="*/ 118981 w 370479"/>
                <a:gd name="connsiteY21" fmla="*/ 341982 h 384729"/>
                <a:gd name="connsiteX22" fmla="*/ 77658 w 370479"/>
                <a:gd name="connsiteY22" fmla="*/ 277860 h 384729"/>
                <a:gd name="connsiteX23" fmla="*/ 53435 w 370479"/>
                <a:gd name="connsiteY23" fmla="*/ 238675 h 384729"/>
                <a:gd name="connsiteX24" fmla="*/ 43460 w 370479"/>
                <a:gd name="connsiteY24" fmla="*/ 188802 h 384729"/>
                <a:gd name="connsiteX25" fmla="*/ 43460 w 370479"/>
                <a:gd name="connsiteY25" fmla="*/ 183103 h 384729"/>
                <a:gd name="connsiteX26" fmla="*/ 185952 w 370479"/>
                <a:gd name="connsiteY26" fmla="*/ 42035 h 384729"/>
                <a:gd name="connsiteX27" fmla="*/ 185952 w 370479"/>
                <a:gd name="connsiteY27" fmla="*/ 42035 h 384729"/>
                <a:gd name="connsiteX28" fmla="*/ 185952 w 370479"/>
                <a:gd name="connsiteY28" fmla="*/ 42035 h 384729"/>
                <a:gd name="connsiteX29" fmla="*/ 185952 w 370479"/>
                <a:gd name="connsiteY29" fmla="*/ 42035 h 384729"/>
                <a:gd name="connsiteX30" fmla="*/ 185952 w 370479"/>
                <a:gd name="connsiteY30" fmla="*/ 42035 h 384729"/>
                <a:gd name="connsiteX31" fmla="*/ 185952 w 370479"/>
                <a:gd name="connsiteY31" fmla="*/ 42035 h 384729"/>
                <a:gd name="connsiteX32" fmla="*/ 185952 w 370479"/>
                <a:gd name="connsiteY32" fmla="*/ 42035 h 384729"/>
                <a:gd name="connsiteX33" fmla="*/ 328445 w 370479"/>
                <a:gd name="connsiteY33" fmla="*/ 183103 h 384729"/>
                <a:gd name="connsiteX34" fmla="*/ 328445 w 370479"/>
                <a:gd name="connsiteY34" fmla="*/ 188802 h 38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70479" h="384729">
                  <a:moveTo>
                    <a:pt x="185240" y="0"/>
                  </a:moveTo>
                  <a:cubicBezTo>
                    <a:pt x="185240" y="0"/>
                    <a:pt x="185240" y="0"/>
                    <a:pt x="185240" y="0"/>
                  </a:cubicBezTo>
                  <a:cubicBezTo>
                    <a:pt x="185240" y="0"/>
                    <a:pt x="185240" y="0"/>
                    <a:pt x="185240" y="0"/>
                  </a:cubicBezTo>
                  <a:cubicBezTo>
                    <a:pt x="84070" y="712"/>
                    <a:pt x="2137" y="81933"/>
                    <a:pt x="0" y="183103"/>
                  </a:cubicBezTo>
                  <a:lnTo>
                    <a:pt x="0" y="189515"/>
                  </a:lnTo>
                  <a:cubicBezTo>
                    <a:pt x="712" y="211601"/>
                    <a:pt x="4987" y="232975"/>
                    <a:pt x="12824" y="253636"/>
                  </a:cubicBezTo>
                  <a:cubicBezTo>
                    <a:pt x="20661" y="272873"/>
                    <a:pt x="31348" y="290684"/>
                    <a:pt x="44885" y="306358"/>
                  </a:cubicBezTo>
                  <a:cubicBezTo>
                    <a:pt x="61984" y="324882"/>
                    <a:pt x="80508" y="361218"/>
                    <a:pt x="88345" y="376892"/>
                  </a:cubicBezTo>
                  <a:cubicBezTo>
                    <a:pt x="90483" y="381879"/>
                    <a:pt x="95470" y="384729"/>
                    <a:pt x="101170" y="384729"/>
                  </a:cubicBezTo>
                  <a:lnTo>
                    <a:pt x="269310" y="384729"/>
                  </a:lnTo>
                  <a:cubicBezTo>
                    <a:pt x="275010" y="384729"/>
                    <a:pt x="279997" y="381879"/>
                    <a:pt x="282135" y="376892"/>
                  </a:cubicBezTo>
                  <a:cubicBezTo>
                    <a:pt x="289972" y="361218"/>
                    <a:pt x="308496" y="324882"/>
                    <a:pt x="325595" y="306358"/>
                  </a:cubicBezTo>
                  <a:cubicBezTo>
                    <a:pt x="339132" y="290684"/>
                    <a:pt x="350531" y="272873"/>
                    <a:pt x="357656" y="253636"/>
                  </a:cubicBezTo>
                  <a:cubicBezTo>
                    <a:pt x="365493" y="232975"/>
                    <a:pt x="369768" y="211601"/>
                    <a:pt x="370480" y="189515"/>
                  </a:cubicBezTo>
                  <a:lnTo>
                    <a:pt x="370480" y="183103"/>
                  </a:lnTo>
                  <a:cubicBezTo>
                    <a:pt x="368343" y="81933"/>
                    <a:pt x="286410" y="712"/>
                    <a:pt x="185240" y="0"/>
                  </a:cubicBezTo>
                  <a:close/>
                  <a:moveTo>
                    <a:pt x="327732" y="188802"/>
                  </a:moveTo>
                  <a:cubicBezTo>
                    <a:pt x="327020" y="205901"/>
                    <a:pt x="323458" y="223000"/>
                    <a:pt x="317758" y="238675"/>
                  </a:cubicBezTo>
                  <a:cubicBezTo>
                    <a:pt x="312058" y="252924"/>
                    <a:pt x="304221" y="266461"/>
                    <a:pt x="293534" y="277860"/>
                  </a:cubicBezTo>
                  <a:cubicBezTo>
                    <a:pt x="277148" y="297809"/>
                    <a:pt x="262898" y="319183"/>
                    <a:pt x="252211" y="341982"/>
                  </a:cubicBezTo>
                  <a:lnTo>
                    <a:pt x="185240" y="341982"/>
                  </a:lnTo>
                  <a:lnTo>
                    <a:pt x="118981" y="341982"/>
                  </a:lnTo>
                  <a:cubicBezTo>
                    <a:pt x="107582" y="319183"/>
                    <a:pt x="93332" y="297809"/>
                    <a:pt x="77658" y="277860"/>
                  </a:cubicBezTo>
                  <a:cubicBezTo>
                    <a:pt x="67684" y="266461"/>
                    <a:pt x="59134" y="252924"/>
                    <a:pt x="53435" y="238675"/>
                  </a:cubicBezTo>
                  <a:cubicBezTo>
                    <a:pt x="47022" y="223000"/>
                    <a:pt x="44173" y="205901"/>
                    <a:pt x="43460" y="188802"/>
                  </a:cubicBezTo>
                  <a:lnTo>
                    <a:pt x="43460" y="183103"/>
                  </a:lnTo>
                  <a:cubicBezTo>
                    <a:pt x="44885" y="105444"/>
                    <a:pt x="108294" y="42748"/>
                    <a:pt x="185952" y="42035"/>
                  </a:cubicBezTo>
                  <a:lnTo>
                    <a:pt x="185952" y="42035"/>
                  </a:lnTo>
                  <a:lnTo>
                    <a:pt x="185952" y="42035"/>
                  </a:lnTo>
                  <a:cubicBezTo>
                    <a:pt x="185952" y="42035"/>
                    <a:pt x="185952" y="42035"/>
                    <a:pt x="185952" y="42035"/>
                  </a:cubicBezTo>
                  <a:cubicBezTo>
                    <a:pt x="185952" y="42035"/>
                    <a:pt x="185952" y="42035"/>
                    <a:pt x="185952" y="42035"/>
                  </a:cubicBezTo>
                  <a:lnTo>
                    <a:pt x="185952" y="42035"/>
                  </a:lnTo>
                  <a:lnTo>
                    <a:pt x="185952" y="42035"/>
                  </a:lnTo>
                  <a:cubicBezTo>
                    <a:pt x="263611" y="42748"/>
                    <a:pt x="327020" y="104732"/>
                    <a:pt x="328445" y="183103"/>
                  </a:cubicBezTo>
                  <a:lnTo>
                    <a:pt x="328445" y="188802"/>
                  </a:lnTo>
                  <a:close/>
                </a:path>
              </a:pathLst>
            </a:custGeom>
            <a:solidFill>
              <a:srgbClr val="7E9445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30" descr="Users">
            <a:extLst>
              <a:ext uri="{FF2B5EF4-FFF2-40B4-BE49-F238E27FC236}">
                <a16:creationId xmlns:a16="http://schemas.microsoft.com/office/drawing/2014/main" id="{C97E5161-BDE3-45F3-989A-0C21BDB6E19B}"/>
              </a:ext>
            </a:extLst>
          </p:cNvPr>
          <p:cNvGrpSpPr/>
          <p:nvPr/>
        </p:nvGrpSpPr>
        <p:grpSpPr>
          <a:xfrm>
            <a:off x="11131872" y="2518986"/>
            <a:ext cx="800100" cy="499109"/>
            <a:chOff x="11131872" y="2518986"/>
            <a:chExt cx="800100" cy="499109"/>
          </a:xfrm>
          <a:solidFill>
            <a:srgbClr val="864A05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55608E0-27C9-4B21-AF3A-299C7C147B19}"/>
                </a:ext>
              </a:extLst>
            </p:cNvPr>
            <p:cNvSpPr/>
            <p:nvPr/>
          </p:nvSpPr>
          <p:spPr>
            <a:xfrm>
              <a:off x="11217597" y="251898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5A1DA9-1EF9-4290-838F-ED630C41A5F7}"/>
                </a:ext>
              </a:extLst>
            </p:cNvPr>
            <p:cNvSpPr/>
            <p:nvPr/>
          </p:nvSpPr>
          <p:spPr>
            <a:xfrm>
              <a:off x="11674797" y="251898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09BE501-7054-4D60-852A-A1F8370BDF5C}"/>
                </a:ext>
              </a:extLst>
            </p:cNvPr>
            <p:cNvSpPr/>
            <p:nvPr/>
          </p:nvSpPr>
          <p:spPr>
            <a:xfrm>
              <a:off x="11360472" y="2846646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0BFD094-9C86-46C4-8D70-303802B5E2BF}"/>
                </a:ext>
              </a:extLst>
            </p:cNvPr>
            <p:cNvSpPr/>
            <p:nvPr/>
          </p:nvSpPr>
          <p:spPr>
            <a:xfrm>
              <a:off x="11446197" y="2652336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082261A-905B-4D9D-834E-B9F30879A530}"/>
                </a:ext>
              </a:extLst>
            </p:cNvPr>
            <p:cNvSpPr/>
            <p:nvPr/>
          </p:nvSpPr>
          <p:spPr>
            <a:xfrm>
              <a:off x="11621457" y="2713296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F36EFFF-E298-49BA-A0F0-E65DF5B3CD79}"/>
                </a:ext>
              </a:extLst>
            </p:cNvPr>
            <p:cNvSpPr/>
            <p:nvPr/>
          </p:nvSpPr>
          <p:spPr>
            <a:xfrm>
              <a:off x="11131872" y="2713296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337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C5A6-101D-4CCA-8136-00B1C760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Knot – Slide Template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7409C16-847F-4779-9628-51FBB868BFB8}"/>
              </a:ext>
            </a:extLst>
          </p:cNvPr>
          <p:cNvSpPr/>
          <p:nvPr/>
        </p:nvSpPr>
        <p:spPr>
          <a:xfrm>
            <a:off x="0" y="1465101"/>
            <a:ext cx="5059083" cy="2354842"/>
          </a:xfrm>
          <a:custGeom>
            <a:avLst/>
            <a:gdLst>
              <a:gd name="connsiteX0" fmla="*/ 0 w 5059083"/>
              <a:gd name="connsiteY0" fmla="*/ 0 h 2354842"/>
              <a:gd name="connsiteX1" fmla="*/ 23794 w 5059083"/>
              <a:gd name="connsiteY1" fmla="*/ 6107 h 2354842"/>
              <a:gd name="connsiteX2" fmla="*/ 2033799 w 5059083"/>
              <a:gd name="connsiteY2" fmla="*/ 507628 h 2354842"/>
              <a:gd name="connsiteX3" fmla="*/ 2264819 w 5059083"/>
              <a:gd name="connsiteY3" fmla="*/ 550048 h 2354842"/>
              <a:gd name="connsiteX4" fmla="*/ 2712238 w 5059083"/>
              <a:gd name="connsiteY4" fmla="*/ 675543 h 2354842"/>
              <a:gd name="connsiteX5" fmla="*/ 2858349 w 5059083"/>
              <a:gd name="connsiteY5" fmla="*/ 592466 h 2354842"/>
              <a:gd name="connsiteX6" fmla="*/ 2919615 w 5059083"/>
              <a:gd name="connsiteY6" fmla="*/ 587691 h 2354842"/>
              <a:gd name="connsiteX7" fmla="*/ 3084524 w 5059083"/>
              <a:gd name="connsiteY7" fmla="*/ 545384 h 2354842"/>
              <a:gd name="connsiteX8" fmla="*/ 3183567 w 5059083"/>
              <a:gd name="connsiteY8" fmla="*/ 493526 h 2354842"/>
              <a:gd name="connsiteX9" fmla="*/ 3480453 w 5059083"/>
              <a:gd name="connsiteY9" fmla="*/ 337954 h 2354842"/>
              <a:gd name="connsiteX10" fmla="*/ 4239136 w 5059083"/>
              <a:gd name="connsiteY10" fmla="*/ 173054 h 2354842"/>
              <a:gd name="connsiteX11" fmla="*/ 4785686 w 5059083"/>
              <a:gd name="connsiteY11" fmla="*/ 545384 h 2354842"/>
              <a:gd name="connsiteX12" fmla="*/ 4988373 w 5059083"/>
              <a:gd name="connsiteY12" fmla="*/ 889286 h 2354842"/>
              <a:gd name="connsiteX13" fmla="*/ 5059083 w 5059083"/>
              <a:gd name="connsiteY13" fmla="*/ 1261616 h 2354842"/>
              <a:gd name="connsiteX14" fmla="*/ 4997817 w 5059083"/>
              <a:gd name="connsiteY14" fmla="*/ 1615069 h 2354842"/>
              <a:gd name="connsiteX15" fmla="*/ 4809418 w 5059083"/>
              <a:gd name="connsiteY15" fmla="*/ 1968410 h 2354842"/>
              <a:gd name="connsiteX16" fmla="*/ 4795131 w 5059083"/>
              <a:gd name="connsiteY16" fmla="*/ 1982624 h 2354842"/>
              <a:gd name="connsiteX17" fmla="*/ 4281513 w 5059083"/>
              <a:gd name="connsiteY17" fmla="*/ 2345404 h 2354842"/>
              <a:gd name="connsiteX18" fmla="*/ 4191915 w 5059083"/>
              <a:gd name="connsiteY18" fmla="*/ 2354842 h 2354842"/>
              <a:gd name="connsiteX19" fmla="*/ 3687741 w 5059083"/>
              <a:gd name="connsiteY19" fmla="*/ 2218147 h 2354842"/>
              <a:gd name="connsiteX20" fmla="*/ 3664251 w 5059083"/>
              <a:gd name="connsiteY20" fmla="*/ 2208709 h 2354842"/>
              <a:gd name="connsiteX21" fmla="*/ 3009213 w 5059083"/>
              <a:gd name="connsiteY21" fmla="*/ 2015604 h 2354842"/>
              <a:gd name="connsiteX22" fmla="*/ 2943346 w 5059083"/>
              <a:gd name="connsiteY22" fmla="*/ 2010829 h 2354842"/>
              <a:gd name="connsiteX23" fmla="*/ 2872637 w 5059083"/>
              <a:gd name="connsiteY23" fmla="*/ 2006165 h 2354842"/>
              <a:gd name="connsiteX24" fmla="*/ 2283465 w 5059083"/>
              <a:gd name="connsiteY24" fmla="*/ 2048583 h 2354842"/>
              <a:gd name="connsiteX25" fmla="*/ 59901 w 5059083"/>
              <a:gd name="connsiteY25" fmla="*/ 2314757 h 2354842"/>
              <a:gd name="connsiteX26" fmla="*/ 0 w 5059083"/>
              <a:gd name="connsiteY26" fmla="*/ 2322654 h 2354842"/>
              <a:gd name="connsiteX27" fmla="*/ 0 w 5059083"/>
              <a:gd name="connsiteY27" fmla="*/ 1918976 h 2354842"/>
              <a:gd name="connsiteX28" fmla="*/ 78923 w 5059083"/>
              <a:gd name="connsiteY28" fmla="*/ 1909128 h 2354842"/>
              <a:gd name="connsiteX29" fmla="*/ 2052688 w 5059083"/>
              <a:gd name="connsiteY29" fmla="*/ 1681029 h 2354842"/>
              <a:gd name="connsiteX30" fmla="*/ 2486151 w 5059083"/>
              <a:gd name="connsiteY30" fmla="*/ 1643274 h 2354842"/>
              <a:gd name="connsiteX31" fmla="*/ 2900969 w 5059083"/>
              <a:gd name="connsiteY31" fmla="*/ 1619733 h 2354842"/>
              <a:gd name="connsiteX32" fmla="*/ 3692584 w 5059083"/>
              <a:gd name="connsiteY32" fmla="*/ 1784633 h 2354842"/>
              <a:gd name="connsiteX33" fmla="*/ 4016659 w 5059083"/>
              <a:gd name="connsiteY33" fmla="*/ 2023595 h 2354842"/>
              <a:gd name="connsiteX34" fmla="*/ 4102558 w 5059083"/>
              <a:gd name="connsiteY34" fmla="*/ 1982624 h 2354842"/>
              <a:gd name="connsiteX35" fmla="*/ 4191915 w 5059083"/>
              <a:gd name="connsiteY35" fmla="*/ 1954307 h 2354842"/>
              <a:gd name="connsiteX36" fmla="*/ 4206202 w 5059083"/>
              <a:gd name="connsiteY36" fmla="*/ 1954307 h 2354842"/>
              <a:gd name="connsiteX37" fmla="*/ 4215646 w 5059083"/>
              <a:gd name="connsiteY37" fmla="*/ 1949533 h 2354842"/>
              <a:gd name="connsiteX38" fmla="*/ 4578400 w 5059083"/>
              <a:gd name="connsiteY38" fmla="*/ 1581978 h 2354842"/>
              <a:gd name="connsiteX39" fmla="*/ 4658553 w 5059083"/>
              <a:gd name="connsiteY39" fmla="*/ 1266280 h 2354842"/>
              <a:gd name="connsiteX40" fmla="*/ 4559511 w 5059083"/>
              <a:gd name="connsiteY40" fmla="*/ 922267 h 2354842"/>
              <a:gd name="connsiteX41" fmla="*/ 4158981 w 5059083"/>
              <a:gd name="connsiteY41" fmla="*/ 568925 h 2354842"/>
              <a:gd name="connsiteX42" fmla="*/ 4149537 w 5059083"/>
              <a:gd name="connsiteY42" fmla="*/ 564150 h 2354842"/>
              <a:gd name="connsiteX43" fmla="*/ 4102558 w 5059083"/>
              <a:gd name="connsiteY43" fmla="*/ 559486 h 2354842"/>
              <a:gd name="connsiteX44" fmla="*/ 3485296 w 5059083"/>
              <a:gd name="connsiteY44" fmla="*/ 771469 h 2354842"/>
              <a:gd name="connsiteX45" fmla="*/ 3376810 w 5059083"/>
              <a:gd name="connsiteY45" fmla="*/ 828102 h 2354842"/>
              <a:gd name="connsiteX46" fmla="*/ 3273165 w 5059083"/>
              <a:gd name="connsiteY46" fmla="*/ 884622 h 2354842"/>
              <a:gd name="connsiteX47" fmla="*/ 2467263 w 5059083"/>
              <a:gd name="connsiteY47" fmla="*/ 974124 h 2354842"/>
              <a:gd name="connsiteX48" fmla="*/ 2047845 w 5059083"/>
              <a:gd name="connsiteY48" fmla="*/ 917603 h 2354842"/>
              <a:gd name="connsiteX49" fmla="*/ 1949045 w 5059083"/>
              <a:gd name="connsiteY49" fmla="*/ 903500 h 2354842"/>
              <a:gd name="connsiteX50" fmla="*/ 15628 w 5059083"/>
              <a:gd name="connsiteY50" fmla="*/ 420115 h 2354842"/>
              <a:gd name="connsiteX51" fmla="*/ 0 w 5059083"/>
              <a:gd name="connsiteY51" fmla="*/ 416022 h 2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059083" h="2354842">
                <a:moveTo>
                  <a:pt x="0" y="0"/>
                </a:moveTo>
                <a:lnTo>
                  <a:pt x="23794" y="6107"/>
                </a:lnTo>
                <a:cubicBezTo>
                  <a:pt x="495900" y="127400"/>
                  <a:pt x="1673937" y="431030"/>
                  <a:pt x="2033799" y="507628"/>
                </a:cubicBezTo>
                <a:cubicBezTo>
                  <a:pt x="2113954" y="526507"/>
                  <a:pt x="2189265" y="540609"/>
                  <a:pt x="2264819" y="550048"/>
                </a:cubicBezTo>
                <a:lnTo>
                  <a:pt x="2712238" y="675543"/>
                </a:lnTo>
                <a:cubicBezTo>
                  <a:pt x="2764917" y="633769"/>
                  <a:pt x="2815941" y="604834"/>
                  <a:pt x="2858349" y="592466"/>
                </a:cubicBezTo>
                <a:cubicBezTo>
                  <a:pt x="2877238" y="592466"/>
                  <a:pt x="2900969" y="592466"/>
                  <a:pt x="2919615" y="587691"/>
                </a:cubicBezTo>
                <a:cubicBezTo>
                  <a:pt x="2985724" y="583027"/>
                  <a:pt x="3042147" y="568925"/>
                  <a:pt x="3084524" y="545384"/>
                </a:cubicBezTo>
                <a:cubicBezTo>
                  <a:pt x="3112857" y="531170"/>
                  <a:pt x="3145790" y="512292"/>
                  <a:pt x="3183567" y="493526"/>
                </a:cubicBezTo>
                <a:cubicBezTo>
                  <a:pt x="3273165" y="446332"/>
                  <a:pt x="3372209" y="389812"/>
                  <a:pt x="3480453" y="337954"/>
                </a:cubicBezTo>
                <a:cubicBezTo>
                  <a:pt x="3720917" y="220136"/>
                  <a:pt x="3998914" y="116532"/>
                  <a:pt x="4239136" y="173054"/>
                </a:cubicBezTo>
                <a:cubicBezTo>
                  <a:pt x="4427535" y="220136"/>
                  <a:pt x="4630221" y="356831"/>
                  <a:pt x="4785686" y="545384"/>
                </a:cubicBezTo>
                <a:lnTo>
                  <a:pt x="4988373" y="889286"/>
                </a:lnTo>
                <a:cubicBezTo>
                  <a:pt x="5030751" y="1007104"/>
                  <a:pt x="5059083" y="1134360"/>
                  <a:pt x="5059083" y="1261616"/>
                </a:cubicBezTo>
                <a:cubicBezTo>
                  <a:pt x="5059083" y="1379434"/>
                  <a:pt x="5040196" y="1497251"/>
                  <a:pt x="4997817" y="1615069"/>
                </a:cubicBezTo>
                <a:cubicBezTo>
                  <a:pt x="4955440" y="1737550"/>
                  <a:pt x="4894174" y="1855368"/>
                  <a:pt x="4809418" y="1968410"/>
                </a:cubicBezTo>
                <a:lnTo>
                  <a:pt x="4795131" y="1982624"/>
                </a:lnTo>
                <a:cubicBezTo>
                  <a:pt x="4644509" y="2175729"/>
                  <a:pt x="4451267" y="2312424"/>
                  <a:pt x="4281513" y="2345404"/>
                </a:cubicBezTo>
                <a:cubicBezTo>
                  <a:pt x="4253181" y="2350178"/>
                  <a:pt x="4220247" y="2354842"/>
                  <a:pt x="4191915" y="2354842"/>
                </a:cubicBezTo>
                <a:cubicBezTo>
                  <a:pt x="4045893" y="2354842"/>
                  <a:pt x="3885826" y="2293546"/>
                  <a:pt x="3687741" y="2218147"/>
                </a:cubicBezTo>
                <a:cubicBezTo>
                  <a:pt x="3678296" y="2213483"/>
                  <a:pt x="3673695" y="2213483"/>
                  <a:pt x="3664251" y="2208709"/>
                </a:cubicBezTo>
                <a:lnTo>
                  <a:pt x="3009213" y="2015604"/>
                </a:lnTo>
                <a:cubicBezTo>
                  <a:pt x="2985724" y="2015604"/>
                  <a:pt x="2966836" y="2010829"/>
                  <a:pt x="2943346" y="2010829"/>
                </a:cubicBezTo>
                <a:cubicBezTo>
                  <a:pt x="2919615" y="2006165"/>
                  <a:pt x="2896125" y="2006165"/>
                  <a:pt x="2872637" y="2006165"/>
                </a:cubicBezTo>
                <a:cubicBezTo>
                  <a:pt x="2750104" y="2006165"/>
                  <a:pt x="2542817" y="2024931"/>
                  <a:pt x="2283465" y="2048583"/>
                </a:cubicBezTo>
                <a:cubicBezTo>
                  <a:pt x="1582826" y="2117424"/>
                  <a:pt x="540081" y="2251653"/>
                  <a:pt x="59901" y="2314757"/>
                </a:cubicBezTo>
                <a:lnTo>
                  <a:pt x="0" y="2322654"/>
                </a:lnTo>
                <a:lnTo>
                  <a:pt x="0" y="1918976"/>
                </a:lnTo>
                <a:lnTo>
                  <a:pt x="78923" y="1909128"/>
                </a:lnTo>
                <a:cubicBezTo>
                  <a:pt x="539788" y="1851596"/>
                  <a:pt x="1386481" y="1746080"/>
                  <a:pt x="2052688" y="1681029"/>
                </a:cubicBezTo>
                <a:lnTo>
                  <a:pt x="2486151" y="1643274"/>
                </a:lnTo>
                <a:cubicBezTo>
                  <a:pt x="2660506" y="1629171"/>
                  <a:pt x="2806527" y="1619733"/>
                  <a:pt x="2900969" y="1619733"/>
                </a:cubicBezTo>
                <a:cubicBezTo>
                  <a:pt x="3193012" y="1619733"/>
                  <a:pt x="3466408" y="1704570"/>
                  <a:pt x="3692584" y="1784633"/>
                </a:cubicBezTo>
                <a:lnTo>
                  <a:pt x="4016659" y="2023595"/>
                </a:lnTo>
                <a:lnTo>
                  <a:pt x="4102558" y="1982624"/>
                </a:lnTo>
                <a:cubicBezTo>
                  <a:pt x="4126047" y="1968410"/>
                  <a:pt x="4158981" y="1958971"/>
                  <a:pt x="4191915" y="1954307"/>
                </a:cubicBezTo>
                <a:lnTo>
                  <a:pt x="4206202" y="1954307"/>
                </a:lnTo>
                <a:cubicBezTo>
                  <a:pt x="4210803" y="1949533"/>
                  <a:pt x="4210803" y="1949533"/>
                  <a:pt x="4215646" y="1949533"/>
                </a:cubicBezTo>
                <a:cubicBezTo>
                  <a:pt x="4319290" y="1921328"/>
                  <a:pt x="4479356" y="1775194"/>
                  <a:pt x="4578400" y="1581978"/>
                </a:cubicBezTo>
                <a:cubicBezTo>
                  <a:pt x="4625620" y="1487812"/>
                  <a:pt x="4658553" y="1379434"/>
                  <a:pt x="4658553" y="1266280"/>
                </a:cubicBezTo>
                <a:cubicBezTo>
                  <a:pt x="4658553" y="1157902"/>
                  <a:pt x="4620777" y="1035420"/>
                  <a:pt x="4559511" y="922267"/>
                </a:cubicBezTo>
                <a:lnTo>
                  <a:pt x="4158981" y="568925"/>
                </a:lnTo>
                <a:cubicBezTo>
                  <a:pt x="4158981" y="568925"/>
                  <a:pt x="4154380" y="564150"/>
                  <a:pt x="4149537" y="564150"/>
                </a:cubicBezTo>
                <a:cubicBezTo>
                  <a:pt x="4135491" y="564150"/>
                  <a:pt x="4116604" y="559486"/>
                  <a:pt x="4102558" y="559486"/>
                </a:cubicBezTo>
                <a:cubicBezTo>
                  <a:pt x="3932805" y="550048"/>
                  <a:pt x="3673695" y="672528"/>
                  <a:pt x="3485296" y="771469"/>
                </a:cubicBezTo>
                <a:cubicBezTo>
                  <a:pt x="3447520" y="790346"/>
                  <a:pt x="3409743" y="809224"/>
                  <a:pt x="3376810" y="828102"/>
                </a:cubicBezTo>
                <a:cubicBezTo>
                  <a:pt x="3339032" y="851643"/>
                  <a:pt x="3306099" y="870520"/>
                  <a:pt x="3273165" y="884622"/>
                </a:cubicBezTo>
                <a:cubicBezTo>
                  <a:pt x="3061036" y="997665"/>
                  <a:pt x="2745261" y="1002440"/>
                  <a:pt x="2467263" y="974124"/>
                </a:cubicBezTo>
                <a:lnTo>
                  <a:pt x="2047845" y="917603"/>
                </a:lnTo>
                <a:cubicBezTo>
                  <a:pt x="2010311" y="917603"/>
                  <a:pt x="1977377" y="908163"/>
                  <a:pt x="1949045" y="903500"/>
                </a:cubicBezTo>
                <a:cubicBezTo>
                  <a:pt x="1602607" y="829267"/>
                  <a:pt x="538291" y="556603"/>
                  <a:pt x="15628" y="420115"/>
                </a:cubicBezTo>
                <a:lnTo>
                  <a:pt x="0" y="41602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FAF6083-0133-42AB-AF59-7234AD8BCC43}"/>
              </a:ext>
            </a:extLst>
          </p:cNvPr>
          <p:cNvSpPr/>
          <p:nvPr/>
        </p:nvSpPr>
        <p:spPr>
          <a:xfrm>
            <a:off x="1977438" y="1572119"/>
            <a:ext cx="8237028" cy="2317808"/>
          </a:xfrm>
          <a:custGeom>
            <a:avLst/>
            <a:gdLst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186339 w 7988168"/>
              <a:gd name="connsiteY92" fmla="*/ 531108 h 2247782"/>
              <a:gd name="connsiteX93" fmla="*/ 5690122 w 7988168"/>
              <a:gd name="connsiteY93" fmla="*/ 531108 h 2247782"/>
              <a:gd name="connsiteX94" fmla="*/ 5728951 w 7988168"/>
              <a:gd name="connsiteY94" fmla="*/ 502170 h 2247782"/>
              <a:gd name="connsiteX95" fmla="*/ 5812872 w 7988168"/>
              <a:gd name="connsiteY95" fmla="*/ 461262 h 2247782"/>
              <a:gd name="connsiteX96" fmla="*/ 5835801 w 7988168"/>
              <a:gd name="connsiteY96" fmla="*/ 456622 h 2247782"/>
              <a:gd name="connsiteX97" fmla="*/ 5922709 w 7988168"/>
              <a:gd name="connsiteY97" fmla="*/ 429215 h 2247782"/>
              <a:gd name="connsiteX98" fmla="*/ 6027739 w 7988168"/>
              <a:gd name="connsiteY98" fmla="*/ 378932 h 2247782"/>
              <a:gd name="connsiteX99" fmla="*/ 6347635 w 7988168"/>
              <a:gd name="connsiteY99" fmla="*/ 209849 h 2247782"/>
              <a:gd name="connsiteX100" fmla="*/ 7045290 w 7988168"/>
              <a:gd name="connsiteY100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690122 w 7988168"/>
              <a:gd name="connsiteY92" fmla="*/ 531108 h 2247782"/>
              <a:gd name="connsiteX93" fmla="*/ 5728951 w 7988168"/>
              <a:gd name="connsiteY93" fmla="*/ 502170 h 2247782"/>
              <a:gd name="connsiteX94" fmla="*/ 5812872 w 7988168"/>
              <a:gd name="connsiteY94" fmla="*/ 461262 h 2247782"/>
              <a:gd name="connsiteX95" fmla="*/ 5835801 w 7988168"/>
              <a:gd name="connsiteY95" fmla="*/ 456622 h 2247782"/>
              <a:gd name="connsiteX96" fmla="*/ 5922709 w 7988168"/>
              <a:gd name="connsiteY96" fmla="*/ 429215 h 2247782"/>
              <a:gd name="connsiteX97" fmla="*/ 6027739 w 7988168"/>
              <a:gd name="connsiteY97" fmla="*/ 378932 h 2247782"/>
              <a:gd name="connsiteX98" fmla="*/ 6347635 w 7988168"/>
              <a:gd name="connsiteY98" fmla="*/ 209849 h 2247782"/>
              <a:gd name="connsiteX99" fmla="*/ 7045290 w 7988168"/>
              <a:gd name="connsiteY99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728951 w 7988168"/>
              <a:gd name="connsiteY92" fmla="*/ 502170 h 2247782"/>
              <a:gd name="connsiteX93" fmla="*/ 5812872 w 7988168"/>
              <a:gd name="connsiteY93" fmla="*/ 461262 h 2247782"/>
              <a:gd name="connsiteX94" fmla="*/ 5835801 w 7988168"/>
              <a:gd name="connsiteY94" fmla="*/ 456622 h 2247782"/>
              <a:gd name="connsiteX95" fmla="*/ 5922709 w 7988168"/>
              <a:gd name="connsiteY95" fmla="*/ 429215 h 2247782"/>
              <a:gd name="connsiteX96" fmla="*/ 6027739 w 7988168"/>
              <a:gd name="connsiteY96" fmla="*/ 378932 h 2247782"/>
              <a:gd name="connsiteX97" fmla="*/ 6347635 w 7988168"/>
              <a:gd name="connsiteY97" fmla="*/ 209849 h 2247782"/>
              <a:gd name="connsiteX98" fmla="*/ 7045290 w 7988168"/>
              <a:gd name="connsiteY98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078814 w 7988168"/>
              <a:gd name="connsiteY79" fmla="*/ 740658 h 2247782"/>
              <a:gd name="connsiteX80" fmla="*/ 5058803 w 7988168"/>
              <a:gd name="connsiteY80" fmla="*/ 785725 h 2247782"/>
              <a:gd name="connsiteX81" fmla="*/ 2910874 w 7988168"/>
              <a:gd name="connsiteY81" fmla="*/ 758318 h 2247782"/>
              <a:gd name="connsiteX82" fmla="*/ 2495193 w 7988168"/>
              <a:gd name="connsiteY82" fmla="*/ 790257 h 2247782"/>
              <a:gd name="connsiteX83" fmla="*/ 2243714 w 7988168"/>
              <a:gd name="connsiteY83" fmla="*/ 803960 h 2247782"/>
              <a:gd name="connsiteX84" fmla="*/ 1457841 w 7988168"/>
              <a:gd name="connsiteY84" fmla="*/ 648581 h 2247782"/>
              <a:gd name="connsiteX85" fmla="*/ 2056584 w 7988168"/>
              <a:gd name="connsiteY85" fmla="*/ 442918 h 2247782"/>
              <a:gd name="connsiteX86" fmla="*/ 2111317 w 7988168"/>
              <a:gd name="connsiteY86" fmla="*/ 452090 h 2247782"/>
              <a:gd name="connsiteX87" fmla="*/ 2239276 w 7988168"/>
              <a:gd name="connsiteY87" fmla="*/ 461262 h 2247782"/>
              <a:gd name="connsiteX88" fmla="*/ 2718936 w 7988168"/>
              <a:gd name="connsiteY88" fmla="*/ 429215 h 2247782"/>
              <a:gd name="connsiteX89" fmla="*/ 5255549 w 7988168"/>
              <a:gd name="connsiteY89" fmla="*/ 429215 h 2247782"/>
              <a:gd name="connsiteX90" fmla="*/ 5241496 w 7988168"/>
              <a:gd name="connsiteY90" fmla="*/ 442918 h 2247782"/>
              <a:gd name="connsiteX91" fmla="*/ 5728951 w 7988168"/>
              <a:gd name="connsiteY91" fmla="*/ 502170 h 2247782"/>
              <a:gd name="connsiteX92" fmla="*/ 5812872 w 7988168"/>
              <a:gd name="connsiteY92" fmla="*/ 461262 h 2247782"/>
              <a:gd name="connsiteX93" fmla="*/ 5835801 w 7988168"/>
              <a:gd name="connsiteY93" fmla="*/ 456622 h 2247782"/>
              <a:gd name="connsiteX94" fmla="*/ 5922709 w 7988168"/>
              <a:gd name="connsiteY94" fmla="*/ 429215 h 2247782"/>
              <a:gd name="connsiteX95" fmla="*/ 6027739 w 7988168"/>
              <a:gd name="connsiteY95" fmla="*/ 378932 h 2247782"/>
              <a:gd name="connsiteX96" fmla="*/ 6347635 w 7988168"/>
              <a:gd name="connsiteY96" fmla="*/ 209849 h 2247782"/>
              <a:gd name="connsiteX97" fmla="*/ 7045290 w 7988168"/>
              <a:gd name="connsiteY97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058803 w 7988168"/>
              <a:gd name="connsiteY79" fmla="*/ 785725 h 2247782"/>
              <a:gd name="connsiteX80" fmla="*/ 2910874 w 7988168"/>
              <a:gd name="connsiteY80" fmla="*/ 758318 h 2247782"/>
              <a:gd name="connsiteX81" fmla="*/ 2495193 w 7988168"/>
              <a:gd name="connsiteY81" fmla="*/ 790257 h 2247782"/>
              <a:gd name="connsiteX82" fmla="*/ 2243714 w 7988168"/>
              <a:gd name="connsiteY82" fmla="*/ 803960 h 2247782"/>
              <a:gd name="connsiteX83" fmla="*/ 1457841 w 7988168"/>
              <a:gd name="connsiteY83" fmla="*/ 648581 h 2247782"/>
              <a:gd name="connsiteX84" fmla="*/ 2056584 w 7988168"/>
              <a:gd name="connsiteY84" fmla="*/ 442918 h 2247782"/>
              <a:gd name="connsiteX85" fmla="*/ 2111317 w 7988168"/>
              <a:gd name="connsiteY85" fmla="*/ 452090 h 2247782"/>
              <a:gd name="connsiteX86" fmla="*/ 2239276 w 7988168"/>
              <a:gd name="connsiteY86" fmla="*/ 461262 h 2247782"/>
              <a:gd name="connsiteX87" fmla="*/ 2718936 w 7988168"/>
              <a:gd name="connsiteY87" fmla="*/ 429215 h 2247782"/>
              <a:gd name="connsiteX88" fmla="*/ 5255549 w 7988168"/>
              <a:gd name="connsiteY88" fmla="*/ 429215 h 2247782"/>
              <a:gd name="connsiteX89" fmla="*/ 5241496 w 7988168"/>
              <a:gd name="connsiteY89" fmla="*/ 442918 h 2247782"/>
              <a:gd name="connsiteX90" fmla="*/ 5728951 w 7988168"/>
              <a:gd name="connsiteY90" fmla="*/ 502170 h 2247782"/>
              <a:gd name="connsiteX91" fmla="*/ 5812872 w 7988168"/>
              <a:gd name="connsiteY91" fmla="*/ 461262 h 2247782"/>
              <a:gd name="connsiteX92" fmla="*/ 5835801 w 7988168"/>
              <a:gd name="connsiteY92" fmla="*/ 456622 h 2247782"/>
              <a:gd name="connsiteX93" fmla="*/ 5922709 w 7988168"/>
              <a:gd name="connsiteY93" fmla="*/ 429215 h 2247782"/>
              <a:gd name="connsiteX94" fmla="*/ 6027739 w 7988168"/>
              <a:gd name="connsiteY94" fmla="*/ 378932 h 2247782"/>
              <a:gd name="connsiteX95" fmla="*/ 6347635 w 7988168"/>
              <a:gd name="connsiteY95" fmla="*/ 209849 h 2247782"/>
              <a:gd name="connsiteX96" fmla="*/ 7045290 w 7988168"/>
              <a:gd name="connsiteY96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809840 w 7988168"/>
              <a:gd name="connsiteY35" fmla="*/ 736153 h 2247782"/>
              <a:gd name="connsiteX36" fmla="*/ 7919751 w 7988168"/>
              <a:gd name="connsiteY36" fmla="*/ 726271 h 2247782"/>
              <a:gd name="connsiteX37" fmla="*/ 7988168 w 7988168"/>
              <a:gd name="connsiteY37" fmla="*/ 1091952 h 2247782"/>
              <a:gd name="connsiteX38" fmla="*/ 7919751 w 7988168"/>
              <a:gd name="connsiteY38" fmla="*/ 1457526 h 2247782"/>
              <a:gd name="connsiteX39" fmla="*/ 7709322 w 7988168"/>
              <a:gd name="connsiteY39" fmla="*/ 1813929 h 2247782"/>
              <a:gd name="connsiteX40" fmla="*/ 7183804 w 7988168"/>
              <a:gd name="connsiteY40" fmla="*/ 2165799 h 2247782"/>
              <a:gd name="connsiteX41" fmla="*/ 6576185 w 7988168"/>
              <a:gd name="connsiteY41" fmla="*/ 2037935 h 2247782"/>
              <a:gd name="connsiteX42" fmla="*/ 6530327 w 7988168"/>
              <a:gd name="connsiteY42" fmla="*/ 2019591 h 2247782"/>
              <a:gd name="connsiteX43" fmla="*/ 6649485 w 7988168"/>
              <a:gd name="connsiteY43" fmla="*/ 1958678 h 2247782"/>
              <a:gd name="connsiteX44" fmla="*/ 6109525 w 7988168"/>
              <a:gd name="connsiteY44" fmla="*/ 1778869 h 2247782"/>
              <a:gd name="connsiteX45" fmla="*/ 6068876 w 7988168"/>
              <a:gd name="connsiteY45" fmla="*/ 1790043 h 2247782"/>
              <a:gd name="connsiteX46" fmla="*/ 5931585 w 7988168"/>
              <a:gd name="connsiteY46" fmla="*/ 1804865 h 2247782"/>
              <a:gd name="connsiteX47" fmla="*/ 5876851 w 7988168"/>
              <a:gd name="connsiteY47" fmla="*/ 1795693 h 2247782"/>
              <a:gd name="connsiteX48" fmla="*/ 5748892 w 7988168"/>
              <a:gd name="connsiteY48" fmla="*/ 1786521 h 2247782"/>
              <a:gd name="connsiteX49" fmla="*/ 5269233 w 7988168"/>
              <a:gd name="connsiteY49" fmla="*/ 1818569 h 2247782"/>
              <a:gd name="connsiteX50" fmla="*/ 2732619 w 7988168"/>
              <a:gd name="connsiteY50" fmla="*/ 1818569 h 2247782"/>
              <a:gd name="connsiteX51" fmla="*/ 2746673 w 7988168"/>
              <a:gd name="connsiteY51" fmla="*/ 1804865 h 2247782"/>
              <a:gd name="connsiteX52" fmla="*/ 2929365 w 7988168"/>
              <a:gd name="connsiteY52" fmla="*/ 1462058 h 2247782"/>
              <a:gd name="connsiteX53" fmla="*/ 4620194 w 7988168"/>
              <a:gd name="connsiteY53" fmla="*/ 1484934 h 2247782"/>
              <a:gd name="connsiteX54" fmla="*/ 5068049 w 7988168"/>
              <a:gd name="connsiteY54" fmla="*/ 1480402 h 2247782"/>
              <a:gd name="connsiteX55" fmla="*/ 5072487 w 7988168"/>
              <a:gd name="connsiteY55" fmla="*/ 1489466 h 2247782"/>
              <a:gd name="connsiteX56" fmla="*/ 5488537 w 7988168"/>
              <a:gd name="connsiteY56" fmla="*/ 1457526 h 2247782"/>
              <a:gd name="connsiteX57" fmla="*/ 5744455 w 7988168"/>
              <a:gd name="connsiteY57" fmla="*/ 1443823 h 2247782"/>
              <a:gd name="connsiteX58" fmla="*/ 6530327 w 7988168"/>
              <a:gd name="connsiteY58" fmla="*/ 1599203 h 2247782"/>
              <a:gd name="connsiteX59" fmla="*/ 6411693 w 7988168"/>
              <a:gd name="connsiteY59" fmla="*/ 1658629 h 2247782"/>
              <a:gd name="connsiteX60" fmla="*/ 6905580 w 7988168"/>
              <a:gd name="connsiteY60" fmla="*/ 1823095 h 2247782"/>
              <a:gd name="connsiteX61" fmla="*/ 6914203 w 7988168"/>
              <a:gd name="connsiteY61" fmla="*/ 1818569 h 2247782"/>
              <a:gd name="connsiteX62" fmla="*/ 7074337 w 7988168"/>
              <a:gd name="connsiteY62" fmla="*/ 1777350 h 2247782"/>
              <a:gd name="connsiteX63" fmla="*/ 7115387 w 7988168"/>
              <a:gd name="connsiteY63" fmla="*/ 1777350 h 2247782"/>
              <a:gd name="connsiteX64" fmla="*/ 7138315 w 7988168"/>
              <a:gd name="connsiteY64" fmla="*/ 1772818 h 2247782"/>
              <a:gd name="connsiteX65" fmla="*/ 7517384 w 7988168"/>
              <a:gd name="connsiteY65" fmla="*/ 1402712 h 2247782"/>
              <a:gd name="connsiteX66" fmla="*/ 7599855 w 7988168"/>
              <a:gd name="connsiteY66" fmla="*/ 1096484 h 2247782"/>
              <a:gd name="connsiteX67" fmla="*/ 7499263 w 7988168"/>
              <a:gd name="connsiteY67" fmla="*/ 762850 h 2247782"/>
              <a:gd name="connsiteX68" fmla="*/ 7570358 w 7988168"/>
              <a:gd name="connsiteY68" fmla="*/ 756898 h 2247782"/>
              <a:gd name="connsiteX69" fmla="*/ 7322317 w 7988168"/>
              <a:gd name="connsiteY69" fmla="*/ 393121 h 2247782"/>
              <a:gd name="connsiteX70" fmla="*/ 7217504 w 7988168"/>
              <a:gd name="connsiteY70" fmla="*/ 399238 h 2247782"/>
              <a:gd name="connsiteX71" fmla="*/ 7115387 w 7988168"/>
              <a:gd name="connsiteY71" fmla="*/ 401807 h 2247782"/>
              <a:gd name="connsiteX72" fmla="*/ 7046599 w 7988168"/>
              <a:gd name="connsiteY72" fmla="*/ 397275 h 2247782"/>
              <a:gd name="connsiteX73" fmla="*/ 6982621 w 7988168"/>
              <a:gd name="connsiteY73" fmla="*/ 392744 h 2247782"/>
              <a:gd name="connsiteX74" fmla="*/ 6320268 w 7988168"/>
              <a:gd name="connsiteY74" fmla="*/ 616641 h 2247782"/>
              <a:gd name="connsiteX75" fmla="*/ 6228922 w 7988168"/>
              <a:gd name="connsiteY75" fmla="*/ 662284 h 2247782"/>
              <a:gd name="connsiteX76" fmla="*/ 6119085 w 7988168"/>
              <a:gd name="connsiteY76" fmla="*/ 717207 h 2247782"/>
              <a:gd name="connsiteX77" fmla="*/ 5461170 w 7988168"/>
              <a:gd name="connsiteY77" fmla="*/ 817664 h 2247782"/>
              <a:gd name="connsiteX78" fmla="*/ 5058803 w 7988168"/>
              <a:gd name="connsiteY78" fmla="*/ 785725 h 2247782"/>
              <a:gd name="connsiteX79" fmla="*/ 2910874 w 7988168"/>
              <a:gd name="connsiteY79" fmla="*/ 758318 h 2247782"/>
              <a:gd name="connsiteX80" fmla="*/ 2495193 w 7988168"/>
              <a:gd name="connsiteY80" fmla="*/ 790257 h 2247782"/>
              <a:gd name="connsiteX81" fmla="*/ 2243714 w 7988168"/>
              <a:gd name="connsiteY81" fmla="*/ 803960 h 2247782"/>
              <a:gd name="connsiteX82" fmla="*/ 1457841 w 7988168"/>
              <a:gd name="connsiteY82" fmla="*/ 648581 h 2247782"/>
              <a:gd name="connsiteX83" fmla="*/ 2056584 w 7988168"/>
              <a:gd name="connsiteY83" fmla="*/ 442918 h 2247782"/>
              <a:gd name="connsiteX84" fmla="*/ 2111317 w 7988168"/>
              <a:gd name="connsiteY84" fmla="*/ 452090 h 2247782"/>
              <a:gd name="connsiteX85" fmla="*/ 2239276 w 7988168"/>
              <a:gd name="connsiteY85" fmla="*/ 461262 h 2247782"/>
              <a:gd name="connsiteX86" fmla="*/ 2718936 w 7988168"/>
              <a:gd name="connsiteY86" fmla="*/ 429215 h 2247782"/>
              <a:gd name="connsiteX87" fmla="*/ 5255549 w 7988168"/>
              <a:gd name="connsiteY87" fmla="*/ 429215 h 2247782"/>
              <a:gd name="connsiteX88" fmla="*/ 5241496 w 7988168"/>
              <a:gd name="connsiteY88" fmla="*/ 442918 h 2247782"/>
              <a:gd name="connsiteX89" fmla="*/ 5728951 w 7988168"/>
              <a:gd name="connsiteY89" fmla="*/ 502170 h 2247782"/>
              <a:gd name="connsiteX90" fmla="*/ 5812872 w 7988168"/>
              <a:gd name="connsiteY90" fmla="*/ 461262 h 2247782"/>
              <a:gd name="connsiteX91" fmla="*/ 5835801 w 7988168"/>
              <a:gd name="connsiteY91" fmla="*/ 456622 h 2247782"/>
              <a:gd name="connsiteX92" fmla="*/ 5922709 w 7988168"/>
              <a:gd name="connsiteY92" fmla="*/ 429215 h 2247782"/>
              <a:gd name="connsiteX93" fmla="*/ 6027739 w 7988168"/>
              <a:gd name="connsiteY93" fmla="*/ 378932 h 2247782"/>
              <a:gd name="connsiteX94" fmla="*/ 6347635 w 7988168"/>
              <a:gd name="connsiteY94" fmla="*/ 209849 h 2247782"/>
              <a:gd name="connsiteX95" fmla="*/ 7045290 w 7988168"/>
              <a:gd name="connsiteY95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570358 w 7988168"/>
              <a:gd name="connsiteY67" fmla="*/ 756898 h 2247782"/>
              <a:gd name="connsiteX68" fmla="*/ 7322317 w 7988168"/>
              <a:gd name="connsiteY68" fmla="*/ 393121 h 2247782"/>
              <a:gd name="connsiteX69" fmla="*/ 7217504 w 7988168"/>
              <a:gd name="connsiteY69" fmla="*/ 399238 h 2247782"/>
              <a:gd name="connsiteX70" fmla="*/ 7115387 w 7988168"/>
              <a:gd name="connsiteY70" fmla="*/ 401807 h 2247782"/>
              <a:gd name="connsiteX71" fmla="*/ 7046599 w 7988168"/>
              <a:gd name="connsiteY71" fmla="*/ 397275 h 2247782"/>
              <a:gd name="connsiteX72" fmla="*/ 6982621 w 7988168"/>
              <a:gd name="connsiteY72" fmla="*/ 392744 h 2247782"/>
              <a:gd name="connsiteX73" fmla="*/ 6320268 w 7988168"/>
              <a:gd name="connsiteY73" fmla="*/ 616641 h 2247782"/>
              <a:gd name="connsiteX74" fmla="*/ 6228922 w 7988168"/>
              <a:gd name="connsiteY74" fmla="*/ 662284 h 2247782"/>
              <a:gd name="connsiteX75" fmla="*/ 6119085 w 7988168"/>
              <a:gd name="connsiteY75" fmla="*/ 717207 h 2247782"/>
              <a:gd name="connsiteX76" fmla="*/ 5461170 w 7988168"/>
              <a:gd name="connsiteY76" fmla="*/ 817664 h 2247782"/>
              <a:gd name="connsiteX77" fmla="*/ 5058803 w 7988168"/>
              <a:gd name="connsiteY77" fmla="*/ 785725 h 2247782"/>
              <a:gd name="connsiteX78" fmla="*/ 2910874 w 7988168"/>
              <a:gd name="connsiteY78" fmla="*/ 758318 h 2247782"/>
              <a:gd name="connsiteX79" fmla="*/ 2495193 w 7988168"/>
              <a:gd name="connsiteY79" fmla="*/ 790257 h 2247782"/>
              <a:gd name="connsiteX80" fmla="*/ 2243714 w 7988168"/>
              <a:gd name="connsiteY80" fmla="*/ 803960 h 2247782"/>
              <a:gd name="connsiteX81" fmla="*/ 1457841 w 7988168"/>
              <a:gd name="connsiteY81" fmla="*/ 648581 h 2247782"/>
              <a:gd name="connsiteX82" fmla="*/ 2056584 w 7988168"/>
              <a:gd name="connsiteY82" fmla="*/ 442918 h 2247782"/>
              <a:gd name="connsiteX83" fmla="*/ 2111317 w 7988168"/>
              <a:gd name="connsiteY83" fmla="*/ 452090 h 2247782"/>
              <a:gd name="connsiteX84" fmla="*/ 2239276 w 7988168"/>
              <a:gd name="connsiteY84" fmla="*/ 461262 h 2247782"/>
              <a:gd name="connsiteX85" fmla="*/ 2718936 w 7988168"/>
              <a:gd name="connsiteY85" fmla="*/ 429215 h 2247782"/>
              <a:gd name="connsiteX86" fmla="*/ 5255549 w 7988168"/>
              <a:gd name="connsiteY86" fmla="*/ 429215 h 2247782"/>
              <a:gd name="connsiteX87" fmla="*/ 5241496 w 7988168"/>
              <a:gd name="connsiteY87" fmla="*/ 442918 h 2247782"/>
              <a:gd name="connsiteX88" fmla="*/ 5728951 w 7988168"/>
              <a:gd name="connsiteY88" fmla="*/ 502170 h 2247782"/>
              <a:gd name="connsiteX89" fmla="*/ 5812872 w 7988168"/>
              <a:gd name="connsiteY89" fmla="*/ 461262 h 2247782"/>
              <a:gd name="connsiteX90" fmla="*/ 5835801 w 7988168"/>
              <a:gd name="connsiteY90" fmla="*/ 456622 h 2247782"/>
              <a:gd name="connsiteX91" fmla="*/ 5922709 w 7988168"/>
              <a:gd name="connsiteY91" fmla="*/ 429215 h 2247782"/>
              <a:gd name="connsiteX92" fmla="*/ 6027739 w 7988168"/>
              <a:gd name="connsiteY92" fmla="*/ 378932 h 2247782"/>
              <a:gd name="connsiteX93" fmla="*/ 6347635 w 7988168"/>
              <a:gd name="connsiteY93" fmla="*/ 209849 h 2247782"/>
              <a:gd name="connsiteX94" fmla="*/ 7045290 w 7988168"/>
              <a:gd name="connsiteY94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570358 w 7988168"/>
              <a:gd name="connsiteY67" fmla="*/ 756898 h 2247782"/>
              <a:gd name="connsiteX68" fmla="*/ 7217504 w 7988168"/>
              <a:gd name="connsiteY68" fmla="*/ 399238 h 2247782"/>
              <a:gd name="connsiteX69" fmla="*/ 7115387 w 7988168"/>
              <a:gd name="connsiteY69" fmla="*/ 401807 h 2247782"/>
              <a:gd name="connsiteX70" fmla="*/ 7046599 w 7988168"/>
              <a:gd name="connsiteY70" fmla="*/ 397275 h 2247782"/>
              <a:gd name="connsiteX71" fmla="*/ 6982621 w 7988168"/>
              <a:gd name="connsiteY71" fmla="*/ 392744 h 2247782"/>
              <a:gd name="connsiteX72" fmla="*/ 6320268 w 7988168"/>
              <a:gd name="connsiteY72" fmla="*/ 616641 h 2247782"/>
              <a:gd name="connsiteX73" fmla="*/ 6228922 w 7988168"/>
              <a:gd name="connsiteY73" fmla="*/ 662284 h 2247782"/>
              <a:gd name="connsiteX74" fmla="*/ 6119085 w 7988168"/>
              <a:gd name="connsiteY74" fmla="*/ 717207 h 2247782"/>
              <a:gd name="connsiteX75" fmla="*/ 5461170 w 7988168"/>
              <a:gd name="connsiteY75" fmla="*/ 817664 h 2247782"/>
              <a:gd name="connsiteX76" fmla="*/ 5058803 w 7988168"/>
              <a:gd name="connsiteY76" fmla="*/ 785725 h 2247782"/>
              <a:gd name="connsiteX77" fmla="*/ 2910874 w 7988168"/>
              <a:gd name="connsiteY77" fmla="*/ 758318 h 2247782"/>
              <a:gd name="connsiteX78" fmla="*/ 2495193 w 7988168"/>
              <a:gd name="connsiteY78" fmla="*/ 790257 h 2247782"/>
              <a:gd name="connsiteX79" fmla="*/ 2243714 w 7988168"/>
              <a:gd name="connsiteY79" fmla="*/ 803960 h 2247782"/>
              <a:gd name="connsiteX80" fmla="*/ 1457841 w 7988168"/>
              <a:gd name="connsiteY80" fmla="*/ 648581 h 2247782"/>
              <a:gd name="connsiteX81" fmla="*/ 2056584 w 7988168"/>
              <a:gd name="connsiteY81" fmla="*/ 442918 h 2247782"/>
              <a:gd name="connsiteX82" fmla="*/ 2111317 w 7988168"/>
              <a:gd name="connsiteY82" fmla="*/ 452090 h 2247782"/>
              <a:gd name="connsiteX83" fmla="*/ 2239276 w 7988168"/>
              <a:gd name="connsiteY83" fmla="*/ 461262 h 2247782"/>
              <a:gd name="connsiteX84" fmla="*/ 2718936 w 7988168"/>
              <a:gd name="connsiteY84" fmla="*/ 429215 h 2247782"/>
              <a:gd name="connsiteX85" fmla="*/ 5255549 w 7988168"/>
              <a:gd name="connsiteY85" fmla="*/ 429215 h 2247782"/>
              <a:gd name="connsiteX86" fmla="*/ 5241496 w 7988168"/>
              <a:gd name="connsiteY86" fmla="*/ 442918 h 2247782"/>
              <a:gd name="connsiteX87" fmla="*/ 5728951 w 7988168"/>
              <a:gd name="connsiteY87" fmla="*/ 502170 h 2247782"/>
              <a:gd name="connsiteX88" fmla="*/ 5812872 w 7988168"/>
              <a:gd name="connsiteY88" fmla="*/ 461262 h 2247782"/>
              <a:gd name="connsiteX89" fmla="*/ 5835801 w 7988168"/>
              <a:gd name="connsiteY89" fmla="*/ 456622 h 2247782"/>
              <a:gd name="connsiteX90" fmla="*/ 5922709 w 7988168"/>
              <a:gd name="connsiteY90" fmla="*/ 429215 h 2247782"/>
              <a:gd name="connsiteX91" fmla="*/ 6027739 w 7988168"/>
              <a:gd name="connsiteY91" fmla="*/ 378932 h 2247782"/>
              <a:gd name="connsiteX92" fmla="*/ 6347635 w 7988168"/>
              <a:gd name="connsiteY92" fmla="*/ 209849 h 2247782"/>
              <a:gd name="connsiteX93" fmla="*/ 7045290 w 7988168"/>
              <a:gd name="connsiteY93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217504 w 7988168"/>
              <a:gd name="connsiteY67" fmla="*/ 399238 h 2247782"/>
              <a:gd name="connsiteX68" fmla="*/ 7115387 w 7988168"/>
              <a:gd name="connsiteY68" fmla="*/ 401807 h 2247782"/>
              <a:gd name="connsiteX69" fmla="*/ 7046599 w 7988168"/>
              <a:gd name="connsiteY69" fmla="*/ 397275 h 2247782"/>
              <a:gd name="connsiteX70" fmla="*/ 6982621 w 7988168"/>
              <a:gd name="connsiteY70" fmla="*/ 392744 h 2247782"/>
              <a:gd name="connsiteX71" fmla="*/ 6320268 w 7988168"/>
              <a:gd name="connsiteY71" fmla="*/ 616641 h 2247782"/>
              <a:gd name="connsiteX72" fmla="*/ 6228922 w 7988168"/>
              <a:gd name="connsiteY72" fmla="*/ 662284 h 2247782"/>
              <a:gd name="connsiteX73" fmla="*/ 6119085 w 7988168"/>
              <a:gd name="connsiteY73" fmla="*/ 717207 h 2247782"/>
              <a:gd name="connsiteX74" fmla="*/ 5461170 w 7988168"/>
              <a:gd name="connsiteY74" fmla="*/ 817664 h 2247782"/>
              <a:gd name="connsiteX75" fmla="*/ 5058803 w 7988168"/>
              <a:gd name="connsiteY75" fmla="*/ 785725 h 2247782"/>
              <a:gd name="connsiteX76" fmla="*/ 2910874 w 7988168"/>
              <a:gd name="connsiteY76" fmla="*/ 758318 h 2247782"/>
              <a:gd name="connsiteX77" fmla="*/ 2495193 w 7988168"/>
              <a:gd name="connsiteY77" fmla="*/ 790257 h 2247782"/>
              <a:gd name="connsiteX78" fmla="*/ 2243714 w 7988168"/>
              <a:gd name="connsiteY78" fmla="*/ 803960 h 2247782"/>
              <a:gd name="connsiteX79" fmla="*/ 1457841 w 7988168"/>
              <a:gd name="connsiteY79" fmla="*/ 648581 h 2247782"/>
              <a:gd name="connsiteX80" fmla="*/ 2056584 w 7988168"/>
              <a:gd name="connsiteY80" fmla="*/ 442918 h 2247782"/>
              <a:gd name="connsiteX81" fmla="*/ 2111317 w 7988168"/>
              <a:gd name="connsiteY81" fmla="*/ 452090 h 2247782"/>
              <a:gd name="connsiteX82" fmla="*/ 2239276 w 7988168"/>
              <a:gd name="connsiteY82" fmla="*/ 461262 h 2247782"/>
              <a:gd name="connsiteX83" fmla="*/ 2718936 w 7988168"/>
              <a:gd name="connsiteY83" fmla="*/ 429215 h 2247782"/>
              <a:gd name="connsiteX84" fmla="*/ 5255549 w 7988168"/>
              <a:gd name="connsiteY84" fmla="*/ 429215 h 2247782"/>
              <a:gd name="connsiteX85" fmla="*/ 5241496 w 7988168"/>
              <a:gd name="connsiteY85" fmla="*/ 442918 h 2247782"/>
              <a:gd name="connsiteX86" fmla="*/ 5728951 w 7988168"/>
              <a:gd name="connsiteY86" fmla="*/ 502170 h 2247782"/>
              <a:gd name="connsiteX87" fmla="*/ 5812872 w 7988168"/>
              <a:gd name="connsiteY87" fmla="*/ 461262 h 2247782"/>
              <a:gd name="connsiteX88" fmla="*/ 5835801 w 7988168"/>
              <a:gd name="connsiteY88" fmla="*/ 456622 h 2247782"/>
              <a:gd name="connsiteX89" fmla="*/ 5922709 w 7988168"/>
              <a:gd name="connsiteY89" fmla="*/ 429215 h 2247782"/>
              <a:gd name="connsiteX90" fmla="*/ 6027739 w 7988168"/>
              <a:gd name="connsiteY90" fmla="*/ 378932 h 2247782"/>
              <a:gd name="connsiteX91" fmla="*/ 6347635 w 7988168"/>
              <a:gd name="connsiteY91" fmla="*/ 209849 h 2247782"/>
              <a:gd name="connsiteX92" fmla="*/ 7045290 w 7988168"/>
              <a:gd name="connsiteY92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905580 w 7988168"/>
              <a:gd name="connsiteY58" fmla="*/ 1823095 h 2247782"/>
              <a:gd name="connsiteX59" fmla="*/ 6914203 w 7988168"/>
              <a:gd name="connsiteY59" fmla="*/ 1818569 h 2247782"/>
              <a:gd name="connsiteX60" fmla="*/ 7074337 w 7988168"/>
              <a:gd name="connsiteY60" fmla="*/ 1777350 h 2247782"/>
              <a:gd name="connsiteX61" fmla="*/ 7115387 w 7988168"/>
              <a:gd name="connsiteY61" fmla="*/ 1777350 h 2247782"/>
              <a:gd name="connsiteX62" fmla="*/ 7138315 w 7988168"/>
              <a:gd name="connsiteY62" fmla="*/ 1772818 h 2247782"/>
              <a:gd name="connsiteX63" fmla="*/ 7517384 w 7988168"/>
              <a:gd name="connsiteY63" fmla="*/ 1402712 h 2247782"/>
              <a:gd name="connsiteX64" fmla="*/ 7599855 w 7988168"/>
              <a:gd name="connsiteY64" fmla="*/ 1096484 h 2247782"/>
              <a:gd name="connsiteX65" fmla="*/ 7499263 w 7988168"/>
              <a:gd name="connsiteY65" fmla="*/ 762850 h 2247782"/>
              <a:gd name="connsiteX66" fmla="*/ 7217504 w 7988168"/>
              <a:gd name="connsiteY66" fmla="*/ 399238 h 2247782"/>
              <a:gd name="connsiteX67" fmla="*/ 7115387 w 7988168"/>
              <a:gd name="connsiteY67" fmla="*/ 401807 h 2247782"/>
              <a:gd name="connsiteX68" fmla="*/ 7046599 w 7988168"/>
              <a:gd name="connsiteY68" fmla="*/ 397275 h 2247782"/>
              <a:gd name="connsiteX69" fmla="*/ 6982621 w 7988168"/>
              <a:gd name="connsiteY69" fmla="*/ 392744 h 2247782"/>
              <a:gd name="connsiteX70" fmla="*/ 6320268 w 7988168"/>
              <a:gd name="connsiteY70" fmla="*/ 616641 h 2247782"/>
              <a:gd name="connsiteX71" fmla="*/ 6228922 w 7988168"/>
              <a:gd name="connsiteY71" fmla="*/ 662284 h 2247782"/>
              <a:gd name="connsiteX72" fmla="*/ 6119085 w 7988168"/>
              <a:gd name="connsiteY72" fmla="*/ 717207 h 2247782"/>
              <a:gd name="connsiteX73" fmla="*/ 5461170 w 7988168"/>
              <a:gd name="connsiteY73" fmla="*/ 817664 h 2247782"/>
              <a:gd name="connsiteX74" fmla="*/ 5058803 w 7988168"/>
              <a:gd name="connsiteY74" fmla="*/ 785725 h 2247782"/>
              <a:gd name="connsiteX75" fmla="*/ 2910874 w 7988168"/>
              <a:gd name="connsiteY75" fmla="*/ 758318 h 2247782"/>
              <a:gd name="connsiteX76" fmla="*/ 2495193 w 7988168"/>
              <a:gd name="connsiteY76" fmla="*/ 790257 h 2247782"/>
              <a:gd name="connsiteX77" fmla="*/ 2243714 w 7988168"/>
              <a:gd name="connsiteY77" fmla="*/ 803960 h 2247782"/>
              <a:gd name="connsiteX78" fmla="*/ 1457841 w 7988168"/>
              <a:gd name="connsiteY78" fmla="*/ 648581 h 2247782"/>
              <a:gd name="connsiteX79" fmla="*/ 2056584 w 7988168"/>
              <a:gd name="connsiteY79" fmla="*/ 442918 h 2247782"/>
              <a:gd name="connsiteX80" fmla="*/ 2111317 w 7988168"/>
              <a:gd name="connsiteY80" fmla="*/ 452090 h 2247782"/>
              <a:gd name="connsiteX81" fmla="*/ 2239276 w 7988168"/>
              <a:gd name="connsiteY81" fmla="*/ 461262 h 2247782"/>
              <a:gd name="connsiteX82" fmla="*/ 2718936 w 7988168"/>
              <a:gd name="connsiteY82" fmla="*/ 429215 h 2247782"/>
              <a:gd name="connsiteX83" fmla="*/ 5255549 w 7988168"/>
              <a:gd name="connsiteY83" fmla="*/ 429215 h 2247782"/>
              <a:gd name="connsiteX84" fmla="*/ 5241496 w 7988168"/>
              <a:gd name="connsiteY84" fmla="*/ 442918 h 2247782"/>
              <a:gd name="connsiteX85" fmla="*/ 5728951 w 7988168"/>
              <a:gd name="connsiteY85" fmla="*/ 502170 h 2247782"/>
              <a:gd name="connsiteX86" fmla="*/ 5812872 w 7988168"/>
              <a:gd name="connsiteY86" fmla="*/ 461262 h 2247782"/>
              <a:gd name="connsiteX87" fmla="*/ 5835801 w 7988168"/>
              <a:gd name="connsiteY87" fmla="*/ 456622 h 2247782"/>
              <a:gd name="connsiteX88" fmla="*/ 5922709 w 7988168"/>
              <a:gd name="connsiteY88" fmla="*/ 429215 h 2247782"/>
              <a:gd name="connsiteX89" fmla="*/ 6027739 w 7988168"/>
              <a:gd name="connsiteY89" fmla="*/ 378932 h 2247782"/>
              <a:gd name="connsiteX90" fmla="*/ 6347635 w 7988168"/>
              <a:gd name="connsiteY90" fmla="*/ 209849 h 2247782"/>
              <a:gd name="connsiteX91" fmla="*/ 7045290 w 7988168"/>
              <a:gd name="connsiteY91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905580 w 7988168"/>
              <a:gd name="connsiteY58" fmla="*/ 1823095 h 2247782"/>
              <a:gd name="connsiteX59" fmla="*/ 7074337 w 7988168"/>
              <a:gd name="connsiteY59" fmla="*/ 1777350 h 2247782"/>
              <a:gd name="connsiteX60" fmla="*/ 7115387 w 7988168"/>
              <a:gd name="connsiteY60" fmla="*/ 1777350 h 2247782"/>
              <a:gd name="connsiteX61" fmla="*/ 7138315 w 7988168"/>
              <a:gd name="connsiteY61" fmla="*/ 1772818 h 2247782"/>
              <a:gd name="connsiteX62" fmla="*/ 7517384 w 7988168"/>
              <a:gd name="connsiteY62" fmla="*/ 1402712 h 2247782"/>
              <a:gd name="connsiteX63" fmla="*/ 7599855 w 7988168"/>
              <a:gd name="connsiteY63" fmla="*/ 1096484 h 2247782"/>
              <a:gd name="connsiteX64" fmla="*/ 7499263 w 7988168"/>
              <a:gd name="connsiteY64" fmla="*/ 762850 h 2247782"/>
              <a:gd name="connsiteX65" fmla="*/ 7217504 w 7988168"/>
              <a:gd name="connsiteY65" fmla="*/ 399238 h 2247782"/>
              <a:gd name="connsiteX66" fmla="*/ 7115387 w 7988168"/>
              <a:gd name="connsiteY66" fmla="*/ 401807 h 2247782"/>
              <a:gd name="connsiteX67" fmla="*/ 7046599 w 7988168"/>
              <a:gd name="connsiteY67" fmla="*/ 397275 h 2247782"/>
              <a:gd name="connsiteX68" fmla="*/ 6982621 w 7988168"/>
              <a:gd name="connsiteY68" fmla="*/ 392744 h 2247782"/>
              <a:gd name="connsiteX69" fmla="*/ 6320268 w 7988168"/>
              <a:gd name="connsiteY69" fmla="*/ 616641 h 2247782"/>
              <a:gd name="connsiteX70" fmla="*/ 6228922 w 7988168"/>
              <a:gd name="connsiteY70" fmla="*/ 662284 h 2247782"/>
              <a:gd name="connsiteX71" fmla="*/ 6119085 w 7988168"/>
              <a:gd name="connsiteY71" fmla="*/ 717207 h 2247782"/>
              <a:gd name="connsiteX72" fmla="*/ 5461170 w 7988168"/>
              <a:gd name="connsiteY72" fmla="*/ 817664 h 2247782"/>
              <a:gd name="connsiteX73" fmla="*/ 5058803 w 7988168"/>
              <a:gd name="connsiteY73" fmla="*/ 785725 h 2247782"/>
              <a:gd name="connsiteX74" fmla="*/ 2910874 w 7988168"/>
              <a:gd name="connsiteY74" fmla="*/ 758318 h 2247782"/>
              <a:gd name="connsiteX75" fmla="*/ 2495193 w 7988168"/>
              <a:gd name="connsiteY75" fmla="*/ 790257 h 2247782"/>
              <a:gd name="connsiteX76" fmla="*/ 2243714 w 7988168"/>
              <a:gd name="connsiteY76" fmla="*/ 803960 h 2247782"/>
              <a:gd name="connsiteX77" fmla="*/ 1457841 w 7988168"/>
              <a:gd name="connsiteY77" fmla="*/ 648581 h 2247782"/>
              <a:gd name="connsiteX78" fmla="*/ 2056584 w 7988168"/>
              <a:gd name="connsiteY78" fmla="*/ 442918 h 2247782"/>
              <a:gd name="connsiteX79" fmla="*/ 2111317 w 7988168"/>
              <a:gd name="connsiteY79" fmla="*/ 452090 h 2247782"/>
              <a:gd name="connsiteX80" fmla="*/ 2239276 w 7988168"/>
              <a:gd name="connsiteY80" fmla="*/ 461262 h 2247782"/>
              <a:gd name="connsiteX81" fmla="*/ 2718936 w 7988168"/>
              <a:gd name="connsiteY81" fmla="*/ 429215 h 2247782"/>
              <a:gd name="connsiteX82" fmla="*/ 5255549 w 7988168"/>
              <a:gd name="connsiteY82" fmla="*/ 429215 h 2247782"/>
              <a:gd name="connsiteX83" fmla="*/ 5241496 w 7988168"/>
              <a:gd name="connsiteY83" fmla="*/ 442918 h 2247782"/>
              <a:gd name="connsiteX84" fmla="*/ 5728951 w 7988168"/>
              <a:gd name="connsiteY84" fmla="*/ 502170 h 2247782"/>
              <a:gd name="connsiteX85" fmla="*/ 5812872 w 7988168"/>
              <a:gd name="connsiteY85" fmla="*/ 461262 h 2247782"/>
              <a:gd name="connsiteX86" fmla="*/ 5835801 w 7988168"/>
              <a:gd name="connsiteY86" fmla="*/ 456622 h 2247782"/>
              <a:gd name="connsiteX87" fmla="*/ 5922709 w 7988168"/>
              <a:gd name="connsiteY87" fmla="*/ 429215 h 2247782"/>
              <a:gd name="connsiteX88" fmla="*/ 6027739 w 7988168"/>
              <a:gd name="connsiteY88" fmla="*/ 378932 h 2247782"/>
              <a:gd name="connsiteX89" fmla="*/ 6347635 w 7988168"/>
              <a:gd name="connsiteY89" fmla="*/ 209849 h 2247782"/>
              <a:gd name="connsiteX90" fmla="*/ 7045290 w 7988168"/>
              <a:gd name="connsiteY90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7074337 w 7988168"/>
              <a:gd name="connsiteY58" fmla="*/ 1777350 h 2247782"/>
              <a:gd name="connsiteX59" fmla="*/ 7115387 w 7988168"/>
              <a:gd name="connsiteY59" fmla="*/ 1777350 h 2247782"/>
              <a:gd name="connsiteX60" fmla="*/ 7138315 w 7988168"/>
              <a:gd name="connsiteY60" fmla="*/ 1772818 h 2247782"/>
              <a:gd name="connsiteX61" fmla="*/ 7517384 w 7988168"/>
              <a:gd name="connsiteY61" fmla="*/ 1402712 h 2247782"/>
              <a:gd name="connsiteX62" fmla="*/ 7599855 w 7988168"/>
              <a:gd name="connsiteY62" fmla="*/ 1096484 h 2247782"/>
              <a:gd name="connsiteX63" fmla="*/ 7499263 w 7988168"/>
              <a:gd name="connsiteY63" fmla="*/ 762850 h 2247782"/>
              <a:gd name="connsiteX64" fmla="*/ 7217504 w 7988168"/>
              <a:gd name="connsiteY64" fmla="*/ 399238 h 2247782"/>
              <a:gd name="connsiteX65" fmla="*/ 7115387 w 7988168"/>
              <a:gd name="connsiteY65" fmla="*/ 401807 h 2247782"/>
              <a:gd name="connsiteX66" fmla="*/ 7046599 w 7988168"/>
              <a:gd name="connsiteY66" fmla="*/ 397275 h 2247782"/>
              <a:gd name="connsiteX67" fmla="*/ 6982621 w 7988168"/>
              <a:gd name="connsiteY67" fmla="*/ 392744 h 2247782"/>
              <a:gd name="connsiteX68" fmla="*/ 6320268 w 7988168"/>
              <a:gd name="connsiteY68" fmla="*/ 616641 h 2247782"/>
              <a:gd name="connsiteX69" fmla="*/ 6228922 w 7988168"/>
              <a:gd name="connsiteY69" fmla="*/ 662284 h 2247782"/>
              <a:gd name="connsiteX70" fmla="*/ 6119085 w 7988168"/>
              <a:gd name="connsiteY70" fmla="*/ 717207 h 2247782"/>
              <a:gd name="connsiteX71" fmla="*/ 5461170 w 7988168"/>
              <a:gd name="connsiteY71" fmla="*/ 817664 h 2247782"/>
              <a:gd name="connsiteX72" fmla="*/ 5058803 w 7988168"/>
              <a:gd name="connsiteY72" fmla="*/ 785725 h 2247782"/>
              <a:gd name="connsiteX73" fmla="*/ 2910874 w 7988168"/>
              <a:gd name="connsiteY73" fmla="*/ 758318 h 2247782"/>
              <a:gd name="connsiteX74" fmla="*/ 2495193 w 7988168"/>
              <a:gd name="connsiteY74" fmla="*/ 790257 h 2247782"/>
              <a:gd name="connsiteX75" fmla="*/ 2243714 w 7988168"/>
              <a:gd name="connsiteY75" fmla="*/ 803960 h 2247782"/>
              <a:gd name="connsiteX76" fmla="*/ 1457841 w 7988168"/>
              <a:gd name="connsiteY76" fmla="*/ 648581 h 2247782"/>
              <a:gd name="connsiteX77" fmla="*/ 2056584 w 7988168"/>
              <a:gd name="connsiteY77" fmla="*/ 442918 h 2247782"/>
              <a:gd name="connsiteX78" fmla="*/ 2111317 w 7988168"/>
              <a:gd name="connsiteY78" fmla="*/ 452090 h 2247782"/>
              <a:gd name="connsiteX79" fmla="*/ 2239276 w 7988168"/>
              <a:gd name="connsiteY79" fmla="*/ 461262 h 2247782"/>
              <a:gd name="connsiteX80" fmla="*/ 2718936 w 7988168"/>
              <a:gd name="connsiteY80" fmla="*/ 429215 h 2247782"/>
              <a:gd name="connsiteX81" fmla="*/ 5255549 w 7988168"/>
              <a:gd name="connsiteY81" fmla="*/ 429215 h 2247782"/>
              <a:gd name="connsiteX82" fmla="*/ 5241496 w 7988168"/>
              <a:gd name="connsiteY82" fmla="*/ 442918 h 2247782"/>
              <a:gd name="connsiteX83" fmla="*/ 5728951 w 7988168"/>
              <a:gd name="connsiteY83" fmla="*/ 502170 h 2247782"/>
              <a:gd name="connsiteX84" fmla="*/ 5812872 w 7988168"/>
              <a:gd name="connsiteY84" fmla="*/ 461262 h 2247782"/>
              <a:gd name="connsiteX85" fmla="*/ 5835801 w 7988168"/>
              <a:gd name="connsiteY85" fmla="*/ 456622 h 2247782"/>
              <a:gd name="connsiteX86" fmla="*/ 5922709 w 7988168"/>
              <a:gd name="connsiteY86" fmla="*/ 429215 h 2247782"/>
              <a:gd name="connsiteX87" fmla="*/ 6027739 w 7988168"/>
              <a:gd name="connsiteY87" fmla="*/ 378932 h 2247782"/>
              <a:gd name="connsiteX88" fmla="*/ 6347635 w 7988168"/>
              <a:gd name="connsiteY88" fmla="*/ 209849 h 2247782"/>
              <a:gd name="connsiteX89" fmla="*/ 7045290 w 7988168"/>
              <a:gd name="connsiteY89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109525 w 7988168"/>
              <a:gd name="connsiteY42" fmla="*/ 1778869 h 2247782"/>
              <a:gd name="connsiteX43" fmla="*/ 6068876 w 7988168"/>
              <a:gd name="connsiteY43" fmla="*/ 1790043 h 2247782"/>
              <a:gd name="connsiteX44" fmla="*/ 5931585 w 7988168"/>
              <a:gd name="connsiteY44" fmla="*/ 1804865 h 2247782"/>
              <a:gd name="connsiteX45" fmla="*/ 5876851 w 7988168"/>
              <a:gd name="connsiteY45" fmla="*/ 1795693 h 2247782"/>
              <a:gd name="connsiteX46" fmla="*/ 5748892 w 7988168"/>
              <a:gd name="connsiteY46" fmla="*/ 1786521 h 2247782"/>
              <a:gd name="connsiteX47" fmla="*/ 5269233 w 7988168"/>
              <a:gd name="connsiteY47" fmla="*/ 1818569 h 2247782"/>
              <a:gd name="connsiteX48" fmla="*/ 2732619 w 7988168"/>
              <a:gd name="connsiteY48" fmla="*/ 1818569 h 2247782"/>
              <a:gd name="connsiteX49" fmla="*/ 2746673 w 7988168"/>
              <a:gd name="connsiteY49" fmla="*/ 1804865 h 2247782"/>
              <a:gd name="connsiteX50" fmla="*/ 2929365 w 7988168"/>
              <a:gd name="connsiteY50" fmla="*/ 1462058 h 2247782"/>
              <a:gd name="connsiteX51" fmla="*/ 4620194 w 7988168"/>
              <a:gd name="connsiteY51" fmla="*/ 1484934 h 2247782"/>
              <a:gd name="connsiteX52" fmla="*/ 5068049 w 7988168"/>
              <a:gd name="connsiteY52" fmla="*/ 1480402 h 2247782"/>
              <a:gd name="connsiteX53" fmla="*/ 5072487 w 7988168"/>
              <a:gd name="connsiteY53" fmla="*/ 1489466 h 2247782"/>
              <a:gd name="connsiteX54" fmla="*/ 5488537 w 7988168"/>
              <a:gd name="connsiteY54" fmla="*/ 1457526 h 2247782"/>
              <a:gd name="connsiteX55" fmla="*/ 5744455 w 7988168"/>
              <a:gd name="connsiteY55" fmla="*/ 1443823 h 2247782"/>
              <a:gd name="connsiteX56" fmla="*/ 6530327 w 7988168"/>
              <a:gd name="connsiteY56" fmla="*/ 1599203 h 2247782"/>
              <a:gd name="connsiteX57" fmla="*/ 7074337 w 7988168"/>
              <a:gd name="connsiteY57" fmla="*/ 1777350 h 2247782"/>
              <a:gd name="connsiteX58" fmla="*/ 7115387 w 7988168"/>
              <a:gd name="connsiteY58" fmla="*/ 1777350 h 2247782"/>
              <a:gd name="connsiteX59" fmla="*/ 7138315 w 7988168"/>
              <a:gd name="connsiteY59" fmla="*/ 1772818 h 2247782"/>
              <a:gd name="connsiteX60" fmla="*/ 7517384 w 7988168"/>
              <a:gd name="connsiteY60" fmla="*/ 1402712 h 2247782"/>
              <a:gd name="connsiteX61" fmla="*/ 7599855 w 7988168"/>
              <a:gd name="connsiteY61" fmla="*/ 1096484 h 2247782"/>
              <a:gd name="connsiteX62" fmla="*/ 7499263 w 7988168"/>
              <a:gd name="connsiteY62" fmla="*/ 762850 h 2247782"/>
              <a:gd name="connsiteX63" fmla="*/ 7217504 w 7988168"/>
              <a:gd name="connsiteY63" fmla="*/ 399238 h 2247782"/>
              <a:gd name="connsiteX64" fmla="*/ 7115387 w 7988168"/>
              <a:gd name="connsiteY64" fmla="*/ 401807 h 2247782"/>
              <a:gd name="connsiteX65" fmla="*/ 7046599 w 7988168"/>
              <a:gd name="connsiteY65" fmla="*/ 397275 h 2247782"/>
              <a:gd name="connsiteX66" fmla="*/ 6982621 w 7988168"/>
              <a:gd name="connsiteY66" fmla="*/ 392744 h 2247782"/>
              <a:gd name="connsiteX67" fmla="*/ 6320268 w 7988168"/>
              <a:gd name="connsiteY67" fmla="*/ 616641 h 2247782"/>
              <a:gd name="connsiteX68" fmla="*/ 6228922 w 7988168"/>
              <a:gd name="connsiteY68" fmla="*/ 662284 h 2247782"/>
              <a:gd name="connsiteX69" fmla="*/ 6119085 w 7988168"/>
              <a:gd name="connsiteY69" fmla="*/ 717207 h 2247782"/>
              <a:gd name="connsiteX70" fmla="*/ 5461170 w 7988168"/>
              <a:gd name="connsiteY70" fmla="*/ 817664 h 2247782"/>
              <a:gd name="connsiteX71" fmla="*/ 5058803 w 7988168"/>
              <a:gd name="connsiteY71" fmla="*/ 785725 h 2247782"/>
              <a:gd name="connsiteX72" fmla="*/ 2910874 w 7988168"/>
              <a:gd name="connsiteY72" fmla="*/ 758318 h 2247782"/>
              <a:gd name="connsiteX73" fmla="*/ 2495193 w 7988168"/>
              <a:gd name="connsiteY73" fmla="*/ 790257 h 2247782"/>
              <a:gd name="connsiteX74" fmla="*/ 2243714 w 7988168"/>
              <a:gd name="connsiteY74" fmla="*/ 803960 h 2247782"/>
              <a:gd name="connsiteX75" fmla="*/ 1457841 w 7988168"/>
              <a:gd name="connsiteY75" fmla="*/ 648581 h 2247782"/>
              <a:gd name="connsiteX76" fmla="*/ 2056584 w 7988168"/>
              <a:gd name="connsiteY76" fmla="*/ 442918 h 2247782"/>
              <a:gd name="connsiteX77" fmla="*/ 2111317 w 7988168"/>
              <a:gd name="connsiteY77" fmla="*/ 452090 h 2247782"/>
              <a:gd name="connsiteX78" fmla="*/ 2239276 w 7988168"/>
              <a:gd name="connsiteY78" fmla="*/ 461262 h 2247782"/>
              <a:gd name="connsiteX79" fmla="*/ 2718936 w 7988168"/>
              <a:gd name="connsiteY79" fmla="*/ 429215 h 2247782"/>
              <a:gd name="connsiteX80" fmla="*/ 5255549 w 7988168"/>
              <a:gd name="connsiteY80" fmla="*/ 429215 h 2247782"/>
              <a:gd name="connsiteX81" fmla="*/ 5241496 w 7988168"/>
              <a:gd name="connsiteY81" fmla="*/ 442918 h 2247782"/>
              <a:gd name="connsiteX82" fmla="*/ 5728951 w 7988168"/>
              <a:gd name="connsiteY82" fmla="*/ 502170 h 2247782"/>
              <a:gd name="connsiteX83" fmla="*/ 5812872 w 7988168"/>
              <a:gd name="connsiteY83" fmla="*/ 461262 h 2247782"/>
              <a:gd name="connsiteX84" fmla="*/ 5835801 w 7988168"/>
              <a:gd name="connsiteY84" fmla="*/ 456622 h 2247782"/>
              <a:gd name="connsiteX85" fmla="*/ 5922709 w 7988168"/>
              <a:gd name="connsiteY85" fmla="*/ 429215 h 2247782"/>
              <a:gd name="connsiteX86" fmla="*/ 6027739 w 7988168"/>
              <a:gd name="connsiteY86" fmla="*/ 378932 h 2247782"/>
              <a:gd name="connsiteX87" fmla="*/ 6347635 w 7988168"/>
              <a:gd name="connsiteY87" fmla="*/ 209849 h 2247782"/>
              <a:gd name="connsiteX88" fmla="*/ 7045290 w 7988168"/>
              <a:gd name="connsiteY88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072487 w 7988168"/>
              <a:gd name="connsiteY52" fmla="*/ 1489466 h 2247782"/>
              <a:gd name="connsiteX53" fmla="*/ 5488537 w 7988168"/>
              <a:gd name="connsiteY53" fmla="*/ 1457526 h 2247782"/>
              <a:gd name="connsiteX54" fmla="*/ 5744455 w 7988168"/>
              <a:gd name="connsiteY54" fmla="*/ 1443823 h 2247782"/>
              <a:gd name="connsiteX55" fmla="*/ 6530327 w 7988168"/>
              <a:gd name="connsiteY55" fmla="*/ 1599203 h 2247782"/>
              <a:gd name="connsiteX56" fmla="*/ 7074337 w 7988168"/>
              <a:gd name="connsiteY56" fmla="*/ 1777350 h 2247782"/>
              <a:gd name="connsiteX57" fmla="*/ 7115387 w 7988168"/>
              <a:gd name="connsiteY57" fmla="*/ 1777350 h 2247782"/>
              <a:gd name="connsiteX58" fmla="*/ 7138315 w 7988168"/>
              <a:gd name="connsiteY58" fmla="*/ 1772818 h 2247782"/>
              <a:gd name="connsiteX59" fmla="*/ 7517384 w 7988168"/>
              <a:gd name="connsiteY59" fmla="*/ 1402712 h 2247782"/>
              <a:gd name="connsiteX60" fmla="*/ 7599855 w 7988168"/>
              <a:gd name="connsiteY60" fmla="*/ 1096484 h 2247782"/>
              <a:gd name="connsiteX61" fmla="*/ 7499263 w 7988168"/>
              <a:gd name="connsiteY61" fmla="*/ 762850 h 2247782"/>
              <a:gd name="connsiteX62" fmla="*/ 7217504 w 7988168"/>
              <a:gd name="connsiteY62" fmla="*/ 399238 h 2247782"/>
              <a:gd name="connsiteX63" fmla="*/ 7115387 w 7988168"/>
              <a:gd name="connsiteY63" fmla="*/ 401807 h 2247782"/>
              <a:gd name="connsiteX64" fmla="*/ 7046599 w 7988168"/>
              <a:gd name="connsiteY64" fmla="*/ 397275 h 2247782"/>
              <a:gd name="connsiteX65" fmla="*/ 6982621 w 7988168"/>
              <a:gd name="connsiteY65" fmla="*/ 392744 h 2247782"/>
              <a:gd name="connsiteX66" fmla="*/ 6320268 w 7988168"/>
              <a:gd name="connsiteY66" fmla="*/ 616641 h 2247782"/>
              <a:gd name="connsiteX67" fmla="*/ 6228922 w 7988168"/>
              <a:gd name="connsiteY67" fmla="*/ 662284 h 2247782"/>
              <a:gd name="connsiteX68" fmla="*/ 6119085 w 7988168"/>
              <a:gd name="connsiteY68" fmla="*/ 717207 h 2247782"/>
              <a:gd name="connsiteX69" fmla="*/ 5461170 w 7988168"/>
              <a:gd name="connsiteY69" fmla="*/ 817664 h 2247782"/>
              <a:gd name="connsiteX70" fmla="*/ 5058803 w 7988168"/>
              <a:gd name="connsiteY70" fmla="*/ 785725 h 2247782"/>
              <a:gd name="connsiteX71" fmla="*/ 2910874 w 7988168"/>
              <a:gd name="connsiteY71" fmla="*/ 758318 h 2247782"/>
              <a:gd name="connsiteX72" fmla="*/ 2495193 w 7988168"/>
              <a:gd name="connsiteY72" fmla="*/ 790257 h 2247782"/>
              <a:gd name="connsiteX73" fmla="*/ 2243714 w 7988168"/>
              <a:gd name="connsiteY73" fmla="*/ 803960 h 2247782"/>
              <a:gd name="connsiteX74" fmla="*/ 1457841 w 7988168"/>
              <a:gd name="connsiteY74" fmla="*/ 648581 h 2247782"/>
              <a:gd name="connsiteX75" fmla="*/ 2056584 w 7988168"/>
              <a:gd name="connsiteY75" fmla="*/ 442918 h 2247782"/>
              <a:gd name="connsiteX76" fmla="*/ 2111317 w 7988168"/>
              <a:gd name="connsiteY76" fmla="*/ 452090 h 2247782"/>
              <a:gd name="connsiteX77" fmla="*/ 2239276 w 7988168"/>
              <a:gd name="connsiteY77" fmla="*/ 461262 h 2247782"/>
              <a:gd name="connsiteX78" fmla="*/ 2718936 w 7988168"/>
              <a:gd name="connsiteY78" fmla="*/ 429215 h 2247782"/>
              <a:gd name="connsiteX79" fmla="*/ 5255549 w 7988168"/>
              <a:gd name="connsiteY79" fmla="*/ 429215 h 2247782"/>
              <a:gd name="connsiteX80" fmla="*/ 5241496 w 7988168"/>
              <a:gd name="connsiteY80" fmla="*/ 442918 h 2247782"/>
              <a:gd name="connsiteX81" fmla="*/ 5728951 w 7988168"/>
              <a:gd name="connsiteY81" fmla="*/ 502170 h 2247782"/>
              <a:gd name="connsiteX82" fmla="*/ 5812872 w 7988168"/>
              <a:gd name="connsiteY82" fmla="*/ 461262 h 2247782"/>
              <a:gd name="connsiteX83" fmla="*/ 5835801 w 7988168"/>
              <a:gd name="connsiteY83" fmla="*/ 456622 h 2247782"/>
              <a:gd name="connsiteX84" fmla="*/ 5922709 w 7988168"/>
              <a:gd name="connsiteY84" fmla="*/ 429215 h 2247782"/>
              <a:gd name="connsiteX85" fmla="*/ 6027739 w 7988168"/>
              <a:gd name="connsiteY85" fmla="*/ 378932 h 2247782"/>
              <a:gd name="connsiteX86" fmla="*/ 6347635 w 7988168"/>
              <a:gd name="connsiteY86" fmla="*/ 209849 h 2247782"/>
              <a:gd name="connsiteX87" fmla="*/ 7045290 w 7988168"/>
              <a:gd name="connsiteY87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072487 w 7988168"/>
              <a:gd name="connsiteY52" fmla="*/ 1489466 h 2247782"/>
              <a:gd name="connsiteX53" fmla="*/ 5488537 w 7988168"/>
              <a:gd name="connsiteY53" fmla="*/ 1457526 h 2247782"/>
              <a:gd name="connsiteX54" fmla="*/ 5744455 w 7988168"/>
              <a:gd name="connsiteY54" fmla="*/ 1443823 h 2247782"/>
              <a:gd name="connsiteX55" fmla="*/ 6530327 w 7988168"/>
              <a:gd name="connsiteY55" fmla="*/ 1599203 h 2247782"/>
              <a:gd name="connsiteX56" fmla="*/ 7074337 w 7988168"/>
              <a:gd name="connsiteY56" fmla="*/ 1777350 h 2247782"/>
              <a:gd name="connsiteX57" fmla="*/ 7115387 w 7988168"/>
              <a:gd name="connsiteY57" fmla="*/ 1777350 h 2247782"/>
              <a:gd name="connsiteX58" fmla="*/ 7138315 w 7988168"/>
              <a:gd name="connsiteY58" fmla="*/ 1772818 h 2247782"/>
              <a:gd name="connsiteX59" fmla="*/ 7517384 w 7988168"/>
              <a:gd name="connsiteY59" fmla="*/ 1402712 h 2247782"/>
              <a:gd name="connsiteX60" fmla="*/ 7599855 w 7988168"/>
              <a:gd name="connsiteY60" fmla="*/ 1096484 h 2247782"/>
              <a:gd name="connsiteX61" fmla="*/ 7499263 w 7988168"/>
              <a:gd name="connsiteY61" fmla="*/ 762850 h 2247782"/>
              <a:gd name="connsiteX62" fmla="*/ 7115387 w 7988168"/>
              <a:gd name="connsiteY62" fmla="*/ 401807 h 2247782"/>
              <a:gd name="connsiteX63" fmla="*/ 7046599 w 7988168"/>
              <a:gd name="connsiteY63" fmla="*/ 397275 h 2247782"/>
              <a:gd name="connsiteX64" fmla="*/ 6982621 w 7988168"/>
              <a:gd name="connsiteY64" fmla="*/ 392744 h 2247782"/>
              <a:gd name="connsiteX65" fmla="*/ 6320268 w 7988168"/>
              <a:gd name="connsiteY65" fmla="*/ 616641 h 2247782"/>
              <a:gd name="connsiteX66" fmla="*/ 6228922 w 7988168"/>
              <a:gd name="connsiteY66" fmla="*/ 662284 h 2247782"/>
              <a:gd name="connsiteX67" fmla="*/ 6119085 w 7988168"/>
              <a:gd name="connsiteY67" fmla="*/ 717207 h 2247782"/>
              <a:gd name="connsiteX68" fmla="*/ 5461170 w 7988168"/>
              <a:gd name="connsiteY68" fmla="*/ 817664 h 2247782"/>
              <a:gd name="connsiteX69" fmla="*/ 5058803 w 7988168"/>
              <a:gd name="connsiteY69" fmla="*/ 785725 h 2247782"/>
              <a:gd name="connsiteX70" fmla="*/ 2910874 w 7988168"/>
              <a:gd name="connsiteY70" fmla="*/ 758318 h 2247782"/>
              <a:gd name="connsiteX71" fmla="*/ 2495193 w 7988168"/>
              <a:gd name="connsiteY71" fmla="*/ 790257 h 2247782"/>
              <a:gd name="connsiteX72" fmla="*/ 2243714 w 7988168"/>
              <a:gd name="connsiteY72" fmla="*/ 803960 h 2247782"/>
              <a:gd name="connsiteX73" fmla="*/ 1457841 w 7988168"/>
              <a:gd name="connsiteY73" fmla="*/ 648581 h 2247782"/>
              <a:gd name="connsiteX74" fmla="*/ 2056584 w 7988168"/>
              <a:gd name="connsiteY74" fmla="*/ 442918 h 2247782"/>
              <a:gd name="connsiteX75" fmla="*/ 2111317 w 7988168"/>
              <a:gd name="connsiteY75" fmla="*/ 452090 h 2247782"/>
              <a:gd name="connsiteX76" fmla="*/ 2239276 w 7988168"/>
              <a:gd name="connsiteY76" fmla="*/ 461262 h 2247782"/>
              <a:gd name="connsiteX77" fmla="*/ 2718936 w 7988168"/>
              <a:gd name="connsiteY77" fmla="*/ 429215 h 2247782"/>
              <a:gd name="connsiteX78" fmla="*/ 5255549 w 7988168"/>
              <a:gd name="connsiteY78" fmla="*/ 429215 h 2247782"/>
              <a:gd name="connsiteX79" fmla="*/ 5241496 w 7988168"/>
              <a:gd name="connsiteY79" fmla="*/ 442918 h 2247782"/>
              <a:gd name="connsiteX80" fmla="*/ 5728951 w 7988168"/>
              <a:gd name="connsiteY80" fmla="*/ 502170 h 2247782"/>
              <a:gd name="connsiteX81" fmla="*/ 5812872 w 7988168"/>
              <a:gd name="connsiteY81" fmla="*/ 461262 h 2247782"/>
              <a:gd name="connsiteX82" fmla="*/ 5835801 w 7988168"/>
              <a:gd name="connsiteY82" fmla="*/ 456622 h 2247782"/>
              <a:gd name="connsiteX83" fmla="*/ 5922709 w 7988168"/>
              <a:gd name="connsiteY83" fmla="*/ 429215 h 2247782"/>
              <a:gd name="connsiteX84" fmla="*/ 6027739 w 7988168"/>
              <a:gd name="connsiteY84" fmla="*/ 378932 h 2247782"/>
              <a:gd name="connsiteX85" fmla="*/ 6347635 w 7988168"/>
              <a:gd name="connsiteY85" fmla="*/ 209849 h 2247782"/>
              <a:gd name="connsiteX86" fmla="*/ 7045290 w 7988168"/>
              <a:gd name="connsiteY86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488537 w 7988168"/>
              <a:gd name="connsiteY52" fmla="*/ 1457526 h 2247782"/>
              <a:gd name="connsiteX53" fmla="*/ 5744455 w 7988168"/>
              <a:gd name="connsiteY53" fmla="*/ 1443823 h 2247782"/>
              <a:gd name="connsiteX54" fmla="*/ 6530327 w 7988168"/>
              <a:gd name="connsiteY54" fmla="*/ 1599203 h 2247782"/>
              <a:gd name="connsiteX55" fmla="*/ 7074337 w 7988168"/>
              <a:gd name="connsiteY55" fmla="*/ 1777350 h 2247782"/>
              <a:gd name="connsiteX56" fmla="*/ 7115387 w 7988168"/>
              <a:gd name="connsiteY56" fmla="*/ 1777350 h 2247782"/>
              <a:gd name="connsiteX57" fmla="*/ 7138315 w 7988168"/>
              <a:gd name="connsiteY57" fmla="*/ 1772818 h 2247782"/>
              <a:gd name="connsiteX58" fmla="*/ 7517384 w 7988168"/>
              <a:gd name="connsiteY58" fmla="*/ 1402712 h 2247782"/>
              <a:gd name="connsiteX59" fmla="*/ 7599855 w 7988168"/>
              <a:gd name="connsiteY59" fmla="*/ 1096484 h 2247782"/>
              <a:gd name="connsiteX60" fmla="*/ 7499263 w 7988168"/>
              <a:gd name="connsiteY60" fmla="*/ 762850 h 2247782"/>
              <a:gd name="connsiteX61" fmla="*/ 7115387 w 7988168"/>
              <a:gd name="connsiteY61" fmla="*/ 401807 h 2247782"/>
              <a:gd name="connsiteX62" fmla="*/ 7046599 w 7988168"/>
              <a:gd name="connsiteY62" fmla="*/ 397275 h 2247782"/>
              <a:gd name="connsiteX63" fmla="*/ 6982621 w 7988168"/>
              <a:gd name="connsiteY63" fmla="*/ 392744 h 2247782"/>
              <a:gd name="connsiteX64" fmla="*/ 6320268 w 7988168"/>
              <a:gd name="connsiteY64" fmla="*/ 616641 h 2247782"/>
              <a:gd name="connsiteX65" fmla="*/ 6228922 w 7988168"/>
              <a:gd name="connsiteY65" fmla="*/ 662284 h 2247782"/>
              <a:gd name="connsiteX66" fmla="*/ 6119085 w 7988168"/>
              <a:gd name="connsiteY66" fmla="*/ 717207 h 2247782"/>
              <a:gd name="connsiteX67" fmla="*/ 5461170 w 7988168"/>
              <a:gd name="connsiteY67" fmla="*/ 817664 h 2247782"/>
              <a:gd name="connsiteX68" fmla="*/ 5058803 w 7988168"/>
              <a:gd name="connsiteY68" fmla="*/ 785725 h 2247782"/>
              <a:gd name="connsiteX69" fmla="*/ 2910874 w 7988168"/>
              <a:gd name="connsiteY69" fmla="*/ 758318 h 2247782"/>
              <a:gd name="connsiteX70" fmla="*/ 2495193 w 7988168"/>
              <a:gd name="connsiteY70" fmla="*/ 790257 h 2247782"/>
              <a:gd name="connsiteX71" fmla="*/ 2243714 w 7988168"/>
              <a:gd name="connsiteY71" fmla="*/ 803960 h 2247782"/>
              <a:gd name="connsiteX72" fmla="*/ 1457841 w 7988168"/>
              <a:gd name="connsiteY72" fmla="*/ 648581 h 2247782"/>
              <a:gd name="connsiteX73" fmla="*/ 2056584 w 7988168"/>
              <a:gd name="connsiteY73" fmla="*/ 442918 h 2247782"/>
              <a:gd name="connsiteX74" fmla="*/ 2111317 w 7988168"/>
              <a:gd name="connsiteY74" fmla="*/ 452090 h 2247782"/>
              <a:gd name="connsiteX75" fmla="*/ 2239276 w 7988168"/>
              <a:gd name="connsiteY75" fmla="*/ 461262 h 2247782"/>
              <a:gd name="connsiteX76" fmla="*/ 2718936 w 7988168"/>
              <a:gd name="connsiteY76" fmla="*/ 429215 h 2247782"/>
              <a:gd name="connsiteX77" fmla="*/ 5255549 w 7988168"/>
              <a:gd name="connsiteY77" fmla="*/ 429215 h 2247782"/>
              <a:gd name="connsiteX78" fmla="*/ 5241496 w 7988168"/>
              <a:gd name="connsiteY78" fmla="*/ 442918 h 2247782"/>
              <a:gd name="connsiteX79" fmla="*/ 5728951 w 7988168"/>
              <a:gd name="connsiteY79" fmla="*/ 502170 h 2247782"/>
              <a:gd name="connsiteX80" fmla="*/ 5812872 w 7988168"/>
              <a:gd name="connsiteY80" fmla="*/ 461262 h 2247782"/>
              <a:gd name="connsiteX81" fmla="*/ 5835801 w 7988168"/>
              <a:gd name="connsiteY81" fmla="*/ 456622 h 2247782"/>
              <a:gd name="connsiteX82" fmla="*/ 5922709 w 7988168"/>
              <a:gd name="connsiteY82" fmla="*/ 429215 h 2247782"/>
              <a:gd name="connsiteX83" fmla="*/ 6027739 w 7988168"/>
              <a:gd name="connsiteY83" fmla="*/ 378932 h 2247782"/>
              <a:gd name="connsiteX84" fmla="*/ 6347635 w 7988168"/>
              <a:gd name="connsiteY84" fmla="*/ 209849 h 2247782"/>
              <a:gd name="connsiteX85" fmla="*/ 7045290 w 7988168"/>
              <a:gd name="connsiteY85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488537 w 7988168"/>
              <a:gd name="connsiteY51" fmla="*/ 1457526 h 2247782"/>
              <a:gd name="connsiteX52" fmla="*/ 5744455 w 7988168"/>
              <a:gd name="connsiteY52" fmla="*/ 1443823 h 2247782"/>
              <a:gd name="connsiteX53" fmla="*/ 6530327 w 7988168"/>
              <a:gd name="connsiteY53" fmla="*/ 1599203 h 2247782"/>
              <a:gd name="connsiteX54" fmla="*/ 7074337 w 7988168"/>
              <a:gd name="connsiteY54" fmla="*/ 1777350 h 2247782"/>
              <a:gd name="connsiteX55" fmla="*/ 7115387 w 7988168"/>
              <a:gd name="connsiteY55" fmla="*/ 1777350 h 2247782"/>
              <a:gd name="connsiteX56" fmla="*/ 7138315 w 7988168"/>
              <a:gd name="connsiteY56" fmla="*/ 1772818 h 2247782"/>
              <a:gd name="connsiteX57" fmla="*/ 7517384 w 7988168"/>
              <a:gd name="connsiteY57" fmla="*/ 1402712 h 2247782"/>
              <a:gd name="connsiteX58" fmla="*/ 7599855 w 7988168"/>
              <a:gd name="connsiteY58" fmla="*/ 1096484 h 2247782"/>
              <a:gd name="connsiteX59" fmla="*/ 7499263 w 7988168"/>
              <a:gd name="connsiteY59" fmla="*/ 762850 h 2247782"/>
              <a:gd name="connsiteX60" fmla="*/ 7115387 w 7988168"/>
              <a:gd name="connsiteY60" fmla="*/ 401807 h 2247782"/>
              <a:gd name="connsiteX61" fmla="*/ 7046599 w 7988168"/>
              <a:gd name="connsiteY61" fmla="*/ 397275 h 2247782"/>
              <a:gd name="connsiteX62" fmla="*/ 6982621 w 7988168"/>
              <a:gd name="connsiteY62" fmla="*/ 392744 h 2247782"/>
              <a:gd name="connsiteX63" fmla="*/ 6320268 w 7988168"/>
              <a:gd name="connsiteY63" fmla="*/ 616641 h 2247782"/>
              <a:gd name="connsiteX64" fmla="*/ 6228922 w 7988168"/>
              <a:gd name="connsiteY64" fmla="*/ 662284 h 2247782"/>
              <a:gd name="connsiteX65" fmla="*/ 6119085 w 7988168"/>
              <a:gd name="connsiteY65" fmla="*/ 717207 h 2247782"/>
              <a:gd name="connsiteX66" fmla="*/ 5461170 w 7988168"/>
              <a:gd name="connsiteY66" fmla="*/ 817664 h 2247782"/>
              <a:gd name="connsiteX67" fmla="*/ 5058803 w 7988168"/>
              <a:gd name="connsiteY67" fmla="*/ 785725 h 2247782"/>
              <a:gd name="connsiteX68" fmla="*/ 2910874 w 7988168"/>
              <a:gd name="connsiteY68" fmla="*/ 758318 h 2247782"/>
              <a:gd name="connsiteX69" fmla="*/ 2495193 w 7988168"/>
              <a:gd name="connsiteY69" fmla="*/ 790257 h 2247782"/>
              <a:gd name="connsiteX70" fmla="*/ 2243714 w 7988168"/>
              <a:gd name="connsiteY70" fmla="*/ 803960 h 2247782"/>
              <a:gd name="connsiteX71" fmla="*/ 1457841 w 7988168"/>
              <a:gd name="connsiteY71" fmla="*/ 648581 h 2247782"/>
              <a:gd name="connsiteX72" fmla="*/ 2056584 w 7988168"/>
              <a:gd name="connsiteY72" fmla="*/ 442918 h 2247782"/>
              <a:gd name="connsiteX73" fmla="*/ 2111317 w 7988168"/>
              <a:gd name="connsiteY73" fmla="*/ 452090 h 2247782"/>
              <a:gd name="connsiteX74" fmla="*/ 2239276 w 7988168"/>
              <a:gd name="connsiteY74" fmla="*/ 461262 h 2247782"/>
              <a:gd name="connsiteX75" fmla="*/ 2718936 w 7988168"/>
              <a:gd name="connsiteY75" fmla="*/ 429215 h 2247782"/>
              <a:gd name="connsiteX76" fmla="*/ 5255549 w 7988168"/>
              <a:gd name="connsiteY76" fmla="*/ 429215 h 2247782"/>
              <a:gd name="connsiteX77" fmla="*/ 5241496 w 7988168"/>
              <a:gd name="connsiteY77" fmla="*/ 442918 h 2247782"/>
              <a:gd name="connsiteX78" fmla="*/ 5728951 w 7988168"/>
              <a:gd name="connsiteY78" fmla="*/ 502170 h 2247782"/>
              <a:gd name="connsiteX79" fmla="*/ 5812872 w 7988168"/>
              <a:gd name="connsiteY79" fmla="*/ 461262 h 2247782"/>
              <a:gd name="connsiteX80" fmla="*/ 5835801 w 7988168"/>
              <a:gd name="connsiteY80" fmla="*/ 456622 h 2247782"/>
              <a:gd name="connsiteX81" fmla="*/ 5922709 w 7988168"/>
              <a:gd name="connsiteY81" fmla="*/ 429215 h 2247782"/>
              <a:gd name="connsiteX82" fmla="*/ 6027739 w 7988168"/>
              <a:gd name="connsiteY82" fmla="*/ 378932 h 2247782"/>
              <a:gd name="connsiteX83" fmla="*/ 6347635 w 7988168"/>
              <a:gd name="connsiteY83" fmla="*/ 209849 h 2247782"/>
              <a:gd name="connsiteX84" fmla="*/ 7045290 w 7988168"/>
              <a:gd name="connsiteY84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488537 w 7988168"/>
              <a:gd name="connsiteY51" fmla="*/ 1457526 h 2247782"/>
              <a:gd name="connsiteX52" fmla="*/ 5744455 w 7988168"/>
              <a:gd name="connsiteY52" fmla="*/ 1443823 h 2247782"/>
              <a:gd name="connsiteX53" fmla="*/ 6530327 w 7988168"/>
              <a:gd name="connsiteY53" fmla="*/ 1599203 h 2247782"/>
              <a:gd name="connsiteX54" fmla="*/ 7074337 w 7988168"/>
              <a:gd name="connsiteY54" fmla="*/ 1777350 h 2247782"/>
              <a:gd name="connsiteX55" fmla="*/ 7115387 w 7988168"/>
              <a:gd name="connsiteY55" fmla="*/ 1777350 h 2247782"/>
              <a:gd name="connsiteX56" fmla="*/ 7138315 w 7988168"/>
              <a:gd name="connsiteY56" fmla="*/ 1772818 h 2247782"/>
              <a:gd name="connsiteX57" fmla="*/ 7517384 w 7988168"/>
              <a:gd name="connsiteY57" fmla="*/ 1402712 h 2247782"/>
              <a:gd name="connsiteX58" fmla="*/ 7599855 w 7988168"/>
              <a:gd name="connsiteY58" fmla="*/ 1096484 h 2247782"/>
              <a:gd name="connsiteX59" fmla="*/ 7499263 w 7988168"/>
              <a:gd name="connsiteY59" fmla="*/ 762850 h 2247782"/>
              <a:gd name="connsiteX60" fmla="*/ 7115387 w 7988168"/>
              <a:gd name="connsiteY60" fmla="*/ 401807 h 2247782"/>
              <a:gd name="connsiteX61" fmla="*/ 7046599 w 7988168"/>
              <a:gd name="connsiteY61" fmla="*/ 397275 h 2247782"/>
              <a:gd name="connsiteX62" fmla="*/ 6982621 w 7988168"/>
              <a:gd name="connsiteY62" fmla="*/ 392744 h 2247782"/>
              <a:gd name="connsiteX63" fmla="*/ 6320268 w 7988168"/>
              <a:gd name="connsiteY63" fmla="*/ 616641 h 2247782"/>
              <a:gd name="connsiteX64" fmla="*/ 6228922 w 7988168"/>
              <a:gd name="connsiteY64" fmla="*/ 662284 h 2247782"/>
              <a:gd name="connsiteX65" fmla="*/ 6119085 w 7988168"/>
              <a:gd name="connsiteY65" fmla="*/ 717207 h 2247782"/>
              <a:gd name="connsiteX66" fmla="*/ 5461170 w 7988168"/>
              <a:gd name="connsiteY66" fmla="*/ 817664 h 2247782"/>
              <a:gd name="connsiteX67" fmla="*/ 5058803 w 7988168"/>
              <a:gd name="connsiteY67" fmla="*/ 785725 h 2247782"/>
              <a:gd name="connsiteX68" fmla="*/ 2910874 w 7988168"/>
              <a:gd name="connsiteY68" fmla="*/ 758318 h 2247782"/>
              <a:gd name="connsiteX69" fmla="*/ 2495193 w 7988168"/>
              <a:gd name="connsiteY69" fmla="*/ 790257 h 2247782"/>
              <a:gd name="connsiteX70" fmla="*/ 2243714 w 7988168"/>
              <a:gd name="connsiteY70" fmla="*/ 803960 h 2247782"/>
              <a:gd name="connsiteX71" fmla="*/ 1457841 w 7988168"/>
              <a:gd name="connsiteY71" fmla="*/ 648581 h 2247782"/>
              <a:gd name="connsiteX72" fmla="*/ 2056584 w 7988168"/>
              <a:gd name="connsiteY72" fmla="*/ 442918 h 2247782"/>
              <a:gd name="connsiteX73" fmla="*/ 2111317 w 7988168"/>
              <a:gd name="connsiteY73" fmla="*/ 452090 h 2247782"/>
              <a:gd name="connsiteX74" fmla="*/ 2239276 w 7988168"/>
              <a:gd name="connsiteY74" fmla="*/ 461262 h 2247782"/>
              <a:gd name="connsiteX75" fmla="*/ 2718936 w 7988168"/>
              <a:gd name="connsiteY75" fmla="*/ 429215 h 2247782"/>
              <a:gd name="connsiteX76" fmla="*/ 5255549 w 7988168"/>
              <a:gd name="connsiteY76" fmla="*/ 429215 h 2247782"/>
              <a:gd name="connsiteX77" fmla="*/ 5728951 w 7988168"/>
              <a:gd name="connsiteY77" fmla="*/ 502170 h 2247782"/>
              <a:gd name="connsiteX78" fmla="*/ 5812872 w 7988168"/>
              <a:gd name="connsiteY78" fmla="*/ 461262 h 2247782"/>
              <a:gd name="connsiteX79" fmla="*/ 5835801 w 7988168"/>
              <a:gd name="connsiteY79" fmla="*/ 456622 h 2247782"/>
              <a:gd name="connsiteX80" fmla="*/ 5922709 w 7988168"/>
              <a:gd name="connsiteY80" fmla="*/ 429215 h 2247782"/>
              <a:gd name="connsiteX81" fmla="*/ 6027739 w 7988168"/>
              <a:gd name="connsiteY81" fmla="*/ 378932 h 2247782"/>
              <a:gd name="connsiteX82" fmla="*/ 6347635 w 7988168"/>
              <a:gd name="connsiteY82" fmla="*/ 209849 h 2247782"/>
              <a:gd name="connsiteX83" fmla="*/ 7045290 w 7988168"/>
              <a:gd name="connsiteY83" fmla="*/ 819 h 22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7988168" h="2247782">
                <a:moveTo>
                  <a:pt x="2522560" y="1430119"/>
                </a:moveTo>
                <a:cubicBezTo>
                  <a:pt x="2426776" y="1617438"/>
                  <a:pt x="2271081" y="1759114"/>
                  <a:pt x="2170859" y="1786521"/>
                </a:cubicBezTo>
                <a:cubicBezTo>
                  <a:pt x="2161613" y="1786521"/>
                  <a:pt x="2156805" y="1791161"/>
                  <a:pt x="2147930" y="1791161"/>
                </a:cubicBezTo>
                <a:cubicBezTo>
                  <a:pt x="2115755" y="1795693"/>
                  <a:pt x="2083951" y="1804865"/>
                  <a:pt x="2061022" y="1818569"/>
                </a:cubicBezTo>
                <a:cubicBezTo>
                  <a:pt x="2029217" y="1832272"/>
                  <a:pt x="1992604" y="1850508"/>
                  <a:pt x="1955992" y="1868851"/>
                </a:cubicBezTo>
                <a:cubicBezTo>
                  <a:pt x="1864646" y="1914494"/>
                  <a:pt x="1754809" y="1978480"/>
                  <a:pt x="1636095" y="2037935"/>
                </a:cubicBezTo>
                <a:cubicBezTo>
                  <a:pt x="1380178" y="2165799"/>
                  <a:pt x="1087649" y="2289240"/>
                  <a:pt x="845415" y="2234425"/>
                </a:cubicBezTo>
                <a:cubicBezTo>
                  <a:pt x="657915" y="2193314"/>
                  <a:pt x="457101" y="2065342"/>
                  <a:pt x="296968" y="1887087"/>
                </a:cubicBezTo>
                <a:cubicBezTo>
                  <a:pt x="548447" y="1859679"/>
                  <a:pt x="754069" y="1845976"/>
                  <a:pt x="868344" y="1845976"/>
                </a:cubicBezTo>
                <a:cubicBezTo>
                  <a:pt x="891273" y="1845976"/>
                  <a:pt x="913832" y="1850508"/>
                  <a:pt x="936761" y="1850508"/>
                </a:cubicBezTo>
                <a:cubicBezTo>
                  <a:pt x="955252" y="1855040"/>
                  <a:pt x="977811" y="1855040"/>
                  <a:pt x="1000741" y="1855040"/>
                </a:cubicBezTo>
                <a:cubicBezTo>
                  <a:pt x="1188240" y="1855040"/>
                  <a:pt x="1467087" y="1731707"/>
                  <a:pt x="1663462" y="1631142"/>
                </a:cubicBezTo>
                <a:cubicBezTo>
                  <a:pt x="1695267" y="1617438"/>
                  <a:pt x="1727442" y="1599203"/>
                  <a:pt x="1754809" y="1585499"/>
                </a:cubicBezTo>
                <a:cubicBezTo>
                  <a:pt x="1795859" y="1567156"/>
                  <a:pt x="1832471" y="1544280"/>
                  <a:pt x="1864646" y="1530577"/>
                </a:cubicBezTo>
                <a:cubicBezTo>
                  <a:pt x="2038093" y="1448355"/>
                  <a:pt x="2280326" y="1425479"/>
                  <a:pt x="2522560" y="1430119"/>
                </a:cubicBezTo>
                <a:close/>
                <a:moveTo>
                  <a:pt x="869062" y="79251"/>
                </a:moveTo>
                <a:cubicBezTo>
                  <a:pt x="1023184" y="72972"/>
                  <a:pt x="1200029" y="138485"/>
                  <a:pt x="1411983" y="214488"/>
                </a:cubicBezTo>
                <a:cubicBezTo>
                  <a:pt x="1425666" y="223552"/>
                  <a:pt x="1444158" y="228192"/>
                  <a:pt x="1457841" y="232724"/>
                </a:cubicBezTo>
                <a:cubicBezTo>
                  <a:pt x="1352812" y="283007"/>
                  <a:pt x="1252220" y="337821"/>
                  <a:pt x="1169749" y="383572"/>
                </a:cubicBezTo>
                <a:cubicBezTo>
                  <a:pt x="1133507" y="401807"/>
                  <a:pt x="1101332" y="420151"/>
                  <a:pt x="1073965" y="433854"/>
                </a:cubicBezTo>
                <a:cubicBezTo>
                  <a:pt x="1037353" y="452090"/>
                  <a:pt x="982619" y="465794"/>
                  <a:pt x="913832" y="474965"/>
                </a:cubicBezTo>
                <a:lnTo>
                  <a:pt x="872782" y="474965"/>
                </a:lnTo>
                <a:cubicBezTo>
                  <a:pt x="863536" y="474965"/>
                  <a:pt x="859099" y="479497"/>
                  <a:pt x="849853" y="479497"/>
                </a:cubicBezTo>
                <a:cubicBezTo>
                  <a:pt x="740385" y="511544"/>
                  <a:pt x="571376" y="657752"/>
                  <a:pt x="470785" y="849711"/>
                </a:cubicBezTo>
                <a:cubicBezTo>
                  <a:pt x="420489" y="941105"/>
                  <a:pt x="388314" y="1046202"/>
                  <a:pt x="388314" y="1155831"/>
                </a:cubicBezTo>
                <a:cubicBezTo>
                  <a:pt x="388314" y="1270100"/>
                  <a:pt x="429734" y="1388900"/>
                  <a:pt x="493714" y="1494105"/>
                </a:cubicBezTo>
                <a:cubicBezTo>
                  <a:pt x="365755" y="1503169"/>
                  <a:pt x="224113" y="1516873"/>
                  <a:pt x="73226" y="1530577"/>
                </a:cubicBezTo>
                <a:cubicBezTo>
                  <a:pt x="27367" y="1416416"/>
                  <a:pt x="0" y="1288443"/>
                  <a:pt x="0" y="1160471"/>
                </a:cubicBezTo>
                <a:cubicBezTo>
                  <a:pt x="0" y="1032498"/>
                  <a:pt x="22929" y="909058"/>
                  <a:pt x="68418" y="794897"/>
                </a:cubicBezTo>
                <a:cubicBezTo>
                  <a:pt x="118713" y="666924"/>
                  <a:pt x="191938" y="543484"/>
                  <a:pt x="278847" y="438386"/>
                </a:cubicBezTo>
                <a:cubicBezTo>
                  <a:pt x="434172" y="251067"/>
                  <a:pt x="626110" y="118455"/>
                  <a:pt x="804364" y="86516"/>
                </a:cubicBezTo>
                <a:cubicBezTo>
                  <a:pt x="825491" y="82510"/>
                  <a:pt x="847044" y="80148"/>
                  <a:pt x="869062" y="79251"/>
                </a:cubicBezTo>
                <a:close/>
                <a:moveTo>
                  <a:pt x="7045290" y="819"/>
                </a:moveTo>
                <a:cubicBezTo>
                  <a:pt x="7076971" y="2440"/>
                  <a:pt x="7108036" y="6506"/>
                  <a:pt x="7138315" y="13358"/>
                </a:cubicBezTo>
                <a:cubicBezTo>
                  <a:pt x="7325446" y="54469"/>
                  <a:pt x="7526629" y="182441"/>
                  <a:pt x="7686393" y="360696"/>
                </a:cubicBezTo>
                <a:lnTo>
                  <a:pt x="7919751" y="726271"/>
                </a:lnTo>
                <a:cubicBezTo>
                  <a:pt x="7960801" y="836007"/>
                  <a:pt x="7988168" y="963980"/>
                  <a:pt x="7988168" y="1091952"/>
                </a:cubicBezTo>
                <a:cubicBezTo>
                  <a:pt x="7988168" y="1215285"/>
                  <a:pt x="7960801" y="1338726"/>
                  <a:pt x="7919751" y="1457526"/>
                </a:cubicBezTo>
                <a:cubicBezTo>
                  <a:pt x="7869455" y="1590031"/>
                  <a:pt x="7796230" y="1708832"/>
                  <a:pt x="7709322" y="1813929"/>
                </a:cubicBezTo>
                <a:cubicBezTo>
                  <a:pt x="7553997" y="2001356"/>
                  <a:pt x="7362059" y="2133860"/>
                  <a:pt x="7183804" y="2165799"/>
                </a:cubicBezTo>
                <a:cubicBezTo>
                  <a:pt x="7010357" y="2197846"/>
                  <a:pt x="6818419" y="2129328"/>
                  <a:pt x="6576185" y="2037935"/>
                </a:cubicBezTo>
                <a:cubicBezTo>
                  <a:pt x="6562502" y="2033295"/>
                  <a:pt x="6548819" y="2028763"/>
                  <a:pt x="6530327" y="2019591"/>
                </a:cubicBezTo>
                <a:lnTo>
                  <a:pt x="6068876" y="1790043"/>
                </a:lnTo>
                <a:cubicBezTo>
                  <a:pt x="6019302" y="1801405"/>
                  <a:pt x="5972728" y="1807131"/>
                  <a:pt x="5931585" y="1804865"/>
                </a:cubicBezTo>
                <a:cubicBezTo>
                  <a:pt x="5913464" y="1800225"/>
                  <a:pt x="5894972" y="1800225"/>
                  <a:pt x="5876851" y="1795693"/>
                </a:cubicBezTo>
                <a:cubicBezTo>
                  <a:pt x="5835801" y="1791161"/>
                  <a:pt x="5789943" y="1786521"/>
                  <a:pt x="5748892" y="1786521"/>
                </a:cubicBezTo>
                <a:cubicBezTo>
                  <a:pt x="5643863" y="1786521"/>
                  <a:pt x="5474854" y="1800225"/>
                  <a:pt x="5269233" y="1818569"/>
                </a:cubicBezTo>
                <a:lnTo>
                  <a:pt x="2732619" y="1818569"/>
                </a:lnTo>
                <a:cubicBezTo>
                  <a:pt x="2737427" y="1813929"/>
                  <a:pt x="2741865" y="1809397"/>
                  <a:pt x="2746673" y="1804865"/>
                </a:cubicBezTo>
                <a:cubicBezTo>
                  <a:pt x="2824335" y="1695128"/>
                  <a:pt x="2888315" y="1580859"/>
                  <a:pt x="2929365" y="1462058"/>
                </a:cubicBezTo>
                <a:lnTo>
                  <a:pt x="4620194" y="1484934"/>
                </a:lnTo>
                <a:cubicBezTo>
                  <a:pt x="5046723" y="1484179"/>
                  <a:pt x="5301160" y="1464378"/>
                  <a:pt x="5488537" y="1457526"/>
                </a:cubicBezTo>
                <a:lnTo>
                  <a:pt x="5744455" y="1443823"/>
                </a:lnTo>
                <a:cubicBezTo>
                  <a:pt x="6032177" y="1443823"/>
                  <a:pt x="6297339" y="1521513"/>
                  <a:pt x="6530327" y="1599203"/>
                </a:cubicBezTo>
                <a:lnTo>
                  <a:pt x="7074337" y="1777350"/>
                </a:lnTo>
                <a:lnTo>
                  <a:pt x="7115387" y="1777350"/>
                </a:lnTo>
                <a:cubicBezTo>
                  <a:pt x="7119825" y="1777350"/>
                  <a:pt x="7129070" y="1772818"/>
                  <a:pt x="7138315" y="1772818"/>
                </a:cubicBezTo>
                <a:cubicBezTo>
                  <a:pt x="7247783" y="1740879"/>
                  <a:pt x="7416792" y="1594563"/>
                  <a:pt x="7517384" y="1402712"/>
                </a:cubicBezTo>
                <a:cubicBezTo>
                  <a:pt x="7567679" y="1306679"/>
                  <a:pt x="7599855" y="1201582"/>
                  <a:pt x="7599855" y="1096484"/>
                </a:cubicBezTo>
                <a:cubicBezTo>
                  <a:pt x="7599855" y="982215"/>
                  <a:pt x="7563242" y="863415"/>
                  <a:pt x="7499263" y="762850"/>
                </a:cubicBezTo>
                <a:lnTo>
                  <a:pt x="7115387" y="401807"/>
                </a:lnTo>
                <a:cubicBezTo>
                  <a:pt x="7092457" y="401807"/>
                  <a:pt x="7069529" y="397275"/>
                  <a:pt x="7046599" y="397275"/>
                </a:cubicBezTo>
                <a:cubicBezTo>
                  <a:pt x="7028479" y="392744"/>
                  <a:pt x="7005549" y="392744"/>
                  <a:pt x="6982621" y="392744"/>
                </a:cubicBezTo>
                <a:cubicBezTo>
                  <a:pt x="6795490" y="392744"/>
                  <a:pt x="6516644" y="516076"/>
                  <a:pt x="6320268" y="616641"/>
                </a:cubicBezTo>
                <a:cubicBezTo>
                  <a:pt x="6288094" y="630345"/>
                  <a:pt x="6256289" y="648581"/>
                  <a:pt x="6228922" y="662284"/>
                </a:cubicBezTo>
                <a:cubicBezTo>
                  <a:pt x="6187502" y="680628"/>
                  <a:pt x="6150890" y="703503"/>
                  <a:pt x="6119085" y="717207"/>
                </a:cubicBezTo>
                <a:cubicBezTo>
                  <a:pt x="5945268" y="799428"/>
                  <a:pt x="5703404" y="822304"/>
                  <a:pt x="5461170" y="817664"/>
                </a:cubicBezTo>
                <a:lnTo>
                  <a:pt x="5058803" y="785725"/>
                </a:lnTo>
                <a:lnTo>
                  <a:pt x="2910874" y="758318"/>
                </a:lnTo>
                <a:cubicBezTo>
                  <a:pt x="2755548" y="772021"/>
                  <a:pt x="2613906" y="781193"/>
                  <a:pt x="2495193" y="790257"/>
                </a:cubicBezTo>
                <a:lnTo>
                  <a:pt x="2243714" y="803960"/>
                </a:lnTo>
                <a:cubicBezTo>
                  <a:pt x="1955992" y="803960"/>
                  <a:pt x="1690829" y="726271"/>
                  <a:pt x="1457841" y="648581"/>
                </a:cubicBezTo>
                <a:cubicBezTo>
                  <a:pt x="1640533" y="552655"/>
                  <a:pt x="1892013" y="433854"/>
                  <a:pt x="2056584" y="442918"/>
                </a:cubicBezTo>
                <a:cubicBezTo>
                  <a:pt x="2074705" y="447558"/>
                  <a:pt x="2093196" y="447558"/>
                  <a:pt x="2111317" y="452090"/>
                </a:cubicBezTo>
                <a:cubicBezTo>
                  <a:pt x="2152368" y="456622"/>
                  <a:pt x="2198226" y="461262"/>
                  <a:pt x="2239276" y="461262"/>
                </a:cubicBezTo>
                <a:cubicBezTo>
                  <a:pt x="2344306" y="461262"/>
                  <a:pt x="2513314" y="447558"/>
                  <a:pt x="2718936" y="429215"/>
                </a:cubicBezTo>
                <a:lnTo>
                  <a:pt x="5255549" y="429215"/>
                </a:lnTo>
                <a:cubicBezTo>
                  <a:pt x="5757218" y="441374"/>
                  <a:pt x="5636064" y="496829"/>
                  <a:pt x="5728951" y="502170"/>
                </a:cubicBezTo>
                <a:cubicBezTo>
                  <a:pt x="5759155" y="482107"/>
                  <a:pt x="5787724" y="468114"/>
                  <a:pt x="5812872" y="461262"/>
                </a:cubicBezTo>
                <a:cubicBezTo>
                  <a:pt x="5822117" y="461262"/>
                  <a:pt x="5826555" y="456622"/>
                  <a:pt x="5835801" y="456622"/>
                </a:cubicBezTo>
                <a:cubicBezTo>
                  <a:pt x="5867606" y="452090"/>
                  <a:pt x="5899780" y="442918"/>
                  <a:pt x="5922709" y="429215"/>
                </a:cubicBezTo>
                <a:cubicBezTo>
                  <a:pt x="5954514" y="415511"/>
                  <a:pt x="5991126" y="397275"/>
                  <a:pt x="6027739" y="378932"/>
                </a:cubicBezTo>
                <a:cubicBezTo>
                  <a:pt x="6119085" y="333289"/>
                  <a:pt x="6228922" y="269303"/>
                  <a:pt x="6347635" y="209849"/>
                </a:cubicBezTo>
                <a:cubicBezTo>
                  <a:pt x="6571562" y="97967"/>
                  <a:pt x="6823522" y="-10527"/>
                  <a:pt x="7045290" y="8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41E740-73B1-4B48-9C1D-A55E71153C93}"/>
              </a:ext>
            </a:extLst>
          </p:cNvPr>
          <p:cNvSpPr/>
          <p:nvPr/>
        </p:nvSpPr>
        <p:spPr>
          <a:xfrm>
            <a:off x="7132917" y="1647675"/>
            <a:ext cx="5059082" cy="2356023"/>
          </a:xfrm>
          <a:custGeom>
            <a:avLst/>
            <a:gdLst>
              <a:gd name="connsiteX0" fmla="*/ 3006395 w 5059082"/>
              <a:gd name="connsiteY0" fmla="*/ 1437240 h 2356023"/>
              <a:gd name="connsiteX1" fmla="*/ 3105438 w 5059082"/>
              <a:gd name="connsiteY1" fmla="*/ 1451343 h 2356023"/>
              <a:gd name="connsiteX2" fmla="*/ 5038775 w 5059082"/>
              <a:gd name="connsiteY2" fmla="*/ 1934727 h 2356023"/>
              <a:gd name="connsiteX3" fmla="*/ 5059082 w 5059082"/>
              <a:gd name="connsiteY3" fmla="*/ 1940044 h 2356023"/>
              <a:gd name="connsiteX4" fmla="*/ 5059082 w 5059082"/>
              <a:gd name="connsiteY4" fmla="*/ 2356023 h 2356023"/>
              <a:gd name="connsiteX5" fmla="*/ 5030688 w 5059082"/>
              <a:gd name="connsiteY5" fmla="*/ 2348735 h 2356023"/>
              <a:gd name="connsiteX6" fmla="*/ 3020683 w 5059082"/>
              <a:gd name="connsiteY6" fmla="*/ 1847214 h 2356023"/>
              <a:gd name="connsiteX7" fmla="*/ 2789663 w 5059082"/>
              <a:gd name="connsiteY7" fmla="*/ 1804795 h 2356023"/>
              <a:gd name="connsiteX8" fmla="*/ 3006395 w 5059082"/>
              <a:gd name="connsiteY8" fmla="*/ 1437240 h 2356023"/>
              <a:gd name="connsiteX9" fmla="*/ 2373609 w 5059082"/>
              <a:gd name="connsiteY9" fmla="*/ 1364773 h 2356023"/>
              <a:gd name="connsiteX10" fmla="*/ 2586977 w 5059082"/>
              <a:gd name="connsiteY10" fmla="*/ 1375944 h 2356023"/>
              <a:gd name="connsiteX11" fmla="*/ 2195891 w 5059082"/>
              <a:gd name="connsiteY11" fmla="*/ 1757712 h 2356023"/>
              <a:gd name="connsiteX12" fmla="*/ 2134625 w 5059082"/>
              <a:gd name="connsiteY12" fmla="*/ 1762376 h 2356023"/>
              <a:gd name="connsiteX13" fmla="*/ 1969715 w 5059082"/>
              <a:gd name="connsiteY13" fmla="*/ 1804795 h 2356023"/>
              <a:gd name="connsiteX14" fmla="*/ 1870673 w 5059082"/>
              <a:gd name="connsiteY14" fmla="*/ 1856652 h 2356023"/>
              <a:gd name="connsiteX15" fmla="*/ 1573787 w 5059082"/>
              <a:gd name="connsiteY15" fmla="*/ 2012114 h 2356023"/>
              <a:gd name="connsiteX16" fmla="*/ 815105 w 5059082"/>
              <a:gd name="connsiteY16" fmla="*/ 2177125 h 2356023"/>
              <a:gd name="connsiteX17" fmla="*/ 268554 w 5059082"/>
              <a:gd name="connsiteY17" fmla="*/ 1804795 h 2356023"/>
              <a:gd name="connsiteX18" fmla="*/ 763283 w 5059082"/>
              <a:gd name="connsiteY18" fmla="*/ 1771815 h 2356023"/>
              <a:gd name="connsiteX19" fmla="*/ 895259 w 5059082"/>
              <a:gd name="connsiteY19" fmla="*/ 1781254 h 2356023"/>
              <a:gd name="connsiteX20" fmla="*/ 904704 w 5059082"/>
              <a:gd name="connsiteY20" fmla="*/ 1785918 h 2356023"/>
              <a:gd name="connsiteX21" fmla="*/ 951924 w 5059082"/>
              <a:gd name="connsiteY21" fmla="*/ 1790692 h 2356023"/>
              <a:gd name="connsiteX22" fmla="*/ 1569186 w 5059082"/>
              <a:gd name="connsiteY22" fmla="*/ 1578599 h 2356023"/>
              <a:gd name="connsiteX23" fmla="*/ 1677673 w 5059082"/>
              <a:gd name="connsiteY23" fmla="*/ 1522078 h 2356023"/>
              <a:gd name="connsiteX24" fmla="*/ 1781316 w 5059082"/>
              <a:gd name="connsiteY24" fmla="*/ 1465556 h 2356023"/>
              <a:gd name="connsiteX25" fmla="*/ 2373609 w 5059082"/>
              <a:gd name="connsiteY25" fmla="*/ 1364773 h 2356023"/>
              <a:gd name="connsiteX26" fmla="*/ 5059082 w 5059082"/>
              <a:gd name="connsiteY26" fmla="*/ 30133 h 2356023"/>
              <a:gd name="connsiteX27" fmla="*/ 5059082 w 5059082"/>
              <a:gd name="connsiteY27" fmla="*/ 435866 h 2356023"/>
              <a:gd name="connsiteX28" fmla="*/ 4980160 w 5059082"/>
              <a:gd name="connsiteY28" fmla="*/ 445715 h 2356023"/>
              <a:gd name="connsiteX29" fmla="*/ 3006395 w 5059082"/>
              <a:gd name="connsiteY29" fmla="*/ 673814 h 2356023"/>
              <a:gd name="connsiteX30" fmla="*/ 2572932 w 5059082"/>
              <a:gd name="connsiteY30" fmla="*/ 711569 h 2356023"/>
              <a:gd name="connsiteX31" fmla="*/ 2158115 w 5059082"/>
              <a:gd name="connsiteY31" fmla="*/ 735110 h 2356023"/>
              <a:gd name="connsiteX32" fmla="*/ 1361898 w 5059082"/>
              <a:gd name="connsiteY32" fmla="*/ 565435 h 2356023"/>
              <a:gd name="connsiteX33" fmla="*/ 2045027 w 5059082"/>
              <a:gd name="connsiteY33" fmla="*/ 334575 h 2356023"/>
              <a:gd name="connsiteX34" fmla="*/ 2111136 w 5059082"/>
              <a:gd name="connsiteY34" fmla="*/ 339239 h 2356023"/>
              <a:gd name="connsiteX35" fmla="*/ 2181846 w 5059082"/>
              <a:gd name="connsiteY35" fmla="*/ 344014 h 2356023"/>
              <a:gd name="connsiteX36" fmla="*/ 2770775 w 5059082"/>
              <a:gd name="connsiteY36" fmla="*/ 301595 h 2356023"/>
              <a:gd name="connsiteX37" fmla="*/ 4997027 w 5059082"/>
              <a:gd name="connsiteY37" fmla="*/ 37872 h 2356023"/>
              <a:gd name="connsiteX38" fmla="*/ 867169 w 5059082"/>
              <a:gd name="connsiteY38" fmla="*/ 0 h 2356023"/>
              <a:gd name="connsiteX39" fmla="*/ 1371342 w 5059082"/>
              <a:gd name="connsiteY39" fmla="*/ 136695 h 2356023"/>
              <a:gd name="connsiteX40" fmla="*/ 1394832 w 5059082"/>
              <a:gd name="connsiteY40" fmla="*/ 146134 h 2356023"/>
              <a:gd name="connsiteX41" fmla="*/ 1065012 w 5059082"/>
              <a:gd name="connsiteY41" fmla="*/ 320473 h 2356023"/>
              <a:gd name="connsiteX42" fmla="*/ 956525 w 5059082"/>
              <a:gd name="connsiteY42" fmla="*/ 372219 h 2356023"/>
              <a:gd name="connsiteX43" fmla="*/ 867169 w 5059082"/>
              <a:gd name="connsiteY43" fmla="*/ 400535 h 2356023"/>
              <a:gd name="connsiteX44" fmla="*/ 852882 w 5059082"/>
              <a:gd name="connsiteY44" fmla="*/ 400535 h 2356023"/>
              <a:gd name="connsiteX45" fmla="*/ 843438 w 5059082"/>
              <a:gd name="connsiteY45" fmla="*/ 405310 h 2356023"/>
              <a:gd name="connsiteX46" fmla="*/ 480684 w 5059082"/>
              <a:gd name="connsiteY46" fmla="*/ 772865 h 2356023"/>
              <a:gd name="connsiteX47" fmla="*/ 400530 w 5059082"/>
              <a:gd name="connsiteY47" fmla="*/ 1088563 h 2356023"/>
              <a:gd name="connsiteX48" fmla="*/ 499573 w 5059082"/>
              <a:gd name="connsiteY48" fmla="*/ 1432576 h 2356023"/>
              <a:gd name="connsiteX49" fmla="*/ 447751 w 5059082"/>
              <a:gd name="connsiteY49" fmla="*/ 1437240 h 2356023"/>
              <a:gd name="connsiteX50" fmla="*/ 65867 w 5059082"/>
              <a:gd name="connsiteY50" fmla="*/ 1456117 h 2356023"/>
              <a:gd name="connsiteX51" fmla="*/ 0 w 5059082"/>
              <a:gd name="connsiteY51" fmla="*/ 1093226 h 2356023"/>
              <a:gd name="connsiteX52" fmla="*/ 61266 w 5059082"/>
              <a:gd name="connsiteY52" fmla="*/ 739774 h 2356023"/>
              <a:gd name="connsiteX53" fmla="*/ 249665 w 5059082"/>
              <a:gd name="connsiteY53" fmla="*/ 386433 h 2356023"/>
              <a:gd name="connsiteX54" fmla="*/ 263953 w 5059082"/>
              <a:gd name="connsiteY54" fmla="*/ 372219 h 2356023"/>
              <a:gd name="connsiteX55" fmla="*/ 777570 w 5059082"/>
              <a:gd name="connsiteY55" fmla="*/ 9439 h 2356023"/>
              <a:gd name="connsiteX56" fmla="*/ 867169 w 5059082"/>
              <a:gd name="connsiteY56" fmla="*/ 0 h 235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059082" h="2356023">
                <a:moveTo>
                  <a:pt x="3006395" y="1437240"/>
                </a:moveTo>
                <a:cubicBezTo>
                  <a:pt x="3044172" y="1437240"/>
                  <a:pt x="3077105" y="1441904"/>
                  <a:pt x="3105438" y="1451343"/>
                </a:cubicBezTo>
                <a:cubicBezTo>
                  <a:pt x="3451664" y="1525575"/>
                  <a:pt x="4515953" y="1798240"/>
                  <a:pt x="5038775" y="1934727"/>
                </a:cubicBezTo>
                <a:lnTo>
                  <a:pt x="5059082" y="1940044"/>
                </a:lnTo>
                <a:lnTo>
                  <a:pt x="5059082" y="2356023"/>
                </a:lnTo>
                <a:lnTo>
                  <a:pt x="5030688" y="2348735"/>
                </a:lnTo>
                <a:cubicBezTo>
                  <a:pt x="4558582" y="2227442"/>
                  <a:pt x="3380545" y="1923813"/>
                  <a:pt x="3020683" y="1847214"/>
                </a:cubicBezTo>
                <a:cubicBezTo>
                  <a:pt x="2940528" y="1828336"/>
                  <a:pt x="2864975" y="1814234"/>
                  <a:pt x="2789663" y="1804795"/>
                </a:cubicBezTo>
                <a:cubicBezTo>
                  <a:pt x="2879262" y="1696416"/>
                  <a:pt x="2954573" y="1569160"/>
                  <a:pt x="3006395" y="1437240"/>
                </a:cubicBezTo>
                <a:close/>
                <a:moveTo>
                  <a:pt x="2373609" y="1364773"/>
                </a:moveTo>
                <a:cubicBezTo>
                  <a:pt x="2445617" y="1365943"/>
                  <a:pt x="2517478" y="1370058"/>
                  <a:pt x="2586977" y="1375944"/>
                </a:cubicBezTo>
                <a:cubicBezTo>
                  <a:pt x="2483333" y="1573935"/>
                  <a:pt x="2308979" y="1724732"/>
                  <a:pt x="2195891" y="1757712"/>
                </a:cubicBezTo>
                <a:cubicBezTo>
                  <a:pt x="2177003" y="1757712"/>
                  <a:pt x="2153514" y="1757712"/>
                  <a:pt x="2134625" y="1762376"/>
                </a:cubicBezTo>
                <a:cubicBezTo>
                  <a:pt x="2068758" y="1767151"/>
                  <a:pt x="2012093" y="1781254"/>
                  <a:pt x="1969715" y="1804795"/>
                </a:cubicBezTo>
                <a:cubicBezTo>
                  <a:pt x="1941383" y="1818898"/>
                  <a:pt x="1908449" y="1837775"/>
                  <a:pt x="1870673" y="1856652"/>
                </a:cubicBezTo>
                <a:cubicBezTo>
                  <a:pt x="1781316" y="1903735"/>
                  <a:pt x="1682274" y="1960256"/>
                  <a:pt x="1573787" y="2012114"/>
                </a:cubicBezTo>
                <a:cubicBezTo>
                  <a:pt x="1333566" y="2129931"/>
                  <a:pt x="1055568" y="2233646"/>
                  <a:pt x="815105" y="2177125"/>
                </a:cubicBezTo>
                <a:cubicBezTo>
                  <a:pt x="626706" y="2129931"/>
                  <a:pt x="424019" y="1993347"/>
                  <a:pt x="268554" y="1804795"/>
                </a:cubicBezTo>
                <a:cubicBezTo>
                  <a:pt x="480684" y="1785918"/>
                  <a:pt x="655038" y="1771815"/>
                  <a:pt x="763283" y="1771815"/>
                </a:cubicBezTo>
                <a:cubicBezTo>
                  <a:pt x="805903" y="1771815"/>
                  <a:pt x="852882" y="1776479"/>
                  <a:pt x="895259" y="1781254"/>
                </a:cubicBezTo>
                <a:cubicBezTo>
                  <a:pt x="895259" y="1781254"/>
                  <a:pt x="900103" y="1785918"/>
                  <a:pt x="904704" y="1785918"/>
                </a:cubicBezTo>
                <a:cubicBezTo>
                  <a:pt x="918991" y="1785918"/>
                  <a:pt x="937637" y="1790692"/>
                  <a:pt x="951924" y="1790692"/>
                </a:cubicBezTo>
                <a:cubicBezTo>
                  <a:pt x="1121435" y="1800131"/>
                  <a:pt x="1380787" y="1677539"/>
                  <a:pt x="1569186" y="1578599"/>
                </a:cubicBezTo>
                <a:cubicBezTo>
                  <a:pt x="1606962" y="1559721"/>
                  <a:pt x="1644497" y="1540955"/>
                  <a:pt x="1677673" y="1522078"/>
                </a:cubicBezTo>
                <a:cubicBezTo>
                  <a:pt x="1715207" y="1498536"/>
                  <a:pt x="1748141" y="1479659"/>
                  <a:pt x="1781316" y="1465556"/>
                </a:cubicBezTo>
                <a:cubicBezTo>
                  <a:pt x="1940233" y="1384272"/>
                  <a:pt x="2157585" y="1361265"/>
                  <a:pt x="2373609" y="1364773"/>
                </a:cubicBezTo>
                <a:close/>
                <a:moveTo>
                  <a:pt x="5059082" y="30133"/>
                </a:moveTo>
                <a:lnTo>
                  <a:pt x="5059082" y="435866"/>
                </a:lnTo>
                <a:lnTo>
                  <a:pt x="4980160" y="445715"/>
                </a:lnTo>
                <a:cubicBezTo>
                  <a:pt x="4519295" y="503247"/>
                  <a:pt x="3672603" y="608763"/>
                  <a:pt x="3006395" y="673814"/>
                </a:cubicBezTo>
                <a:cubicBezTo>
                  <a:pt x="2846329" y="688028"/>
                  <a:pt x="2700065" y="702130"/>
                  <a:pt x="2572932" y="711569"/>
                </a:cubicBezTo>
                <a:cubicBezTo>
                  <a:pt x="2398578" y="725671"/>
                  <a:pt x="2252557" y="735110"/>
                  <a:pt x="2158115" y="735110"/>
                </a:cubicBezTo>
                <a:cubicBezTo>
                  <a:pt x="1866072" y="735110"/>
                  <a:pt x="1592675" y="650273"/>
                  <a:pt x="1361898" y="565435"/>
                </a:cubicBezTo>
                <a:cubicBezTo>
                  <a:pt x="1564585" y="461832"/>
                  <a:pt x="1847183" y="334575"/>
                  <a:pt x="2045027" y="334575"/>
                </a:cubicBezTo>
                <a:cubicBezTo>
                  <a:pt x="2068758" y="334575"/>
                  <a:pt x="2087647" y="339239"/>
                  <a:pt x="2111136" y="339239"/>
                </a:cubicBezTo>
                <a:cubicBezTo>
                  <a:pt x="2134625" y="344014"/>
                  <a:pt x="2158115" y="344014"/>
                  <a:pt x="2181846" y="344014"/>
                </a:cubicBezTo>
                <a:cubicBezTo>
                  <a:pt x="2304378" y="344014"/>
                  <a:pt x="2511666" y="325136"/>
                  <a:pt x="2770775" y="301595"/>
                </a:cubicBezTo>
                <a:cubicBezTo>
                  <a:pt x="3471415" y="232665"/>
                  <a:pt x="4514319" y="98418"/>
                  <a:pt x="4997027" y="37872"/>
                </a:cubicBezTo>
                <a:close/>
                <a:moveTo>
                  <a:pt x="867169" y="0"/>
                </a:moveTo>
                <a:cubicBezTo>
                  <a:pt x="1013190" y="0"/>
                  <a:pt x="1173257" y="61296"/>
                  <a:pt x="1371342" y="136695"/>
                </a:cubicBezTo>
                <a:cubicBezTo>
                  <a:pt x="1380787" y="141359"/>
                  <a:pt x="1385387" y="141359"/>
                  <a:pt x="1394832" y="146134"/>
                </a:cubicBezTo>
                <a:cubicBezTo>
                  <a:pt x="1272300" y="207319"/>
                  <a:pt x="1159212" y="273279"/>
                  <a:pt x="1065012" y="320473"/>
                </a:cubicBezTo>
                <a:cubicBezTo>
                  <a:pt x="1022635" y="339239"/>
                  <a:pt x="989459" y="358116"/>
                  <a:pt x="956525" y="372219"/>
                </a:cubicBezTo>
                <a:cubicBezTo>
                  <a:pt x="933036" y="386433"/>
                  <a:pt x="900103" y="395871"/>
                  <a:pt x="867169" y="400535"/>
                </a:cubicBezTo>
                <a:cubicBezTo>
                  <a:pt x="862326" y="400535"/>
                  <a:pt x="857725" y="400535"/>
                  <a:pt x="852882" y="400535"/>
                </a:cubicBezTo>
                <a:cubicBezTo>
                  <a:pt x="848281" y="405310"/>
                  <a:pt x="848281" y="405310"/>
                  <a:pt x="843438" y="405310"/>
                </a:cubicBezTo>
                <a:cubicBezTo>
                  <a:pt x="739794" y="433515"/>
                  <a:pt x="579727" y="579649"/>
                  <a:pt x="480684" y="772865"/>
                </a:cubicBezTo>
                <a:cubicBezTo>
                  <a:pt x="433464" y="867030"/>
                  <a:pt x="400530" y="975409"/>
                  <a:pt x="400530" y="1088563"/>
                </a:cubicBezTo>
                <a:cubicBezTo>
                  <a:pt x="400530" y="1196941"/>
                  <a:pt x="438307" y="1319423"/>
                  <a:pt x="499573" y="1432576"/>
                </a:cubicBezTo>
                <a:cubicBezTo>
                  <a:pt x="480684" y="1432576"/>
                  <a:pt x="461796" y="1432576"/>
                  <a:pt x="447751" y="1437240"/>
                </a:cubicBezTo>
                <a:cubicBezTo>
                  <a:pt x="320376" y="1446679"/>
                  <a:pt x="193243" y="1451343"/>
                  <a:pt x="65867" y="1456117"/>
                </a:cubicBezTo>
                <a:cubicBezTo>
                  <a:pt x="23490" y="1342964"/>
                  <a:pt x="0" y="1220483"/>
                  <a:pt x="0" y="1093226"/>
                </a:cubicBezTo>
                <a:cubicBezTo>
                  <a:pt x="0" y="975409"/>
                  <a:pt x="18889" y="857591"/>
                  <a:pt x="61266" y="739774"/>
                </a:cubicBezTo>
                <a:cubicBezTo>
                  <a:pt x="103644" y="617293"/>
                  <a:pt x="164910" y="499475"/>
                  <a:pt x="249665" y="386433"/>
                </a:cubicBezTo>
                <a:cubicBezTo>
                  <a:pt x="254509" y="381658"/>
                  <a:pt x="259110" y="376994"/>
                  <a:pt x="263953" y="372219"/>
                </a:cubicBezTo>
                <a:cubicBezTo>
                  <a:pt x="414575" y="179114"/>
                  <a:pt x="607818" y="42419"/>
                  <a:pt x="777570" y="9439"/>
                </a:cubicBezTo>
                <a:cubicBezTo>
                  <a:pt x="805903" y="4664"/>
                  <a:pt x="838837" y="0"/>
                  <a:pt x="86716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C14997-1E16-49FF-B32A-3B7E7EA65AC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20AFBB-550F-43B6-9158-38353F62DFC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0726470-E4BA-4F54-9F2B-CE159F5048F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49C0B0B-EFF8-40B5-8827-ECAAE17399E8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CFDC27-20E3-4C32-B8E6-3A28A13E9C1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372035F-EB1A-49A5-B877-BB296A43252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A64F859-4818-4BCE-BA24-7FD1640BC9BB}"/>
              </a:ext>
            </a:extLst>
          </p:cNvPr>
          <p:cNvGrpSpPr/>
          <p:nvPr/>
        </p:nvGrpSpPr>
        <p:grpSpPr>
          <a:xfrm>
            <a:off x="4632960" y="4260909"/>
            <a:ext cx="2926080" cy="1290153"/>
            <a:chOff x="332936" y="4652338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7DF3C7-86C2-4C4F-8375-B30AA583BDDD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944D86-AE0D-4CBE-AABE-3E6A000A4B3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32" descr="Rocket">
            <a:extLst>
              <a:ext uri="{FF2B5EF4-FFF2-40B4-BE49-F238E27FC236}">
                <a16:creationId xmlns:a16="http://schemas.microsoft.com/office/drawing/2014/main" id="{2BD0F9A3-07AC-4BEC-8CA7-10CB594F1931}"/>
              </a:ext>
            </a:extLst>
          </p:cNvPr>
          <p:cNvGrpSpPr/>
          <p:nvPr/>
        </p:nvGrpSpPr>
        <p:grpSpPr>
          <a:xfrm>
            <a:off x="202878" y="2311341"/>
            <a:ext cx="914400" cy="914400"/>
            <a:chOff x="202878" y="2311341"/>
            <a:chExt cx="914400" cy="914400"/>
          </a:xfrm>
          <a:solidFill>
            <a:schemeClr val="accent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008158-D09A-495F-BDD9-91BC64807FA5}"/>
                </a:ext>
              </a:extLst>
            </p:cNvPr>
            <p:cNvSpPr/>
            <p:nvPr/>
          </p:nvSpPr>
          <p:spPr>
            <a:xfrm>
              <a:off x="868675" y="2386308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08CBC59-6C2D-4030-96CE-7C698E01AEE9}"/>
                </a:ext>
              </a:extLst>
            </p:cNvPr>
            <p:cNvSpPr/>
            <p:nvPr/>
          </p:nvSpPr>
          <p:spPr>
            <a:xfrm>
              <a:off x="276284" y="2648168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4D40645-138E-4E37-A1BF-9B2794F6E758}"/>
                </a:ext>
              </a:extLst>
            </p:cNvPr>
            <p:cNvSpPr/>
            <p:nvPr/>
          </p:nvSpPr>
          <p:spPr>
            <a:xfrm>
              <a:off x="556296" y="2911416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3D6343-3904-4687-8DC1-7B5D51D7722E}"/>
                </a:ext>
              </a:extLst>
            </p:cNvPr>
            <p:cNvSpPr/>
            <p:nvPr/>
          </p:nvSpPr>
          <p:spPr>
            <a:xfrm>
              <a:off x="479103" y="2429450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4C9F8F-D47C-4C6A-8B27-19BE0D5E687E}"/>
                </a:ext>
              </a:extLst>
            </p:cNvPr>
            <p:cNvSpPr/>
            <p:nvPr/>
          </p:nvSpPr>
          <p:spPr>
            <a:xfrm>
              <a:off x="366915" y="2917468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aphic 31" descr="Lightbulb">
            <a:extLst>
              <a:ext uri="{FF2B5EF4-FFF2-40B4-BE49-F238E27FC236}">
                <a16:creationId xmlns:a16="http://schemas.microsoft.com/office/drawing/2014/main" id="{09FA8A22-A3D3-4563-B88A-EFF9650F50C7}"/>
              </a:ext>
            </a:extLst>
          </p:cNvPr>
          <p:cNvGrpSpPr/>
          <p:nvPr/>
        </p:nvGrpSpPr>
        <p:grpSpPr>
          <a:xfrm>
            <a:off x="5754019" y="3547945"/>
            <a:ext cx="683963" cy="683963"/>
            <a:chOff x="5754019" y="3547945"/>
            <a:chExt cx="683963" cy="683963"/>
          </a:xfrm>
          <a:solidFill>
            <a:schemeClr val="accent5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A7869CF-6C59-485E-A077-77840DC871DD}"/>
                </a:ext>
              </a:extLst>
            </p:cNvPr>
            <p:cNvSpPr/>
            <p:nvPr/>
          </p:nvSpPr>
          <p:spPr>
            <a:xfrm>
              <a:off x="6003380" y="4003920"/>
              <a:ext cx="185239" cy="42747"/>
            </a:xfrm>
            <a:custGeom>
              <a:avLst/>
              <a:gdLst>
                <a:gd name="connsiteX0" fmla="*/ 21374 w 185239"/>
                <a:gd name="connsiteY0" fmla="*/ 0 h 42747"/>
                <a:gd name="connsiteX1" fmla="*/ 163866 w 185239"/>
                <a:gd name="connsiteY1" fmla="*/ 0 h 42747"/>
                <a:gd name="connsiteX2" fmla="*/ 185240 w 185239"/>
                <a:gd name="connsiteY2" fmla="*/ 21374 h 42747"/>
                <a:gd name="connsiteX3" fmla="*/ 163866 w 185239"/>
                <a:gd name="connsiteY3" fmla="*/ 42748 h 42747"/>
                <a:gd name="connsiteX4" fmla="*/ 21374 w 185239"/>
                <a:gd name="connsiteY4" fmla="*/ 42748 h 42747"/>
                <a:gd name="connsiteX5" fmla="*/ 0 w 185239"/>
                <a:gd name="connsiteY5" fmla="*/ 21374 h 42747"/>
                <a:gd name="connsiteX6" fmla="*/ 21374 w 185239"/>
                <a:gd name="connsiteY6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239" h="42747">
                  <a:moveTo>
                    <a:pt x="21374" y="0"/>
                  </a:moveTo>
                  <a:lnTo>
                    <a:pt x="163866" y="0"/>
                  </a:lnTo>
                  <a:cubicBezTo>
                    <a:pt x="175978" y="0"/>
                    <a:pt x="185240" y="9262"/>
                    <a:pt x="185240" y="21374"/>
                  </a:cubicBezTo>
                  <a:cubicBezTo>
                    <a:pt x="185240" y="33486"/>
                    <a:pt x="175978" y="42748"/>
                    <a:pt x="163866" y="42748"/>
                  </a:cubicBezTo>
                  <a:lnTo>
                    <a:pt x="21374" y="42748"/>
                  </a:lnTo>
                  <a:cubicBezTo>
                    <a:pt x="9262" y="42748"/>
                    <a:pt x="0" y="33486"/>
                    <a:pt x="0" y="21374"/>
                  </a:cubicBezTo>
                  <a:cubicBezTo>
                    <a:pt x="0" y="9262"/>
                    <a:pt x="9262" y="0"/>
                    <a:pt x="21374" y="0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9863F76-BF67-456C-BFDC-BE3A05EFACEA}"/>
                </a:ext>
              </a:extLst>
            </p:cNvPr>
            <p:cNvSpPr/>
            <p:nvPr/>
          </p:nvSpPr>
          <p:spPr>
            <a:xfrm>
              <a:off x="6003380" y="4075166"/>
              <a:ext cx="185239" cy="42747"/>
            </a:xfrm>
            <a:custGeom>
              <a:avLst/>
              <a:gdLst>
                <a:gd name="connsiteX0" fmla="*/ 21374 w 185239"/>
                <a:gd name="connsiteY0" fmla="*/ 0 h 42747"/>
                <a:gd name="connsiteX1" fmla="*/ 163866 w 185239"/>
                <a:gd name="connsiteY1" fmla="*/ 0 h 42747"/>
                <a:gd name="connsiteX2" fmla="*/ 185240 w 185239"/>
                <a:gd name="connsiteY2" fmla="*/ 21374 h 42747"/>
                <a:gd name="connsiteX3" fmla="*/ 163866 w 185239"/>
                <a:gd name="connsiteY3" fmla="*/ 42748 h 42747"/>
                <a:gd name="connsiteX4" fmla="*/ 21374 w 185239"/>
                <a:gd name="connsiteY4" fmla="*/ 42748 h 42747"/>
                <a:gd name="connsiteX5" fmla="*/ 0 w 185239"/>
                <a:gd name="connsiteY5" fmla="*/ 21374 h 42747"/>
                <a:gd name="connsiteX6" fmla="*/ 21374 w 185239"/>
                <a:gd name="connsiteY6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239" h="42747">
                  <a:moveTo>
                    <a:pt x="21374" y="0"/>
                  </a:moveTo>
                  <a:lnTo>
                    <a:pt x="163866" y="0"/>
                  </a:lnTo>
                  <a:cubicBezTo>
                    <a:pt x="175978" y="0"/>
                    <a:pt x="185240" y="9262"/>
                    <a:pt x="185240" y="21374"/>
                  </a:cubicBezTo>
                  <a:cubicBezTo>
                    <a:pt x="185240" y="33486"/>
                    <a:pt x="175978" y="42748"/>
                    <a:pt x="163866" y="42748"/>
                  </a:cubicBezTo>
                  <a:lnTo>
                    <a:pt x="21374" y="42748"/>
                  </a:lnTo>
                  <a:cubicBezTo>
                    <a:pt x="9262" y="42748"/>
                    <a:pt x="0" y="33486"/>
                    <a:pt x="0" y="21374"/>
                  </a:cubicBezTo>
                  <a:cubicBezTo>
                    <a:pt x="0" y="9262"/>
                    <a:pt x="9262" y="0"/>
                    <a:pt x="21374" y="0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4148333-DB8B-468A-A9BE-D9D824050FD4}"/>
                </a:ext>
              </a:extLst>
            </p:cNvPr>
            <p:cNvSpPr/>
            <p:nvPr/>
          </p:nvSpPr>
          <p:spPr>
            <a:xfrm>
              <a:off x="6049690" y="4146412"/>
              <a:ext cx="92619" cy="42747"/>
            </a:xfrm>
            <a:custGeom>
              <a:avLst/>
              <a:gdLst>
                <a:gd name="connsiteX0" fmla="*/ 0 w 92619"/>
                <a:gd name="connsiteY0" fmla="*/ 0 h 42747"/>
                <a:gd name="connsiteX1" fmla="*/ 46310 w 92619"/>
                <a:gd name="connsiteY1" fmla="*/ 42748 h 42747"/>
                <a:gd name="connsiteX2" fmla="*/ 92620 w 92619"/>
                <a:gd name="connsiteY2" fmla="*/ 0 h 42747"/>
                <a:gd name="connsiteX3" fmla="*/ 0 w 92619"/>
                <a:gd name="connsiteY3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619" h="42747">
                  <a:moveTo>
                    <a:pt x="0" y="0"/>
                  </a:moveTo>
                  <a:cubicBezTo>
                    <a:pt x="2137" y="24224"/>
                    <a:pt x="22086" y="42748"/>
                    <a:pt x="46310" y="42748"/>
                  </a:cubicBezTo>
                  <a:cubicBezTo>
                    <a:pt x="70534" y="42748"/>
                    <a:pt x="90483" y="24224"/>
                    <a:pt x="926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B42F4D0-D2BD-4799-8743-31D68CDFD460}"/>
                </a:ext>
              </a:extLst>
            </p:cNvPr>
            <p:cNvSpPr/>
            <p:nvPr/>
          </p:nvSpPr>
          <p:spPr>
            <a:xfrm>
              <a:off x="5910760" y="3590692"/>
              <a:ext cx="370479" cy="384729"/>
            </a:xfrm>
            <a:custGeom>
              <a:avLst/>
              <a:gdLst>
                <a:gd name="connsiteX0" fmla="*/ 185240 w 370479"/>
                <a:gd name="connsiteY0" fmla="*/ 0 h 384729"/>
                <a:gd name="connsiteX1" fmla="*/ 185240 w 370479"/>
                <a:gd name="connsiteY1" fmla="*/ 0 h 384729"/>
                <a:gd name="connsiteX2" fmla="*/ 185240 w 370479"/>
                <a:gd name="connsiteY2" fmla="*/ 0 h 384729"/>
                <a:gd name="connsiteX3" fmla="*/ 0 w 370479"/>
                <a:gd name="connsiteY3" fmla="*/ 183103 h 384729"/>
                <a:gd name="connsiteX4" fmla="*/ 0 w 370479"/>
                <a:gd name="connsiteY4" fmla="*/ 189515 h 384729"/>
                <a:gd name="connsiteX5" fmla="*/ 12824 w 370479"/>
                <a:gd name="connsiteY5" fmla="*/ 253636 h 384729"/>
                <a:gd name="connsiteX6" fmla="*/ 44885 w 370479"/>
                <a:gd name="connsiteY6" fmla="*/ 306358 h 384729"/>
                <a:gd name="connsiteX7" fmla="*/ 88345 w 370479"/>
                <a:gd name="connsiteY7" fmla="*/ 376892 h 384729"/>
                <a:gd name="connsiteX8" fmla="*/ 101170 w 370479"/>
                <a:gd name="connsiteY8" fmla="*/ 384729 h 384729"/>
                <a:gd name="connsiteX9" fmla="*/ 269310 w 370479"/>
                <a:gd name="connsiteY9" fmla="*/ 384729 h 384729"/>
                <a:gd name="connsiteX10" fmla="*/ 282135 w 370479"/>
                <a:gd name="connsiteY10" fmla="*/ 376892 h 384729"/>
                <a:gd name="connsiteX11" fmla="*/ 325595 w 370479"/>
                <a:gd name="connsiteY11" fmla="*/ 306358 h 384729"/>
                <a:gd name="connsiteX12" fmla="*/ 357656 w 370479"/>
                <a:gd name="connsiteY12" fmla="*/ 253636 h 384729"/>
                <a:gd name="connsiteX13" fmla="*/ 370480 w 370479"/>
                <a:gd name="connsiteY13" fmla="*/ 189515 h 384729"/>
                <a:gd name="connsiteX14" fmla="*/ 370480 w 370479"/>
                <a:gd name="connsiteY14" fmla="*/ 183103 h 384729"/>
                <a:gd name="connsiteX15" fmla="*/ 185240 w 370479"/>
                <a:gd name="connsiteY15" fmla="*/ 0 h 384729"/>
                <a:gd name="connsiteX16" fmla="*/ 327732 w 370479"/>
                <a:gd name="connsiteY16" fmla="*/ 188802 h 384729"/>
                <a:gd name="connsiteX17" fmla="*/ 317758 w 370479"/>
                <a:gd name="connsiteY17" fmla="*/ 238675 h 384729"/>
                <a:gd name="connsiteX18" fmla="*/ 293534 w 370479"/>
                <a:gd name="connsiteY18" fmla="*/ 277860 h 384729"/>
                <a:gd name="connsiteX19" fmla="*/ 252211 w 370479"/>
                <a:gd name="connsiteY19" fmla="*/ 341982 h 384729"/>
                <a:gd name="connsiteX20" fmla="*/ 185240 w 370479"/>
                <a:gd name="connsiteY20" fmla="*/ 341982 h 384729"/>
                <a:gd name="connsiteX21" fmla="*/ 118981 w 370479"/>
                <a:gd name="connsiteY21" fmla="*/ 341982 h 384729"/>
                <a:gd name="connsiteX22" fmla="*/ 77658 w 370479"/>
                <a:gd name="connsiteY22" fmla="*/ 277860 h 384729"/>
                <a:gd name="connsiteX23" fmla="*/ 53435 w 370479"/>
                <a:gd name="connsiteY23" fmla="*/ 238675 h 384729"/>
                <a:gd name="connsiteX24" fmla="*/ 43460 w 370479"/>
                <a:gd name="connsiteY24" fmla="*/ 188802 h 384729"/>
                <a:gd name="connsiteX25" fmla="*/ 43460 w 370479"/>
                <a:gd name="connsiteY25" fmla="*/ 183103 h 384729"/>
                <a:gd name="connsiteX26" fmla="*/ 185952 w 370479"/>
                <a:gd name="connsiteY26" fmla="*/ 42035 h 384729"/>
                <a:gd name="connsiteX27" fmla="*/ 185952 w 370479"/>
                <a:gd name="connsiteY27" fmla="*/ 42035 h 384729"/>
                <a:gd name="connsiteX28" fmla="*/ 185952 w 370479"/>
                <a:gd name="connsiteY28" fmla="*/ 42035 h 384729"/>
                <a:gd name="connsiteX29" fmla="*/ 185952 w 370479"/>
                <a:gd name="connsiteY29" fmla="*/ 42035 h 384729"/>
                <a:gd name="connsiteX30" fmla="*/ 185952 w 370479"/>
                <a:gd name="connsiteY30" fmla="*/ 42035 h 384729"/>
                <a:gd name="connsiteX31" fmla="*/ 185952 w 370479"/>
                <a:gd name="connsiteY31" fmla="*/ 42035 h 384729"/>
                <a:gd name="connsiteX32" fmla="*/ 185952 w 370479"/>
                <a:gd name="connsiteY32" fmla="*/ 42035 h 384729"/>
                <a:gd name="connsiteX33" fmla="*/ 328445 w 370479"/>
                <a:gd name="connsiteY33" fmla="*/ 183103 h 384729"/>
                <a:gd name="connsiteX34" fmla="*/ 328445 w 370479"/>
                <a:gd name="connsiteY34" fmla="*/ 188802 h 38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70479" h="384729">
                  <a:moveTo>
                    <a:pt x="185240" y="0"/>
                  </a:moveTo>
                  <a:cubicBezTo>
                    <a:pt x="185240" y="0"/>
                    <a:pt x="185240" y="0"/>
                    <a:pt x="185240" y="0"/>
                  </a:cubicBezTo>
                  <a:cubicBezTo>
                    <a:pt x="185240" y="0"/>
                    <a:pt x="185240" y="0"/>
                    <a:pt x="185240" y="0"/>
                  </a:cubicBezTo>
                  <a:cubicBezTo>
                    <a:pt x="84070" y="712"/>
                    <a:pt x="2137" y="81933"/>
                    <a:pt x="0" y="183103"/>
                  </a:cubicBezTo>
                  <a:lnTo>
                    <a:pt x="0" y="189515"/>
                  </a:lnTo>
                  <a:cubicBezTo>
                    <a:pt x="712" y="211601"/>
                    <a:pt x="4987" y="232975"/>
                    <a:pt x="12824" y="253636"/>
                  </a:cubicBezTo>
                  <a:cubicBezTo>
                    <a:pt x="20661" y="272873"/>
                    <a:pt x="31348" y="290684"/>
                    <a:pt x="44885" y="306358"/>
                  </a:cubicBezTo>
                  <a:cubicBezTo>
                    <a:pt x="61984" y="324882"/>
                    <a:pt x="80508" y="361218"/>
                    <a:pt x="88345" y="376892"/>
                  </a:cubicBezTo>
                  <a:cubicBezTo>
                    <a:pt x="90483" y="381879"/>
                    <a:pt x="95470" y="384729"/>
                    <a:pt x="101170" y="384729"/>
                  </a:cubicBezTo>
                  <a:lnTo>
                    <a:pt x="269310" y="384729"/>
                  </a:lnTo>
                  <a:cubicBezTo>
                    <a:pt x="275010" y="384729"/>
                    <a:pt x="279997" y="381879"/>
                    <a:pt x="282135" y="376892"/>
                  </a:cubicBezTo>
                  <a:cubicBezTo>
                    <a:pt x="289972" y="361218"/>
                    <a:pt x="308496" y="324882"/>
                    <a:pt x="325595" y="306358"/>
                  </a:cubicBezTo>
                  <a:cubicBezTo>
                    <a:pt x="339132" y="290684"/>
                    <a:pt x="350531" y="272873"/>
                    <a:pt x="357656" y="253636"/>
                  </a:cubicBezTo>
                  <a:cubicBezTo>
                    <a:pt x="365493" y="232975"/>
                    <a:pt x="369768" y="211601"/>
                    <a:pt x="370480" y="189515"/>
                  </a:cubicBezTo>
                  <a:lnTo>
                    <a:pt x="370480" y="183103"/>
                  </a:lnTo>
                  <a:cubicBezTo>
                    <a:pt x="368343" y="81933"/>
                    <a:pt x="286410" y="712"/>
                    <a:pt x="185240" y="0"/>
                  </a:cubicBezTo>
                  <a:close/>
                  <a:moveTo>
                    <a:pt x="327732" y="188802"/>
                  </a:moveTo>
                  <a:cubicBezTo>
                    <a:pt x="327020" y="205901"/>
                    <a:pt x="323458" y="223000"/>
                    <a:pt x="317758" y="238675"/>
                  </a:cubicBezTo>
                  <a:cubicBezTo>
                    <a:pt x="312058" y="252924"/>
                    <a:pt x="304221" y="266461"/>
                    <a:pt x="293534" y="277860"/>
                  </a:cubicBezTo>
                  <a:cubicBezTo>
                    <a:pt x="277148" y="297809"/>
                    <a:pt x="262898" y="319183"/>
                    <a:pt x="252211" y="341982"/>
                  </a:cubicBezTo>
                  <a:lnTo>
                    <a:pt x="185240" y="341982"/>
                  </a:lnTo>
                  <a:lnTo>
                    <a:pt x="118981" y="341982"/>
                  </a:lnTo>
                  <a:cubicBezTo>
                    <a:pt x="107582" y="319183"/>
                    <a:pt x="93332" y="297809"/>
                    <a:pt x="77658" y="277860"/>
                  </a:cubicBezTo>
                  <a:cubicBezTo>
                    <a:pt x="67684" y="266461"/>
                    <a:pt x="59134" y="252924"/>
                    <a:pt x="53435" y="238675"/>
                  </a:cubicBezTo>
                  <a:cubicBezTo>
                    <a:pt x="47022" y="223000"/>
                    <a:pt x="44173" y="205901"/>
                    <a:pt x="43460" y="188802"/>
                  </a:cubicBezTo>
                  <a:lnTo>
                    <a:pt x="43460" y="183103"/>
                  </a:lnTo>
                  <a:cubicBezTo>
                    <a:pt x="44885" y="105444"/>
                    <a:pt x="108294" y="42748"/>
                    <a:pt x="185952" y="42035"/>
                  </a:cubicBezTo>
                  <a:lnTo>
                    <a:pt x="185952" y="42035"/>
                  </a:lnTo>
                  <a:lnTo>
                    <a:pt x="185952" y="42035"/>
                  </a:lnTo>
                  <a:cubicBezTo>
                    <a:pt x="185952" y="42035"/>
                    <a:pt x="185952" y="42035"/>
                    <a:pt x="185952" y="42035"/>
                  </a:cubicBezTo>
                  <a:cubicBezTo>
                    <a:pt x="185952" y="42035"/>
                    <a:pt x="185952" y="42035"/>
                    <a:pt x="185952" y="42035"/>
                  </a:cubicBezTo>
                  <a:lnTo>
                    <a:pt x="185952" y="42035"/>
                  </a:lnTo>
                  <a:lnTo>
                    <a:pt x="185952" y="42035"/>
                  </a:lnTo>
                  <a:cubicBezTo>
                    <a:pt x="263611" y="42748"/>
                    <a:pt x="327020" y="104732"/>
                    <a:pt x="328445" y="183103"/>
                  </a:cubicBezTo>
                  <a:lnTo>
                    <a:pt x="328445" y="188802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30" descr="Users">
            <a:extLst>
              <a:ext uri="{FF2B5EF4-FFF2-40B4-BE49-F238E27FC236}">
                <a16:creationId xmlns:a16="http://schemas.microsoft.com/office/drawing/2014/main" id="{C97E5161-BDE3-45F3-989A-0C21BDB6E19B}"/>
              </a:ext>
            </a:extLst>
          </p:cNvPr>
          <p:cNvGrpSpPr/>
          <p:nvPr/>
        </p:nvGrpSpPr>
        <p:grpSpPr>
          <a:xfrm>
            <a:off x="11131872" y="2518986"/>
            <a:ext cx="800100" cy="499109"/>
            <a:chOff x="11131872" y="2518986"/>
            <a:chExt cx="800100" cy="499109"/>
          </a:xfrm>
          <a:solidFill>
            <a:schemeClr val="accent4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55608E0-27C9-4B21-AF3A-299C7C147B19}"/>
                </a:ext>
              </a:extLst>
            </p:cNvPr>
            <p:cNvSpPr/>
            <p:nvPr/>
          </p:nvSpPr>
          <p:spPr>
            <a:xfrm>
              <a:off x="11217597" y="251898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5A1DA9-1EF9-4290-838F-ED630C41A5F7}"/>
                </a:ext>
              </a:extLst>
            </p:cNvPr>
            <p:cNvSpPr/>
            <p:nvPr/>
          </p:nvSpPr>
          <p:spPr>
            <a:xfrm>
              <a:off x="11674797" y="251898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09BE501-7054-4D60-852A-A1F8370BDF5C}"/>
                </a:ext>
              </a:extLst>
            </p:cNvPr>
            <p:cNvSpPr/>
            <p:nvPr/>
          </p:nvSpPr>
          <p:spPr>
            <a:xfrm>
              <a:off x="11360472" y="2846646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0BFD094-9C86-46C4-8D70-303802B5E2BF}"/>
                </a:ext>
              </a:extLst>
            </p:cNvPr>
            <p:cNvSpPr/>
            <p:nvPr/>
          </p:nvSpPr>
          <p:spPr>
            <a:xfrm>
              <a:off x="11446197" y="2652336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082261A-905B-4D9D-834E-B9F30879A530}"/>
                </a:ext>
              </a:extLst>
            </p:cNvPr>
            <p:cNvSpPr/>
            <p:nvPr/>
          </p:nvSpPr>
          <p:spPr>
            <a:xfrm>
              <a:off x="11621457" y="2713296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F36EFFF-E298-49BA-A0F0-E65DF5B3CD79}"/>
                </a:ext>
              </a:extLst>
            </p:cNvPr>
            <p:cNvSpPr/>
            <p:nvPr/>
          </p:nvSpPr>
          <p:spPr>
            <a:xfrm>
              <a:off x="11131872" y="2713296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166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Knot – Slide Template</vt:lpstr>
      <vt:lpstr>Horizontal Knot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Knot</dc:title>
  <dc:creator>PresentationGO.com</dc:creator>
  <dc:description>© Copyright PresentationGO.com</dc:description>
  <dcterms:created xsi:type="dcterms:W3CDTF">2014-11-26T05:14:11Z</dcterms:created>
  <dcterms:modified xsi:type="dcterms:W3CDTF">2021-02-15T02:24:00Z</dcterms:modified>
  <cp:category>Graphics &amp; Metaphors</cp:category>
</cp:coreProperties>
</file>