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75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DA4A180-7944-47C3-AA3B-50D7C758EF33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127FD1FB-9E8B-4EDD-A5FF-95F63A8F02B0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B8C3E28-12ED-43C0-AA9C-7F5F9BCD61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C58226A-6A2E-4871-B590-B8F5CF34F0EE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B5EAD142-B25F-420D-9043-EB0948BBBF83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DFE85F8-D28B-4C55-950C-0FB9A7D9A1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List for </a:t>
            </a:r>
            <a:r>
              <a:rPr lang="en-US" dirty="0"/>
              <a:t>PowerPoint</a:t>
            </a:r>
          </a:p>
        </p:txBody>
      </p:sp>
      <p:sp>
        <p:nvSpPr>
          <p:cNvPr id="34" name="Shape 586">
            <a:extLst>
              <a:ext uri="{FF2B5EF4-FFF2-40B4-BE49-F238E27FC236}">
                <a16:creationId xmlns:a16="http://schemas.microsoft.com/office/drawing/2014/main" id="{4728D8DD-9759-4BBF-BA53-8272F0B1EC55}"/>
              </a:ext>
            </a:extLst>
          </p:cNvPr>
          <p:cNvSpPr/>
          <p:nvPr/>
        </p:nvSpPr>
        <p:spPr>
          <a:xfrm>
            <a:off x="799661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587">
            <a:extLst>
              <a:ext uri="{FF2B5EF4-FFF2-40B4-BE49-F238E27FC236}">
                <a16:creationId xmlns:a16="http://schemas.microsoft.com/office/drawing/2014/main" id="{D1339281-574C-4121-B71F-35F144E4E4B0}"/>
              </a:ext>
            </a:extLst>
          </p:cNvPr>
          <p:cNvSpPr/>
          <p:nvPr/>
        </p:nvSpPr>
        <p:spPr>
          <a:xfrm>
            <a:off x="801116" y="4713882"/>
            <a:ext cx="2267712" cy="536752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37" name="Shape 589">
            <a:extLst>
              <a:ext uri="{FF2B5EF4-FFF2-40B4-BE49-F238E27FC236}">
                <a16:creationId xmlns:a16="http://schemas.microsoft.com/office/drawing/2014/main" id="{8FE2BA8F-1F86-4D35-B2A3-01A79338DF20}"/>
              </a:ext>
            </a:extLst>
          </p:cNvPr>
          <p:cNvSpPr/>
          <p:nvPr/>
        </p:nvSpPr>
        <p:spPr>
          <a:xfrm>
            <a:off x="795817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41" name="Shape 586">
            <a:extLst>
              <a:ext uri="{FF2B5EF4-FFF2-40B4-BE49-F238E27FC236}">
                <a16:creationId xmlns:a16="http://schemas.microsoft.com/office/drawing/2014/main" id="{9ADE3005-3184-4127-B0A0-9FF2D2B70067}"/>
              </a:ext>
            </a:extLst>
          </p:cNvPr>
          <p:cNvSpPr/>
          <p:nvPr/>
        </p:nvSpPr>
        <p:spPr>
          <a:xfrm>
            <a:off x="3576728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587">
            <a:extLst>
              <a:ext uri="{FF2B5EF4-FFF2-40B4-BE49-F238E27FC236}">
                <a16:creationId xmlns:a16="http://schemas.microsoft.com/office/drawing/2014/main" id="{E10E9F15-B51E-4FF5-8B94-CC7E4982B769}"/>
              </a:ext>
            </a:extLst>
          </p:cNvPr>
          <p:cNvSpPr/>
          <p:nvPr/>
        </p:nvSpPr>
        <p:spPr>
          <a:xfrm>
            <a:off x="3578183" y="4713882"/>
            <a:ext cx="2267712" cy="536752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73" name="Shape 589">
            <a:extLst>
              <a:ext uri="{FF2B5EF4-FFF2-40B4-BE49-F238E27FC236}">
                <a16:creationId xmlns:a16="http://schemas.microsoft.com/office/drawing/2014/main" id="{C149B537-5E09-48FB-AF77-EC50E849C8CF}"/>
              </a:ext>
            </a:extLst>
          </p:cNvPr>
          <p:cNvSpPr/>
          <p:nvPr/>
        </p:nvSpPr>
        <p:spPr>
          <a:xfrm>
            <a:off x="3572884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5" name="Shape 586">
            <a:extLst>
              <a:ext uri="{FF2B5EF4-FFF2-40B4-BE49-F238E27FC236}">
                <a16:creationId xmlns:a16="http://schemas.microsoft.com/office/drawing/2014/main" id="{3D1CF17F-667A-46F9-A0F5-1D147A42418F}"/>
              </a:ext>
            </a:extLst>
          </p:cNvPr>
          <p:cNvSpPr/>
          <p:nvPr/>
        </p:nvSpPr>
        <p:spPr>
          <a:xfrm>
            <a:off x="6353795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587">
            <a:extLst>
              <a:ext uri="{FF2B5EF4-FFF2-40B4-BE49-F238E27FC236}">
                <a16:creationId xmlns:a16="http://schemas.microsoft.com/office/drawing/2014/main" id="{D72F5DE7-4D51-4FEA-9C57-3F3D9D6DA00F}"/>
              </a:ext>
            </a:extLst>
          </p:cNvPr>
          <p:cNvSpPr/>
          <p:nvPr/>
        </p:nvSpPr>
        <p:spPr>
          <a:xfrm>
            <a:off x="6355250" y="4713882"/>
            <a:ext cx="2267712" cy="536752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77" name="Shape 589">
            <a:extLst>
              <a:ext uri="{FF2B5EF4-FFF2-40B4-BE49-F238E27FC236}">
                <a16:creationId xmlns:a16="http://schemas.microsoft.com/office/drawing/2014/main" id="{A1053EA4-220C-46E1-9A0E-88B6C20E5248}"/>
              </a:ext>
            </a:extLst>
          </p:cNvPr>
          <p:cNvSpPr/>
          <p:nvPr/>
        </p:nvSpPr>
        <p:spPr>
          <a:xfrm>
            <a:off x="6349951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9" name="Shape 586">
            <a:extLst>
              <a:ext uri="{FF2B5EF4-FFF2-40B4-BE49-F238E27FC236}">
                <a16:creationId xmlns:a16="http://schemas.microsoft.com/office/drawing/2014/main" id="{21D0DBAF-3B55-4579-9A8E-91D4EC6A326C}"/>
              </a:ext>
            </a:extLst>
          </p:cNvPr>
          <p:cNvSpPr/>
          <p:nvPr/>
        </p:nvSpPr>
        <p:spPr>
          <a:xfrm>
            <a:off x="9130861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 587">
            <a:extLst>
              <a:ext uri="{FF2B5EF4-FFF2-40B4-BE49-F238E27FC236}">
                <a16:creationId xmlns:a16="http://schemas.microsoft.com/office/drawing/2014/main" id="{D9796950-E400-4EA3-A5F0-BBCD90BCD33A}"/>
              </a:ext>
            </a:extLst>
          </p:cNvPr>
          <p:cNvSpPr/>
          <p:nvPr/>
        </p:nvSpPr>
        <p:spPr>
          <a:xfrm>
            <a:off x="9132316" y="4713882"/>
            <a:ext cx="2267712" cy="536752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81" name="Shape 589">
            <a:extLst>
              <a:ext uri="{FF2B5EF4-FFF2-40B4-BE49-F238E27FC236}">
                <a16:creationId xmlns:a16="http://schemas.microsoft.com/office/drawing/2014/main" id="{9E5B4E16-6F26-4B4D-AC64-0D57CCFF51CD}"/>
              </a:ext>
            </a:extLst>
          </p:cNvPr>
          <p:cNvSpPr/>
          <p:nvPr/>
        </p:nvSpPr>
        <p:spPr>
          <a:xfrm>
            <a:off x="9127017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pic>
        <p:nvPicPr>
          <p:cNvPr id="4" name="Graphic 3" descr="Rocket">
            <a:extLst>
              <a:ext uri="{FF2B5EF4-FFF2-40B4-BE49-F238E27FC236}">
                <a16:creationId xmlns:a16="http://schemas.microsoft.com/office/drawing/2014/main" id="{65140D26-F759-4331-9846-0B6978516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3200" y="1673178"/>
            <a:ext cx="914400" cy="914400"/>
          </a:xfrm>
          <a:prstGeom prst="rect">
            <a:avLst/>
          </a:prstGeom>
        </p:spPr>
      </p:pic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65D7E3B8-3D78-482C-AE16-42CB192BAF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7334" y="1673178"/>
            <a:ext cx="914400" cy="914400"/>
          </a:xfrm>
          <a:prstGeom prst="rect">
            <a:avLst/>
          </a:prstGeom>
        </p:spPr>
      </p:pic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1A676398-52B3-4911-9118-16D3EF40F4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04400" y="1673178"/>
            <a:ext cx="914400" cy="9144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B17B9C3-6EDD-4F16-A62A-8C92666B91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0267" y="16731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62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Horizontal List for </a:t>
            </a:r>
            <a:r>
              <a:rPr lang="en-US" dirty="0"/>
              <a:t>PowerPoint</a:t>
            </a:r>
          </a:p>
        </p:txBody>
      </p:sp>
      <p:sp>
        <p:nvSpPr>
          <p:cNvPr id="34" name="Shape 586">
            <a:extLst>
              <a:ext uri="{FF2B5EF4-FFF2-40B4-BE49-F238E27FC236}">
                <a16:creationId xmlns:a16="http://schemas.microsoft.com/office/drawing/2014/main" id="{4728D8DD-9759-4BBF-BA53-8272F0B1EC55}"/>
              </a:ext>
            </a:extLst>
          </p:cNvPr>
          <p:cNvSpPr/>
          <p:nvPr/>
        </p:nvSpPr>
        <p:spPr>
          <a:xfrm>
            <a:off x="799661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 587">
            <a:extLst>
              <a:ext uri="{FF2B5EF4-FFF2-40B4-BE49-F238E27FC236}">
                <a16:creationId xmlns:a16="http://schemas.microsoft.com/office/drawing/2014/main" id="{D1339281-574C-4121-B71F-35F144E4E4B0}"/>
              </a:ext>
            </a:extLst>
          </p:cNvPr>
          <p:cNvSpPr/>
          <p:nvPr/>
        </p:nvSpPr>
        <p:spPr>
          <a:xfrm>
            <a:off x="799661" y="4713882"/>
            <a:ext cx="2276856" cy="536752"/>
          </a:xfrm>
          <a:prstGeom prst="rect">
            <a:avLst/>
          </a:prstGeom>
          <a:solidFill>
            <a:schemeClr val="accent6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37" name="Shape 589">
            <a:extLst>
              <a:ext uri="{FF2B5EF4-FFF2-40B4-BE49-F238E27FC236}">
                <a16:creationId xmlns:a16="http://schemas.microsoft.com/office/drawing/2014/main" id="{8FE2BA8F-1F86-4D35-B2A3-01A79338DF20}"/>
              </a:ext>
            </a:extLst>
          </p:cNvPr>
          <p:cNvSpPr/>
          <p:nvPr/>
        </p:nvSpPr>
        <p:spPr>
          <a:xfrm>
            <a:off x="795817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41" name="Shape 586">
            <a:extLst>
              <a:ext uri="{FF2B5EF4-FFF2-40B4-BE49-F238E27FC236}">
                <a16:creationId xmlns:a16="http://schemas.microsoft.com/office/drawing/2014/main" id="{9ADE3005-3184-4127-B0A0-9FF2D2B70067}"/>
              </a:ext>
            </a:extLst>
          </p:cNvPr>
          <p:cNvSpPr/>
          <p:nvPr/>
        </p:nvSpPr>
        <p:spPr>
          <a:xfrm>
            <a:off x="3576728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Shape 587">
            <a:extLst>
              <a:ext uri="{FF2B5EF4-FFF2-40B4-BE49-F238E27FC236}">
                <a16:creationId xmlns:a16="http://schemas.microsoft.com/office/drawing/2014/main" id="{E10E9F15-B51E-4FF5-8B94-CC7E4982B769}"/>
              </a:ext>
            </a:extLst>
          </p:cNvPr>
          <p:cNvSpPr/>
          <p:nvPr/>
        </p:nvSpPr>
        <p:spPr>
          <a:xfrm>
            <a:off x="3576728" y="4713882"/>
            <a:ext cx="2276856" cy="536752"/>
          </a:xfrm>
          <a:prstGeom prst="rect">
            <a:avLst/>
          </a:pr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73" name="Shape 589">
            <a:extLst>
              <a:ext uri="{FF2B5EF4-FFF2-40B4-BE49-F238E27FC236}">
                <a16:creationId xmlns:a16="http://schemas.microsoft.com/office/drawing/2014/main" id="{C149B537-5E09-48FB-AF77-EC50E849C8CF}"/>
              </a:ext>
            </a:extLst>
          </p:cNvPr>
          <p:cNvSpPr/>
          <p:nvPr/>
        </p:nvSpPr>
        <p:spPr>
          <a:xfrm>
            <a:off x="3572884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5" name="Shape 586">
            <a:extLst>
              <a:ext uri="{FF2B5EF4-FFF2-40B4-BE49-F238E27FC236}">
                <a16:creationId xmlns:a16="http://schemas.microsoft.com/office/drawing/2014/main" id="{3D1CF17F-667A-46F9-A0F5-1D147A42418F}"/>
              </a:ext>
            </a:extLst>
          </p:cNvPr>
          <p:cNvSpPr/>
          <p:nvPr/>
        </p:nvSpPr>
        <p:spPr>
          <a:xfrm>
            <a:off x="6353795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Shape 587">
            <a:extLst>
              <a:ext uri="{FF2B5EF4-FFF2-40B4-BE49-F238E27FC236}">
                <a16:creationId xmlns:a16="http://schemas.microsoft.com/office/drawing/2014/main" id="{D72F5DE7-4D51-4FEA-9C57-3F3D9D6DA00F}"/>
              </a:ext>
            </a:extLst>
          </p:cNvPr>
          <p:cNvSpPr/>
          <p:nvPr/>
        </p:nvSpPr>
        <p:spPr>
          <a:xfrm>
            <a:off x="6353795" y="4713882"/>
            <a:ext cx="2276856" cy="536752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77" name="Shape 589">
            <a:extLst>
              <a:ext uri="{FF2B5EF4-FFF2-40B4-BE49-F238E27FC236}">
                <a16:creationId xmlns:a16="http://schemas.microsoft.com/office/drawing/2014/main" id="{A1053EA4-220C-46E1-9A0E-88B6C20E5248}"/>
              </a:ext>
            </a:extLst>
          </p:cNvPr>
          <p:cNvSpPr/>
          <p:nvPr/>
        </p:nvSpPr>
        <p:spPr>
          <a:xfrm>
            <a:off x="6349951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9" name="Shape 586">
            <a:extLst>
              <a:ext uri="{FF2B5EF4-FFF2-40B4-BE49-F238E27FC236}">
                <a16:creationId xmlns:a16="http://schemas.microsoft.com/office/drawing/2014/main" id="{21D0DBAF-3B55-4579-9A8E-91D4EC6A326C}"/>
              </a:ext>
            </a:extLst>
          </p:cNvPr>
          <p:cNvSpPr/>
          <p:nvPr/>
        </p:nvSpPr>
        <p:spPr>
          <a:xfrm>
            <a:off x="9130861" y="1487714"/>
            <a:ext cx="2269167" cy="4135908"/>
          </a:xfrm>
          <a:prstGeom prst="roundRect">
            <a:avLst>
              <a:gd name="adj" fmla="val 3918"/>
            </a:avLst>
          </a:prstGeom>
          <a:solidFill>
            <a:srgbClr val="FFFFFF"/>
          </a:solidFill>
          <a:ln w="3175" cap="flat">
            <a:solidFill>
              <a:srgbClr val="D9D9D9"/>
            </a:solidFill>
            <a:prstDash val="solid"/>
            <a:miter lim="400000"/>
          </a:ln>
          <a:effectLst>
            <a:outerShdw blurRad="76200" dir="18900000" rotWithShape="0">
              <a:srgbClr val="000000">
                <a:alpha val="20000"/>
              </a:srgbClr>
            </a:outerShdw>
          </a:effectLst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Shape 587">
            <a:extLst>
              <a:ext uri="{FF2B5EF4-FFF2-40B4-BE49-F238E27FC236}">
                <a16:creationId xmlns:a16="http://schemas.microsoft.com/office/drawing/2014/main" id="{D9796950-E400-4EA3-A5F0-BBCD90BCD33A}"/>
              </a:ext>
            </a:extLst>
          </p:cNvPr>
          <p:cNvSpPr/>
          <p:nvPr/>
        </p:nvSpPr>
        <p:spPr>
          <a:xfrm>
            <a:off x="9130861" y="4713882"/>
            <a:ext cx="2276856" cy="536752"/>
          </a:xfrm>
          <a:prstGeom prst="rect">
            <a:avLst/>
          </a:prstGeom>
          <a:solidFill>
            <a:schemeClr val="tx2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ctr">
            <a:no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defRPr>
                <a:solidFill>
                  <a:srgbClr val="FFFFFF"/>
                </a:solidFill>
              </a:defRPr>
            </a:pPr>
            <a:r>
              <a:rPr lang="en-US" sz="2400" b="1" dirty="0"/>
              <a:t>Lorem Ipsum</a:t>
            </a:r>
          </a:p>
        </p:txBody>
      </p:sp>
      <p:sp>
        <p:nvSpPr>
          <p:cNvPr id="81" name="Shape 589">
            <a:extLst>
              <a:ext uri="{FF2B5EF4-FFF2-40B4-BE49-F238E27FC236}">
                <a16:creationId xmlns:a16="http://schemas.microsoft.com/office/drawing/2014/main" id="{9E5B4E16-6F26-4B4D-AC64-0D57CCFF51CD}"/>
              </a:ext>
            </a:extLst>
          </p:cNvPr>
          <p:cNvSpPr/>
          <p:nvPr/>
        </p:nvSpPr>
        <p:spPr>
          <a:xfrm>
            <a:off x="9127017" y="2715555"/>
            <a:ext cx="2269167" cy="1998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wrap="square" lIns="182880" tIns="45719" rIns="182880" bIns="45719" numCol="1" anchor="t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pic>
        <p:nvPicPr>
          <p:cNvPr id="4" name="Graphic 3" descr="Rocket">
            <a:extLst>
              <a:ext uri="{FF2B5EF4-FFF2-40B4-BE49-F238E27FC236}">
                <a16:creationId xmlns:a16="http://schemas.microsoft.com/office/drawing/2014/main" id="{65140D26-F759-4331-9846-0B6978516E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3200" y="1673178"/>
            <a:ext cx="914400" cy="914400"/>
          </a:xfrm>
          <a:prstGeom prst="rect">
            <a:avLst/>
          </a:prstGeom>
        </p:spPr>
      </p:pic>
      <p:pic>
        <p:nvPicPr>
          <p:cNvPr id="6" name="Graphic 5" descr="Chat">
            <a:extLst>
              <a:ext uri="{FF2B5EF4-FFF2-40B4-BE49-F238E27FC236}">
                <a16:creationId xmlns:a16="http://schemas.microsoft.com/office/drawing/2014/main" id="{65D7E3B8-3D78-482C-AE16-42CB192BAF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7334" y="1673178"/>
            <a:ext cx="914400" cy="914400"/>
          </a:xfrm>
          <a:prstGeom prst="rect">
            <a:avLst/>
          </a:prstGeom>
        </p:spPr>
      </p:pic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1A676398-52B3-4911-9118-16D3EF40F4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04400" y="1673178"/>
            <a:ext cx="914400" cy="914400"/>
          </a:xfrm>
          <a:prstGeom prst="rect">
            <a:avLst/>
          </a:prstGeom>
        </p:spPr>
      </p:pic>
      <p:pic>
        <p:nvPicPr>
          <p:cNvPr id="10" name="Graphic 9" descr="Stopwatch">
            <a:extLst>
              <a:ext uri="{FF2B5EF4-FFF2-40B4-BE49-F238E27FC236}">
                <a16:creationId xmlns:a16="http://schemas.microsoft.com/office/drawing/2014/main" id="{DB17B9C3-6EDD-4F16-A62A-8C92666B91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50267" y="16731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91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7992</TotalTime>
  <Words>356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List for PowerPoint</vt:lpstr>
      <vt:lpstr>Horizontal List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List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2018-03-30T23:44:26Z</dcterms:modified>
  <cp:category>Charts &amp; Diagrams</cp:category>
</cp:coreProperties>
</file>