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F09065-5680-4921-9B9A-FEE4BAA0D668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39EDBC2F-A2F1-4FE5-95B0-996F62AA288E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6772F28-215E-4E9B-813C-AE0A94B47E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225985-334D-4CCD-8F8F-6ECC09499F2D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8C302164-3AEE-4593-AC58-7D847041CF2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69BB249-36E9-46DD-B398-0AA952A5B7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List for </a:t>
            </a:r>
            <a:r>
              <a:rPr lang="en-US" dirty="0"/>
              <a:t>PowerPoint</a:t>
            </a:r>
          </a:p>
        </p:txBody>
      </p:sp>
      <p:sp>
        <p:nvSpPr>
          <p:cNvPr id="34" name="Shape 586">
            <a:extLst>
              <a:ext uri="{FF2B5EF4-FFF2-40B4-BE49-F238E27FC236}">
                <a16:creationId xmlns:a16="http://schemas.microsoft.com/office/drawing/2014/main" id="{4728D8DD-9759-4BBF-BA53-8272F0B1EC55}"/>
              </a:ext>
            </a:extLst>
          </p:cNvPr>
          <p:cNvSpPr/>
          <p:nvPr/>
        </p:nvSpPr>
        <p:spPr>
          <a:xfrm>
            <a:off x="599746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5" name="Shape 587">
            <a:extLst>
              <a:ext uri="{FF2B5EF4-FFF2-40B4-BE49-F238E27FC236}">
                <a16:creationId xmlns:a16="http://schemas.microsoft.com/office/drawing/2014/main" id="{D1339281-574C-4121-B71F-35F144E4E4B0}"/>
              </a:ext>
            </a:extLst>
          </p:cNvPr>
          <p:cNvSpPr/>
          <p:nvPr/>
        </p:nvSpPr>
        <p:spPr>
          <a:xfrm>
            <a:off x="600837" y="4392662"/>
            <a:ext cx="1700784" cy="402564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37" name="Shape 589">
            <a:extLst>
              <a:ext uri="{FF2B5EF4-FFF2-40B4-BE49-F238E27FC236}">
                <a16:creationId xmlns:a16="http://schemas.microsoft.com/office/drawing/2014/main" id="{8FE2BA8F-1F86-4D35-B2A3-01A79338DF20}"/>
              </a:ext>
            </a:extLst>
          </p:cNvPr>
          <p:cNvSpPr/>
          <p:nvPr/>
        </p:nvSpPr>
        <p:spPr>
          <a:xfrm>
            <a:off x="596863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41" name="Shape 586">
            <a:extLst>
              <a:ext uri="{FF2B5EF4-FFF2-40B4-BE49-F238E27FC236}">
                <a16:creationId xmlns:a16="http://schemas.microsoft.com/office/drawing/2014/main" id="{9ADE3005-3184-4127-B0A0-9FF2D2B70067}"/>
              </a:ext>
            </a:extLst>
          </p:cNvPr>
          <p:cNvSpPr/>
          <p:nvPr/>
        </p:nvSpPr>
        <p:spPr>
          <a:xfrm>
            <a:off x="2682547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42" name="Shape 587">
            <a:extLst>
              <a:ext uri="{FF2B5EF4-FFF2-40B4-BE49-F238E27FC236}">
                <a16:creationId xmlns:a16="http://schemas.microsoft.com/office/drawing/2014/main" id="{E10E9F15-B51E-4FF5-8B94-CC7E4982B769}"/>
              </a:ext>
            </a:extLst>
          </p:cNvPr>
          <p:cNvSpPr/>
          <p:nvPr/>
        </p:nvSpPr>
        <p:spPr>
          <a:xfrm>
            <a:off x="2683637" y="4392662"/>
            <a:ext cx="1700784" cy="402564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73" name="Shape 589">
            <a:extLst>
              <a:ext uri="{FF2B5EF4-FFF2-40B4-BE49-F238E27FC236}">
                <a16:creationId xmlns:a16="http://schemas.microsoft.com/office/drawing/2014/main" id="{C149B537-5E09-48FB-AF77-EC50E849C8CF}"/>
              </a:ext>
            </a:extLst>
          </p:cNvPr>
          <p:cNvSpPr/>
          <p:nvPr/>
        </p:nvSpPr>
        <p:spPr>
          <a:xfrm>
            <a:off x="2679664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5" name="Shape 586">
            <a:extLst>
              <a:ext uri="{FF2B5EF4-FFF2-40B4-BE49-F238E27FC236}">
                <a16:creationId xmlns:a16="http://schemas.microsoft.com/office/drawing/2014/main" id="{3D1CF17F-667A-46F9-A0F5-1D147A42418F}"/>
              </a:ext>
            </a:extLst>
          </p:cNvPr>
          <p:cNvSpPr/>
          <p:nvPr/>
        </p:nvSpPr>
        <p:spPr>
          <a:xfrm>
            <a:off x="4765347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76" name="Shape 587">
            <a:extLst>
              <a:ext uri="{FF2B5EF4-FFF2-40B4-BE49-F238E27FC236}">
                <a16:creationId xmlns:a16="http://schemas.microsoft.com/office/drawing/2014/main" id="{D72F5DE7-4D51-4FEA-9C57-3F3D9D6DA00F}"/>
              </a:ext>
            </a:extLst>
          </p:cNvPr>
          <p:cNvSpPr/>
          <p:nvPr/>
        </p:nvSpPr>
        <p:spPr>
          <a:xfrm>
            <a:off x="4766438" y="4392662"/>
            <a:ext cx="1700784" cy="40256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77" name="Shape 589">
            <a:extLst>
              <a:ext uri="{FF2B5EF4-FFF2-40B4-BE49-F238E27FC236}">
                <a16:creationId xmlns:a16="http://schemas.microsoft.com/office/drawing/2014/main" id="{A1053EA4-220C-46E1-9A0E-88B6C20E5248}"/>
              </a:ext>
            </a:extLst>
          </p:cNvPr>
          <p:cNvSpPr/>
          <p:nvPr/>
        </p:nvSpPr>
        <p:spPr>
          <a:xfrm>
            <a:off x="4762464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Shape 586">
            <a:extLst>
              <a:ext uri="{FF2B5EF4-FFF2-40B4-BE49-F238E27FC236}">
                <a16:creationId xmlns:a16="http://schemas.microsoft.com/office/drawing/2014/main" id="{21D0DBAF-3B55-4579-9A8E-91D4EC6A326C}"/>
              </a:ext>
            </a:extLst>
          </p:cNvPr>
          <p:cNvSpPr/>
          <p:nvPr/>
        </p:nvSpPr>
        <p:spPr>
          <a:xfrm>
            <a:off x="6848146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80" name="Shape 587">
            <a:extLst>
              <a:ext uri="{FF2B5EF4-FFF2-40B4-BE49-F238E27FC236}">
                <a16:creationId xmlns:a16="http://schemas.microsoft.com/office/drawing/2014/main" id="{D9796950-E400-4EA3-A5F0-BBCD90BCD33A}"/>
              </a:ext>
            </a:extLst>
          </p:cNvPr>
          <p:cNvSpPr/>
          <p:nvPr/>
        </p:nvSpPr>
        <p:spPr>
          <a:xfrm>
            <a:off x="6849237" y="4392662"/>
            <a:ext cx="1700784" cy="402564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81" name="Shape 589">
            <a:extLst>
              <a:ext uri="{FF2B5EF4-FFF2-40B4-BE49-F238E27FC236}">
                <a16:creationId xmlns:a16="http://schemas.microsoft.com/office/drawing/2014/main" id="{9E5B4E16-6F26-4B4D-AC64-0D57CCFF51CD}"/>
              </a:ext>
            </a:extLst>
          </p:cNvPr>
          <p:cNvSpPr/>
          <p:nvPr/>
        </p:nvSpPr>
        <p:spPr>
          <a:xfrm>
            <a:off x="6845263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pic>
        <p:nvPicPr>
          <p:cNvPr id="4" name="Graphic 3" descr="Rocket">
            <a:extLst>
              <a:ext uri="{FF2B5EF4-FFF2-40B4-BE49-F238E27FC236}">
                <a16:creationId xmlns:a16="http://schemas.microsoft.com/office/drawing/2014/main" id="{65140D26-F759-4331-9846-0B697851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4900" y="2112134"/>
            <a:ext cx="685800" cy="68580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65D7E3B8-3D78-482C-AE16-42CB192BAF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0501" y="2112134"/>
            <a:ext cx="685800" cy="685800"/>
          </a:xfrm>
          <a:prstGeom prst="rect">
            <a:avLst/>
          </a:prstGeom>
        </p:spPr>
      </p:pic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1A676398-52B3-4911-9118-16D3EF40F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53300" y="2112134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B17B9C3-6EDD-4F16-A62A-8C92666B91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87700" y="211213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6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List for </a:t>
            </a:r>
            <a:r>
              <a:rPr lang="en-US" dirty="0"/>
              <a:t>PowerPoint</a:t>
            </a:r>
          </a:p>
        </p:txBody>
      </p:sp>
      <p:sp>
        <p:nvSpPr>
          <p:cNvPr id="34" name="Shape 586">
            <a:extLst>
              <a:ext uri="{FF2B5EF4-FFF2-40B4-BE49-F238E27FC236}">
                <a16:creationId xmlns:a16="http://schemas.microsoft.com/office/drawing/2014/main" id="{4728D8DD-9759-4BBF-BA53-8272F0B1EC55}"/>
              </a:ext>
            </a:extLst>
          </p:cNvPr>
          <p:cNvSpPr/>
          <p:nvPr/>
        </p:nvSpPr>
        <p:spPr>
          <a:xfrm>
            <a:off x="599746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35" name="Shape 587">
            <a:extLst>
              <a:ext uri="{FF2B5EF4-FFF2-40B4-BE49-F238E27FC236}">
                <a16:creationId xmlns:a16="http://schemas.microsoft.com/office/drawing/2014/main" id="{D1339281-574C-4121-B71F-35F144E4E4B0}"/>
              </a:ext>
            </a:extLst>
          </p:cNvPr>
          <p:cNvSpPr/>
          <p:nvPr/>
        </p:nvSpPr>
        <p:spPr>
          <a:xfrm>
            <a:off x="599746" y="4392662"/>
            <a:ext cx="1707642" cy="402564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37" name="Shape 589">
            <a:extLst>
              <a:ext uri="{FF2B5EF4-FFF2-40B4-BE49-F238E27FC236}">
                <a16:creationId xmlns:a16="http://schemas.microsoft.com/office/drawing/2014/main" id="{8FE2BA8F-1F86-4D35-B2A3-01A79338DF20}"/>
              </a:ext>
            </a:extLst>
          </p:cNvPr>
          <p:cNvSpPr/>
          <p:nvPr/>
        </p:nvSpPr>
        <p:spPr>
          <a:xfrm>
            <a:off x="596863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41" name="Shape 586">
            <a:extLst>
              <a:ext uri="{FF2B5EF4-FFF2-40B4-BE49-F238E27FC236}">
                <a16:creationId xmlns:a16="http://schemas.microsoft.com/office/drawing/2014/main" id="{9ADE3005-3184-4127-B0A0-9FF2D2B70067}"/>
              </a:ext>
            </a:extLst>
          </p:cNvPr>
          <p:cNvSpPr/>
          <p:nvPr/>
        </p:nvSpPr>
        <p:spPr>
          <a:xfrm>
            <a:off x="2682547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42" name="Shape 587">
            <a:extLst>
              <a:ext uri="{FF2B5EF4-FFF2-40B4-BE49-F238E27FC236}">
                <a16:creationId xmlns:a16="http://schemas.microsoft.com/office/drawing/2014/main" id="{E10E9F15-B51E-4FF5-8B94-CC7E4982B769}"/>
              </a:ext>
            </a:extLst>
          </p:cNvPr>
          <p:cNvSpPr/>
          <p:nvPr/>
        </p:nvSpPr>
        <p:spPr>
          <a:xfrm>
            <a:off x="2682546" y="4392662"/>
            <a:ext cx="1707642" cy="402564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73" name="Shape 589">
            <a:extLst>
              <a:ext uri="{FF2B5EF4-FFF2-40B4-BE49-F238E27FC236}">
                <a16:creationId xmlns:a16="http://schemas.microsoft.com/office/drawing/2014/main" id="{C149B537-5E09-48FB-AF77-EC50E849C8CF}"/>
              </a:ext>
            </a:extLst>
          </p:cNvPr>
          <p:cNvSpPr/>
          <p:nvPr/>
        </p:nvSpPr>
        <p:spPr>
          <a:xfrm>
            <a:off x="2679664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5" name="Shape 586">
            <a:extLst>
              <a:ext uri="{FF2B5EF4-FFF2-40B4-BE49-F238E27FC236}">
                <a16:creationId xmlns:a16="http://schemas.microsoft.com/office/drawing/2014/main" id="{3D1CF17F-667A-46F9-A0F5-1D147A42418F}"/>
              </a:ext>
            </a:extLst>
          </p:cNvPr>
          <p:cNvSpPr/>
          <p:nvPr/>
        </p:nvSpPr>
        <p:spPr>
          <a:xfrm>
            <a:off x="4765347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76" name="Shape 587">
            <a:extLst>
              <a:ext uri="{FF2B5EF4-FFF2-40B4-BE49-F238E27FC236}">
                <a16:creationId xmlns:a16="http://schemas.microsoft.com/office/drawing/2014/main" id="{D72F5DE7-4D51-4FEA-9C57-3F3D9D6DA00F}"/>
              </a:ext>
            </a:extLst>
          </p:cNvPr>
          <p:cNvSpPr/>
          <p:nvPr/>
        </p:nvSpPr>
        <p:spPr>
          <a:xfrm>
            <a:off x="4765346" y="4392662"/>
            <a:ext cx="1707642" cy="40256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77" name="Shape 589">
            <a:extLst>
              <a:ext uri="{FF2B5EF4-FFF2-40B4-BE49-F238E27FC236}">
                <a16:creationId xmlns:a16="http://schemas.microsoft.com/office/drawing/2014/main" id="{A1053EA4-220C-46E1-9A0E-88B6C20E5248}"/>
              </a:ext>
            </a:extLst>
          </p:cNvPr>
          <p:cNvSpPr/>
          <p:nvPr/>
        </p:nvSpPr>
        <p:spPr>
          <a:xfrm>
            <a:off x="4762464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Shape 586">
            <a:extLst>
              <a:ext uri="{FF2B5EF4-FFF2-40B4-BE49-F238E27FC236}">
                <a16:creationId xmlns:a16="http://schemas.microsoft.com/office/drawing/2014/main" id="{21D0DBAF-3B55-4579-9A8E-91D4EC6A326C}"/>
              </a:ext>
            </a:extLst>
          </p:cNvPr>
          <p:cNvSpPr/>
          <p:nvPr/>
        </p:nvSpPr>
        <p:spPr>
          <a:xfrm>
            <a:off x="6848146" y="1973036"/>
            <a:ext cx="1701875" cy="3101931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sz="1350"/>
          </a:p>
        </p:txBody>
      </p:sp>
      <p:sp>
        <p:nvSpPr>
          <p:cNvPr id="80" name="Shape 587">
            <a:extLst>
              <a:ext uri="{FF2B5EF4-FFF2-40B4-BE49-F238E27FC236}">
                <a16:creationId xmlns:a16="http://schemas.microsoft.com/office/drawing/2014/main" id="{D9796950-E400-4EA3-A5F0-BBCD90BCD33A}"/>
              </a:ext>
            </a:extLst>
          </p:cNvPr>
          <p:cNvSpPr/>
          <p:nvPr/>
        </p:nvSpPr>
        <p:spPr>
          <a:xfrm>
            <a:off x="6848146" y="4392662"/>
            <a:ext cx="1707642" cy="402564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b="1" dirty="0"/>
              <a:t>Lorem Ipsum</a:t>
            </a:r>
          </a:p>
        </p:txBody>
      </p:sp>
      <p:sp>
        <p:nvSpPr>
          <p:cNvPr id="81" name="Shape 589">
            <a:extLst>
              <a:ext uri="{FF2B5EF4-FFF2-40B4-BE49-F238E27FC236}">
                <a16:creationId xmlns:a16="http://schemas.microsoft.com/office/drawing/2014/main" id="{9E5B4E16-6F26-4B4D-AC64-0D57CCFF51CD}"/>
              </a:ext>
            </a:extLst>
          </p:cNvPr>
          <p:cNvSpPr/>
          <p:nvPr/>
        </p:nvSpPr>
        <p:spPr>
          <a:xfrm>
            <a:off x="6845263" y="2893917"/>
            <a:ext cx="1701875" cy="13619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37160" tIns="34289" rIns="137160" bIns="3428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pic>
        <p:nvPicPr>
          <p:cNvPr id="4" name="Graphic 3" descr="Rocket">
            <a:extLst>
              <a:ext uri="{FF2B5EF4-FFF2-40B4-BE49-F238E27FC236}">
                <a16:creationId xmlns:a16="http://schemas.microsoft.com/office/drawing/2014/main" id="{65140D26-F759-4331-9846-0B697851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4900" y="2112134"/>
            <a:ext cx="685800" cy="68580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65D7E3B8-3D78-482C-AE16-42CB192BAF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0501" y="2112134"/>
            <a:ext cx="685800" cy="685800"/>
          </a:xfrm>
          <a:prstGeom prst="rect">
            <a:avLst/>
          </a:prstGeom>
        </p:spPr>
      </p:pic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1A676398-52B3-4911-9118-16D3EF40F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53300" y="2112134"/>
            <a:ext cx="685800" cy="6858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B17B9C3-6EDD-4F16-A62A-8C92666B91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87700" y="211213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1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10001</TotalTime>
  <Words>356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List for PowerPoint</vt:lpstr>
      <vt:lpstr>Horizontal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2018-03-30T23:45:47Z</dcterms:modified>
  <cp:category>Charts &amp; Diagrams</cp:category>
</cp:coreProperties>
</file>