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14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31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DC1009A-4AC2-4E58-8C36-16AE5EAC4A4E}"/>
              </a:ext>
            </a:extLst>
          </p:cNvPr>
          <p:cNvSpPr/>
          <p:nvPr/>
        </p:nvSpPr>
        <p:spPr>
          <a:xfrm>
            <a:off x="0" y="3429000"/>
            <a:ext cx="1828800" cy="28903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137160" rIns="13716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900"/>
              </a:spcAft>
            </a:pPr>
            <a:r>
              <a:rPr lang="en-US" sz="1100" noProof="1">
                <a:solidFill>
                  <a:schemeClr val="bg2">
                    <a:lumMod val="10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algn="just">
              <a:spcAft>
                <a:spcPts val="900"/>
              </a:spcAft>
            </a:pPr>
            <a:r>
              <a:rPr lang="en-US" sz="1100" noProof="1">
                <a:solidFill>
                  <a:schemeClr val="bg2">
                    <a:lumMod val="10000"/>
                  </a:schemeClr>
                </a:solidFill>
              </a:rPr>
              <a:t>Rhoncus mattis rhoncus urna neque viverra justo nec ultrices. Lectus vestibulum mattis ullamcorper velit sed. Vitae sapien pellentesque habitant morbi.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4003230-FBEC-433E-94E0-9477DEC36340}"/>
              </a:ext>
            </a:extLst>
          </p:cNvPr>
          <p:cNvSpPr/>
          <p:nvPr/>
        </p:nvSpPr>
        <p:spPr>
          <a:xfrm>
            <a:off x="1828800" y="3429000"/>
            <a:ext cx="1828800" cy="28903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137160" rIns="13716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900"/>
              </a:spcAft>
            </a:pPr>
            <a:r>
              <a:rPr lang="en-US" sz="1100" noProof="1">
                <a:solidFill>
                  <a:schemeClr val="bg2">
                    <a:lumMod val="10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algn="just">
              <a:spcAft>
                <a:spcPts val="900"/>
              </a:spcAft>
            </a:pPr>
            <a:r>
              <a:rPr lang="en-US" sz="1100" noProof="1">
                <a:solidFill>
                  <a:schemeClr val="bg2">
                    <a:lumMod val="10000"/>
                  </a:schemeClr>
                </a:solidFill>
              </a:rPr>
              <a:t>Rhoncus mattis rhoncus urna neque viverra justo nec ultrices. Lectus vestibulum mattis ullamcorper velit sed. Vitae sapien pellentesque habitant morbi.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E6290E6-D086-4FF0-B46F-6E3BAAB805E4}"/>
              </a:ext>
            </a:extLst>
          </p:cNvPr>
          <p:cNvSpPr/>
          <p:nvPr/>
        </p:nvSpPr>
        <p:spPr>
          <a:xfrm>
            <a:off x="3657600" y="3429000"/>
            <a:ext cx="1828800" cy="289038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137160" rIns="13716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900"/>
              </a:spcAft>
            </a:pPr>
            <a:r>
              <a:rPr lang="en-US" sz="1100" noProof="1">
                <a:solidFill>
                  <a:schemeClr val="bg2">
                    <a:lumMod val="10000"/>
                  </a:schemeClr>
                </a:solidFill>
              </a:rPr>
              <a:t>Lorem ipsum dolor sit amet, consectetur adipiscing elit, sed do eiusmod tempor incididunt ut labore et dolore magna aliqua. </a:t>
            </a:r>
          </a:p>
          <a:p>
            <a:pPr algn="just">
              <a:spcAft>
                <a:spcPts val="900"/>
              </a:spcAft>
            </a:pPr>
            <a:r>
              <a:rPr lang="en-US" sz="1100" noProof="1">
                <a:solidFill>
                  <a:schemeClr val="bg2">
                    <a:lumMod val="10000"/>
                  </a:schemeClr>
                </a:solidFill>
              </a:rPr>
              <a:t>Rhoncus mattis rhoncus urna neque viverra justo nec ultrices. Lectus vestibulum mattis ullamcorper velit sed. Vitae sapien pellentesque habitant morbi.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DC27A17-2127-486F-916C-308B996AE794}"/>
              </a:ext>
            </a:extLst>
          </p:cNvPr>
          <p:cNvSpPr/>
          <p:nvPr/>
        </p:nvSpPr>
        <p:spPr>
          <a:xfrm>
            <a:off x="5486400" y="3429000"/>
            <a:ext cx="1828800" cy="28903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137160" rIns="13716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900"/>
              </a:spcAft>
            </a:pPr>
            <a:r>
              <a:rPr lang="en-US" sz="110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pPr algn="just">
              <a:spcAft>
                <a:spcPts val="900"/>
              </a:spcAft>
            </a:pPr>
            <a:r>
              <a:rPr lang="en-US" sz="1100" noProof="1">
                <a:solidFill>
                  <a:schemeClr val="bg1"/>
                </a:solidFill>
              </a:rPr>
              <a:t>Rhoncus mattis rhoncus urna neque viverra justo nec ultrices. Lectus vestibulum mattis ullamcorper velit sed. Vitae sapien pellentesque habitant morbi.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5AB8BB9-600D-4F2E-A527-7FF7953D06E5}"/>
              </a:ext>
            </a:extLst>
          </p:cNvPr>
          <p:cNvSpPr/>
          <p:nvPr/>
        </p:nvSpPr>
        <p:spPr>
          <a:xfrm>
            <a:off x="7315200" y="3429000"/>
            <a:ext cx="1828800" cy="289038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137160" rIns="13716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900"/>
              </a:spcAft>
            </a:pPr>
            <a:r>
              <a:rPr lang="en-US" sz="1100" noProof="1">
                <a:solidFill>
                  <a:schemeClr val="bg2">
                    <a:lumMod val="10000"/>
                  </a:schemeClr>
                </a:solidFill>
              </a:rPr>
              <a:t>Lorem ipsum dolor sit amet, consectetur adipiscing elit, sed do eiusmod tempor incididunt ut labore et dolore magna aliqua. </a:t>
            </a:r>
          </a:p>
          <a:p>
            <a:pPr algn="just">
              <a:spcAft>
                <a:spcPts val="900"/>
              </a:spcAft>
            </a:pPr>
            <a:r>
              <a:rPr lang="en-US" sz="1100" noProof="1">
                <a:solidFill>
                  <a:schemeClr val="bg2">
                    <a:lumMod val="10000"/>
                  </a:schemeClr>
                </a:solidFill>
              </a:rPr>
              <a:t>Rhoncus mattis rhoncus urna neque viverra justo nec ultrices. Lectus vestibulum mattis ullamcorper velit sed. Vitae sapien pellentesque habitant morbi.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085B144-A5EC-4BF2-8F96-C943EE689CE1}"/>
              </a:ext>
            </a:extLst>
          </p:cNvPr>
          <p:cNvSpPr/>
          <p:nvPr/>
        </p:nvSpPr>
        <p:spPr>
          <a:xfrm>
            <a:off x="0" y="0"/>
            <a:ext cx="1828800" cy="22075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17DF828-2989-4752-B643-5145D4F8F72A}"/>
              </a:ext>
            </a:extLst>
          </p:cNvPr>
          <p:cNvSpPr/>
          <p:nvPr/>
        </p:nvSpPr>
        <p:spPr>
          <a:xfrm>
            <a:off x="1828800" y="0"/>
            <a:ext cx="1828800" cy="22075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4341F7F-B26F-4F35-ABEA-920E8CC3DFBB}"/>
              </a:ext>
            </a:extLst>
          </p:cNvPr>
          <p:cNvSpPr/>
          <p:nvPr/>
        </p:nvSpPr>
        <p:spPr>
          <a:xfrm>
            <a:off x="3657600" y="0"/>
            <a:ext cx="1828800" cy="22075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225D766-BCF3-414D-9393-096AE98B51F7}"/>
              </a:ext>
            </a:extLst>
          </p:cNvPr>
          <p:cNvSpPr/>
          <p:nvPr/>
        </p:nvSpPr>
        <p:spPr>
          <a:xfrm>
            <a:off x="5486400" y="0"/>
            <a:ext cx="1828800" cy="22075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620A805-BDC8-4054-8D70-F9D15ECD94D8}"/>
              </a:ext>
            </a:extLst>
          </p:cNvPr>
          <p:cNvSpPr/>
          <p:nvPr/>
        </p:nvSpPr>
        <p:spPr>
          <a:xfrm>
            <a:off x="7315200" y="0"/>
            <a:ext cx="1828800" cy="22075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100BD6D-C0C1-41E1-96F9-17575E92EB5E}"/>
              </a:ext>
            </a:extLst>
          </p:cNvPr>
          <p:cNvSpPr/>
          <p:nvPr/>
        </p:nvSpPr>
        <p:spPr>
          <a:xfrm>
            <a:off x="676275" y="1969394"/>
            <a:ext cx="476250" cy="47625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356A8C00-7FD6-48B0-BD97-CCE89FE5424F}"/>
              </a:ext>
            </a:extLst>
          </p:cNvPr>
          <p:cNvSpPr/>
          <p:nvPr/>
        </p:nvSpPr>
        <p:spPr>
          <a:xfrm>
            <a:off x="2505075" y="1969394"/>
            <a:ext cx="476250" cy="47625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27F4FCD1-32E1-4467-97B0-0F7402B7E7B9}"/>
              </a:ext>
            </a:extLst>
          </p:cNvPr>
          <p:cNvSpPr/>
          <p:nvPr/>
        </p:nvSpPr>
        <p:spPr>
          <a:xfrm>
            <a:off x="4333875" y="1969394"/>
            <a:ext cx="476250" cy="4762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7997D178-4195-4C93-B9BA-A5CE78204687}"/>
              </a:ext>
            </a:extLst>
          </p:cNvPr>
          <p:cNvSpPr/>
          <p:nvPr/>
        </p:nvSpPr>
        <p:spPr>
          <a:xfrm>
            <a:off x="6162675" y="1969394"/>
            <a:ext cx="476250" cy="47625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ACCDEDE6-36DC-4A6D-8F71-8B090D023176}"/>
              </a:ext>
            </a:extLst>
          </p:cNvPr>
          <p:cNvSpPr/>
          <p:nvPr/>
        </p:nvSpPr>
        <p:spPr>
          <a:xfrm>
            <a:off x="7991475" y="1969394"/>
            <a:ext cx="476250" cy="4762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</a:p>
        </p:txBody>
      </p:sp>
      <p:grpSp>
        <p:nvGrpSpPr>
          <p:cNvPr id="16" name="Graphic 6" descr="Lightbulb">
            <a:extLst>
              <a:ext uri="{FF2B5EF4-FFF2-40B4-BE49-F238E27FC236}">
                <a16:creationId xmlns:a16="http://schemas.microsoft.com/office/drawing/2014/main" id="{B454FE75-B2DC-42B3-ACF5-62B2FC529097}"/>
              </a:ext>
            </a:extLst>
          </p:cNvPr>
          <p:cNvGrpSpPr/>
          <p:nvPr/>
        </p:nvGrpSpPr>
        <p:grpSpPr>
          <a:xfrm>
            <a:off x="697706" y="2874583"/>
            <a:ext cx="433388" cy="433388"/>
            <a:chOff x="930275" y="2232577"/>
            <a:chExt cx="577850" cy="57785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3254FC3-082A-456B-99FB-BA36AE21A0C2}"/>
                </a:ext>
              </a:extLst>
            </p:cNvPr>
            <p:cNvSpPr/>
            <p:nvPr/>
          </p:nvSpPr>
          <p:spPr>
            <a:xfrm>
              <a:off x="1140949" y="2617810"/>
              <a:ext cx="156501" cy="36115"/>
            </a:xfrm>
            <a:custGeom>
              <a:avLst/>
              <a:gdLst>
                <a:gd name="connsiteX0" fmla="*/ 18058 w 156501"/>
                <a:gd name="connsiteY0" fmla="*/ 0 h 36115"/>
                <a:gd name="connsiteX1" fmla="*/ 138443 w 156501"/>
                <a:gd name="connsiteY1" fmla="*/ 0 h 36115"/>
                <a:gd name="connsiteX2" fmla="*/ 156501 w 156501"/>
                <a:gd name="connsiteY2" fmla="*/ 18058 h 36115"/>
                <a:gd name="connsiteX3" fmla="*/ 138443 w 156501"/>
                <a:gd name="connsiteY3" fmla="*/ 36116 h 36115"/>
                <a:gd name="connsiteX4" fmla="*/ 18058 w 156501"/>
                <a:gd name="connsiteY4" fmla="*/ 36116 h 36115"/>
                <a:gd name="connsiteX5" fmla="*/ 0 w 156501"/>
                <a:gd name="connsiteY5" fmla="*/ 18058 h 36115"/>
                <a:gd name="connsiteX6" fmla="*/ 18058 w 156501"/>
                <a:gd name="connsiteY6" fmla="*/ 0 h 3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501" h="36115">
                  <a:moveTo>
                    <a:pt x="18058" y="0"/>
                  </a:moveTo>
                  <a:lnTo>
                    <a:pt x="138443" y="0"/>
                  </a:lnTo>
                  <a:cubicBezTo>
                    <a:pt x="148676" y="0"/>
                    <a:pt x="156501" y="7825"/>
                    <a:pt x="156501" y="18058"/>
                  </a:cubicBezTo>
                  <a:cubicBezTo>
                    <a:pt x="156501" y="28291"/>
                    <a:pt x="148676" y="36116"/>
                    <a:pt x="138443" y="36116"/>
                  </a:cubicBezTo>
                  <a:lnTo>
                    <a:pt x="18058" y="36116"/>
                  </a:lnTo>
                  <a:cubicBezTo>
                    <a:pt x="7825" y="36116"/>
                    <a:pt x="0" y="28291"/>
                    <a:pt x="0" y="18058"/>
                  </a:cubicBezTo>
                  <a:cubicBezTo>
                    <a:pt x="0" y="7825"/>
                    <a:pt x="7825" y="0"/>
                    <a:pt x="18058" y="0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739153B-D14D-4F7D-BC99-580595ED3416}"/>
                </a:ext>
              </a:extLst>
            </p:cNvPr>
            <p:cNvSpPr/>
            <p:nvPr/>
          </p:nvSpPr>
          <p:spPr>
            <a:xfrm>
              <a:off x="1140949" y="2678003"/>
              <a:ext cx="156501" cy="36115"/>
            </a:xfrm>
            <a:custGeom>
              <a:avLst/>
              <a:gdLst>
                <a:gd name="connsiteX0" fmla="*/ 18058 w 156501"/>
                <a:gd name="connsiteY0" fmla="*/ 0 h 36115"/>
                <a:gd name="connsiteX1" fmla="*/ 138443 w 156501"/>
                <a:gd name="connsiteY1" fmla="*/ 0 h 36115"/>
                <a:gd name="connsiteX2" fmla="*/ 156501 w 156501"/>
                <a:gd name="connsiteY2" fmla="*/ 18058 h 36115"/>
                <a:gd name="connsiteX3" fmla="*/ 138443 w 156501"/>
                <a:gd name="connsiteY3" fmla="*/ 36116 h 36115"/>
                <a:gd name="connsiteX4" fmla="*/ 18058 w 156501"/>
                <a:gd name="connsiteY4" fmla="*/ 36116 h 36115"/>
                <a:gd name="connsiteX5" fmla="*/ 0 w 156501"/>
                <a:gd name="connsiteY5" fmla="*/ 18058 h 36115"/>
                <a:gd name="connsiteX6" fmla="*/ 18058 w 156501"/>
                <a:gd name="connsiteY6" fmla="*/ 0 h 3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501" h="36115">
                  <a:moveTo>
                    <a:pt x="18058" y="0"/>
                  </a:moveTo>
                  <a:lnTo>
                    <a:pt x="138443" y="0"/>
                  </a:lnTo>
                  <a:cubicBezTo>
                    <a:pt x="148676" y="0"/>
                    <a:pt x="156501" y="7825"/>
                    <a:pt x="156501" y="18058"/>
                  </a:cubicBezTo>
                  <a:cubicBezTo>
                    <a:pt x="156501" y="28291"/>
                    <a:pt x="148676" y="36116"/>
                    <a:pt x="138443" y="36116"/>
                  </a:cubicBezTo>
                  <a:lnTo>
                    <a:pt x="18058" y="36116"/>
                  </a:lnTo>
                  <a:cubicBezTo>
                    <a:pt x="7825" y="36116"/>
                    <a:pt x="0" y="28291"/>
                    <a:pt x="0" y="18058"/>
                  </a:cubicBezTo>
                  <a:cubicBezTo>
                    <a:pt x="0" y="7825"/>
                    <a:pt x="7825" y="0"/>
                    <a:pt x="18058" y="0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542BA4A-D48C-4CCF-B214-490832C09D1B}"/>
                </a:ext>
              </a:extLst>
            </p:cNvPr>
            <p:cNvSpPr/>
            <p:nvPr/>
          </p:nvSpPr>
          <p:spPr>
            <a:xfrm>
              <a:off x="1180074" y="2738195"/>
              <a:ext cx="78250" cy="36115"/>
            </a:xfrm>
            <a:custGeom>
              <a:avLst/>
              <a:gdLst>
                <a:gd name="connsiteX0" fmla="*/ 0 w 78250"/>
                <a:gd name="connsiteY0" fmla="*/ 0 h 36115"/>
                <a:gd name="connsiteX1" fmla="*/ 39125 w 78250"/>
                <a:gd name="connsiteY1" fmla="*/ 36116 h 36115"/>
                <a:gd name="connsiteX2" fmla="*/ 78251 w 78250"/>
                <a:gd name="connsiteY2" fmla="*/ 0 h 36115"/>
                <a:gd name="connsiteX3" fmla="*/ 0 w 78250"/>
                <a:gd name="connsiteY3" fmla="*/ 0 h 3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50" h="36115">
                  <a:moveTo>
                    <a:pt x="0" y="0"/>
                  </a:moveTo>
                  <a:cubicBezTo>
                    <a:pt x="1806" y="20466"/>
                    <a:pt x="18660" y="36116"/>
                    <a:pt x="39125" y="36116"/>
                  </a:cubicBezTo>
                  <a:cubicBezTo>
                    <a:pt x="59591" y="36116"/>
                    <a:pt x="76445" y="20466"/>
                    <a:pt x="7825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9CBBA19-2BC7-4998-826D-1056ED5C2113}"/>
                </a:ext>
              </a:extLst>
            </p:cNvPr>
            <p:cNvSpPr/>
            <p:nvPr/>
          </p:nvSpPr>
          <p:spPr>
            <a:xfrm>
              <a:off x="1062698" y="2268692"/>
              <a:ext cx="313002" cy="325040"/>
            </a:xfrm>
            <a:custGeom>
              <a:avLst/>
              <a:gdLst>
                <a:gd name="connsiteX0" fmla="*/ 156501 w 313002"/>
                <a:gd name="connsiteY0" fmla="*/ 0 h 325040"/>
                <a:gd name="connsiteX1" fmla="*/ 156501 w 313002"/>
                <a:gd name="connsiteY1" fmla="*/ 0 h 325040"/>
                <a:gd name="connsiteX2" fmla="*/ 156501 w 313002"/>
                <a:gd name="connsiteY2" fmla="*/ 0 h 325040"/>
                <a:gd name="connsiteX3" fmla="*/ 0 w 313002"/>
                <a:gd name="connsiteY3" fmla="*/ 154695 h 325040"/>
                <a:gd name="connsiteX4" fmla="*/ 0 w 313002"/>
                <a:gd name="connsiteY4" fmla="*/ 160113 h 325040"/>
                <a:gd name="connsiteX5" fmla="*/ 10835 w 313002"/>
                <a:gd name="connsiteY5" fmla="*/ 214286 h 325040"/>
                <a:gd name="connsiteX6" fmla="*/ 37921 w 313002"/>
                <a:gd name="connsiteY6" fmla="*/ 258829 h 325040"/>
                <a:gd name="connsiteX7" fmla="*/ 74639 w 313002"/>
                <a:gd name="connsiteY7" fmla="*/ 318419 h 325040"/>
                <a:gd name="connsiteX8" fmla="*/ 85474 w 313002"/>
                <a:gd name="connsiteY8" fmla="*/ 325041 h 325040"/>
                <a:gd name="connsiteX9" fmla="*/ 227528 w 313002"/>
                <a:gd name="connsiteY9" fmla="*/ 325041 h 325040"/>
                <a:gd name="connsiteX10" fmla="*/ 238363 w 313002"/>
                <a:gd name="connsiteY10" fmla="*/ 318419 h 325040"/>
                <a:gd name="connsiteX11" fmla="*/ 275081 w 313002"/>
                <a:gd name="connsiteY11" fmla="*/ 258829 h 325040"/>
                <a:gd name="connsiteX12" fmla="*/ 302167 w 313002"/>
                <a:gd name="connsiteY12" fmla="*/ 214286 h 325040"/>
                <a:gd name="connsiteX13" fmla="*/ 313002 w 313002"/>
                <a:gd name="connsiteY13" fmla="*/ 160113 h 325040"/>
                <a:gd name="connsiteX14" fmla="*/ 313002 w 313002"/>
                <a:gd name="connsiteY14" fmla="*/ 154695 h 325040"/>
                <a:gd name="connsiteX15" fmla="*/ 156501 w 313002"/>
                <a:gd name="connsiteY15" fmla="*/ 0 h 325040"/>
                <a:gd name="connsiteX16" fmla="*/ 276886 w 313002"/>
                <a:gd name="connsiteY16" fmla="*/ 159511 h 325040"/>
                <a:gd name="connsiteX17" fmla="*/ 268459 w 313002"/>
                <a:gd name="connsiteY17" fmla="*/ 201646 h 325040"/>
                <a:gd name="connsiteX18" fmla="*/ 247994 w 313002"/>
                <a:gd name="connsiteY18" fmla="*/ 234752 h 325040"/>
                <a:gd name="connsiteX19" fmla="*/ 213082 w 313002"/>
                <a:gd name="connsiteY19" fmla="*/ 288925 h 325040"/>
                <a:gd name="connsiteX20" fmla="*/ 156501 w 313002"/>
                <a:gd name="connsiteY20" fmla="*/ 288925 h 325040"/>
                <a:gd name="connsiteX21" fmla="*/ 100522 w 313002"/>
                <a:gd name="connsiteY21" fmla="*/ 288925 h 325040"/>
                <a:gd name="connsiteX22" fmla="*/ 65610 w 313002"/>
                <a:gd name="connsiteY22" fmla="*/ 234752 h 325040"/>
                <a:gd name="connsiteX23" fmla="*/ 45145 w 313002"/>
                <a:gd name="connsiteY23" fmla="*/ 201646 h 325040"/>
                <a:gd name="connsiteX24" fmla="*/ 36718 w 313002"/>
                <a:gd name="connsiteY24" fmla="*/ 159511 h 325040"/>
                <a:gd name="connsiteX25" fmla="*/ 36718 w 313002"/>
                <a:gd name="connsiteY25" fmla="*/ 154695 h 325040"/>
                <a:gd name="connsiteX26" fmla="*/ 157103 w 313002"/>
                <a:gd name="connsiteY26" fmla="*/ 35514 h 325040"/>
                <a:gd name="connsiteX27" fmla="*/ 157103 w 313002"/>
                <a:gd name="connsiteY27" fmla="*/ 35514 h 325040"/>
                <a:gd name="connsiteX28" fmla="*/ 157103 w 313002"/>
                <a:gd name="connsiteY28" fmla="*/ 35514 h 325040"/>
                <a:gd name="connsiteX29" fmla="*/ 157103 w 313002"/>
                <a:gd name="connsiteY29" fmla="*/ 35514 h 325040"/>
                <a:gd name="connsiteX30" fmla="*/ 157103 w 313002"/>
                <a:gd name="connsiteY30" fmla="*/ 35514 h 325040"/>
                <a:gd name="connsiteX31" fmla="*/ 157103 w 313002"/>
                <a:gd name="connsiteY31" fmla="*/ 35514 h 325040"/>
                <a:gd name="connsiteX32" fmla="*/ 157103 w 313002"/>
                <a:gd name="connsiteY32" fmla="*/ 35514 h 325040"/>
                <a:gd name="connsiteX33" fmla="*/ 277488 w 313002"/>
                <a:gd name="connsiteY33" fmla="*/ 154695 h 325040"/>
                <a:gd name="connsiteX34" fmla="*/ 277488 w 313002"/>
                <a:gd name="connsiteY34" fmla="*/ 159511 h 325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3002" h="325040">
                  <a:moveTo>
                    <a:pt x="156501" y="0"/>
                  </a:moveTo>
                  <a:cubicBezTo>
                    <a:pt x="156501" y="0"/>
                    <a:pt x="156501" y="0"/>
                    <a:pt x="156501" y="0"/>
                  </a:cubicBezTo>
                  <a:cubicBezTo>
                    <a:pt x="156501" y="0"/>
                    <a:pt x="156501" y="0"/>
                    <a:pt x="156501" y="0"/>
                  </a:cubicBezTo>
                  <a:cubicBezTo>
                    <a:pt x="71027" y="602"/>
                    <a:pt x="1806" y="69222"/>
                    <a:pt x="0" y="154695"/>
                  </a:cubicBezTo>
                  <a:lnTo>
                    <a:pt x="0" y="160113"/>
                  </a:lnTo>
                  <a:cubicBezTo>
                    <a:pt x="602" y="178772"/>
                    <a:pt x="4213" y="196830"/>
                    <a:pt x="10835" y="214286"/>
                  </a:cubicBezTo>
                  <a:cubicBezTo>
                    <a:pt x="17456" y="230538"/>
                    <a:pt x="26485" y="245586"/>
                    <a:pt x="37921" y="258829"/>
                  </a:cubicBezTo>
                  <a:cubicBezTo>
                    <a:pt x="52368" y="274479"/>
                    <a:pt x="68018" y="305177"/>
                    <a:pt x="74639" y="318419"/>
                  </a:cubicBezTo>
                  <a:cubicBezTo>
                    <a:pt x="76445" y="322633"/>
                    <a:pt x="80658" y="325041"/>
                    <a:pt x="85474" y="325041"/>
                  </a:cubicBezTo>
                  <a:lnTo>
                    <a:pt x="227528" y="325041"/>
                  </a:lnTo>
                  <a:cubicBezTo>
                    <a:pt x="232344" y="325041"/>
                    <a:pt x="236557" y="322633"/>
                    <a:pt x="238363" y="318419"/>
                  </a:cubicBezTo>
                  <a:cubicBezTo>
                    <a:pt x="244984" y="305177"/>
                    <a:pt x="260634" y="274479"/>
                    <a:pt x="275081" y="258829"/>
                  </a:cubicBezTo>
                  <a:cubicBezTo>
                    <a:pt x="286517" y="245586"/>
                    <a:pt x="296148" y="230538"/>
                    <a:pt x="302167" y="214286"/>
                  </a:cubicBezTo>
                  <a:cubicBezTo>
                    <a:pt x="308789" y="196830"/>
                    <a:pt x="312400" y="178772"/>
                    <a:pt x="313002" y="160113"/>
                  </a:cubicBezTo>
                  <a:lnTo>
                    <a:pt x="313002" y="154695"/>
                  </a:lnTo>
                  <a:cubicBezTo>
                    <a:pt x="311196" y="69222"/>
                    <a:pt x="241975" y="602"/>
                    <a:pt x="156501" y="0"/>
                  </a:cubicBezTo>
                  <a:close/>
                  <a:moveTo>
                    <a:pt x="276886" y="159511"/>
                  </a:moveTo>
                  <a:cubicBezTo>
                    <a:pt x="276285" y="173957"/>
                    <a:pt x="273275" y="188403"/>
                    <a:pt x="268459" y="201646"/>
                  </a:cubicBezTo>
                  <a:cubicBezTo>
                    <a:pt x="263644" y="213684"/>
                    <a:pt x="257023" y="225121"/>
                    <a:pt x="247994" y="234752"/>
                  </a:cubicBezTo>
                  <a:cubicBezTo>
                    <a:pt x="234150" y="251606"/>
                    <a:pt x="222111" y="269663"/>
                    <a:pt x="213082" y="288925"/>
                  </a:cubicBezTo>
                  <a:lnTo>
                    <a:pt x="156501" y="288925"/>
                  </a:lnTo>
                  <a:lnTo>
                    <a:pt x="100522" y="288925"/>
                  </a:lnTo>
                  <a:cubicBezTo>
                    <a:pt x="90891" y="269663"/>
                    <a:pt x="78852" y="251606"/>
                    <a:pt x="65610" y="234752"/>
                  </a:cubicBezTo>
                  <a:cubicBezTo>
                    <a:pt x="57183" y="225121"/>
                    <a:pt x="49960" y="213684"/>
                    <a:pt x="45145" y="201646"/>
                  </a:cubicBezTo>
                  <a:cubicBezTo>
                    <a:pt x="39727" y="188403"/>
                    <a:pt x="37319" y="173957"/>
                    <a:pt x="36718" y="159511"/>
                  </a:cubicBezTo>
                  <a:lnTo>
                    <a:pt x="36718" y="154695"/>
                  </a:lnTo>
                  <a:cubicBezTo>
                    <a:pt x="37921" y="89085"/>
                    <a:pt x="91493" y="36116"/>
                    <a:pt x="157103" y="35514"/>
                  </a:cubicBezTo>
                  <a:lnTo>
                    <a:pt x="157103" y="35514"/>
                  </a:lnTo>
                  <a:lnTo>
                    <a:pt x="157103" y="35514"/>
                  </a:lnTo>
                  <a:cubicBezTo>
                    <a:pt x="157103" y="35514"/>
                    <a:pt x="157103" y="35514"/>
                    <a:pt x="157103" y="35514"/>
                  </a:cubicBezTo>
                  <a:cubicBezTo>
                    <a:pt x="157103" y="35514"/>
                    <a:pt x="157103" y="35514"/>
                    <a:pt x="157103" y="35514"/>
                  </a:cubicBezTo>
                  <a:lnTo>
                    <a:pt x="157103" y="35514"/>
                  </a:lnTo>
                  <a:lnTo>
                    <a:pt x="157103" y="35514"/>
                  </a:lnTo>
                  <a:cubicBezTo>
                    <a:pt x="222713" y="36116"/>
                    <a:pt x="276285" y="88483"/>
                    <a:pt x="277488" y="154695"/>
                  </a:cubicBezTo>
                  <a:lnTo>
                    <a:pt x="277488" y="159511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1" name="Graphic 8" descr="Gears">
            <a:extLst>
              <a:ext uri="{FF2B5EF4-FFF2-40B4-BE49-F238E27FC236}">
                <a16:creationId xmlns:a16="http://schemas.microsoft.com/office/drawing/2014/main" id="{1875A5D3-3476-404B-99C2-6772B03282AE}"/>
              </a:ext>
            </a:extLst>
          </p:cNvPr>
          <p:cNvGrpSpPr/>
          <p:nvPr/>
        </p:nvGrpSpPr>
        <p:grpSpPr>
          <a:xfrm>
            <a:off x="2596028" y="2912955"/>
            <a:ext cx="294342" cy="356190"/>
            <a:chOff x="3461371" y="2283740"/>
            <a:chExt cx="392456" cy="474920"/>
          </a:xfrm>
          <a:solidFill>
            <a:srgbClr val="000000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A8527BB-3BC3-441F-BDEA-0978A5BE93BE}"/>
                </a:ext>
              </a:extLst>
            </p:cNvPr>
            <p:cNvSpPr/>
            <p:nvPr/>
          </p:nvSpPr>
          <p:spPr>
            <a:xfrm>
              <a:off x="3597407" y="2283740"/>
              <a:ext cx="256420" cy="255819"/>
            </a:xfrm>
            <a:custGeom>
              <a:avLst/>
              <a:gdLst>
                <a:gd name="connsiteX0" fmla="*/ 128210 w 256420"/>
                <a:gd name="connsiteY0" fmla="*/ 173355 h 255819"/>
                <a:gd name="connsiteX1" fmla="*/ 83066 w 256420"/>
                <a:gd name="connsiteY1" fmla="*/ 128210 h 255819"/>
                <a:gd name="connsiteX2" fmla="*/ 128210 w 256420"/>
                <a:gd name="connsiteY2" fmla="*/ 83066 h 255819"/>
                <a:gd name="connsiteX3" fmla="*/ 173355 w 256420"/>
                <a:gd name="connsiteY3" fmla="*/ 128210 h 255819"/>
                <a:gd name="connsiteX4" fmla="*/ 128210 w 256420"/>
                <a:gd name="connsiteY4" fmla="*/ 173355 h 255819"/>
                <a:gd name="connsiteX5" fmla="*/ 229936 w 256420"/>
                <a:gd name="connsiteY5" fmla="*/ 99920 h 255819"/>
                <a:gd name="connsiteX6" fmla="*/ 220305 w 256420"/>
                <a:gd name="connsiteY6" fmla="*/ 76445 h 255819"/>
                <a:gd name="connsiteX7" fmla="*/ 229936 w 256420"/>
                <a:gd name="connsiteY7" fmla="*/ 48154 h 255819"/>
                <a:gd name="connsiteX8" fmla="*/ 208267 w 256420"/>
                <a:gd name="connsiteY8" fmla="*/ 26485 h 255819"/>
                <a:gd name="connsiteX9" fmla="*/ 179976 w 256420"/>
                <a:gd name="connsiteY9" fmla="*/ 36116 h 255819"/>
                <a:gd name="connsiteX10" fmla="*/ 156501 w 256420"/>
                <a:gd name="connsiteY10" fmla="*/ 26485 h 255819"/>
                <a:gd name="connsiteX11" fmla="*/ 143259 w 256420"/>
                <a:gd name="connsiteY11" fmla="*/ 0 h 255819"/>
                <a:gd name="connsiteX12" fmla="*/ 113162 w 256420"/>
                <a:gd name="connsiteY12" fmla="*/ 0 h 255819"/>
                <a:gd name="connsiteX13" fmla="*/ 99920 w 256420"/>
                <a:gd name="connsiteY13" fmla="*/ 26485 h 255819"/>
                <a:gd name="connsiteX14" fmla="*/ 76445 w 256420"/>
                <a:gd name="connsiteY14" fmla="*/ 36116 h 255819"/>
                <a:gd name="connsiteX15" fmla="*/ 48154 w 256420"/>
                <a:gd name="connsiteY15" fmla="*/ 26485 h 255819"/>
                <a:gd name="connsiteX16" fmla="*/ 26485 w 256420"/>
                <a:gd name="connsiteY16" fmla="*/ 48154 h 255819"/>
                <a:gd name="connsiteX17" fmla="*/ 36116 w 256420"/>
                <a:gd name="connsiteY17" fmla="*/ 76445 h 255819"/>
                <a:gd name="connsiteX18" fmla="*/ 26485 w 256420"/>
                <a:gd name="connsiteY18" fmla="*/ 99920 h 255819"/>
                <a:gd name="connsiteX19" fmla="*/ 0 w 256420"/>
                <a:gd name="connsiteY19" fmla="*/ 113162 h 255819"/>
                <a:gd name="connsiteX20" fmla="*/ 0 w 256420"/>
                <a:gd name="connsiteY20" fmla="*/ 143259 h 255819"/>
                <a:gd name="connsiteX21" fmla="*/ 26485 w 256420"/>
                <a:gd name="connsiteY21" fmla="*/ 156501 h 255819"/>
                <a:gd name="connsiteX22" fmla="*/ 36116 w 256420"/>
                <a:gd name="connsiteY22" fmla="*/ 179976 h 255819"/>
                <a:gd name="connsiteX23" fmla="*/ 26485 w 256420"/>
                <a:gd name="connsiteY23" fmla="*/ 208267 h 255819"/>
                <a:gd name="connsiteX24" fmla="*/ 47552 w 256420"/>
                <a:gd name="connsiteY24" fmla="*/ 229334 h 255819"/>
                <a:gd name="connsiteX25" fmla="*/ 75843 w 256420"/>
                <a:gd name="connsiteY25" fmla="*/ 219703 h 255819"/>
                <a:gd name="connsiteX26" fmla="*/ 99318 w 256420"/>
                <a:gd name="connsiteY26" fmla="*/ 229334 h 255819"/>
                <a:gd name="connsiteX27" fmla="*/ 112560 w 256420"/>
                <a:gd name="connsiteY27" fmla="*/ 255819 h 255819"/>
                <a:gd name="connsiteX28" fmla="*/ 142657 w 256420"/>
                <a:gd name="connsiteY28" fmla="*/ 255819 h 255819"/>
                <a:gd name="connsiteX29" fmla="*/ 155899 w 256420"/>
                <a:gd name="connsiteY29" fmla="*/ 229334 h 255819"/>
                <a:gd name="connsiteX30" fmla="*/ 179374 w 256420"/>
                <a:gd name="connsiteY30" fmla="*/ 219703 h 255819"/>
                <a:gd name="connsiteX31" fmla="*/ 207665 w 256420"/>
                <a:gd name="connsiteY31" fmla="*/ 229334 h 255819"/>
                <a:gd name="connsiteX32" fmla="*/ 229334 w 256420"/>
                <a:gd name="connsiteY32" fmla="*/ 208267 h 255819"/>
                <a:gd name="connsiteX33" fmla="*/ 219703 w 256420"/>
                <a:gd name="connsiteY33" fmla="*/ 179976 h 255819"/>
                <a:gd name="connsiteX34" fmla="*/ 229936 w 256420"/>
                <a:gd name="connsiteY34" fmla="*/ 156501 h 255819"/>
                <a:gd name="connsiteX35" fmla="*/ 256421 w 256420"/>
                <a:gd name="connsiteY35" fmla="*/ 143259 h 255819"/>
                <a:gd name="connsiteX36" fmla="*/ 256421 w 256420"/>
                <a:gd name="connsiteY36" fmla="*/ 113162 h 255819"/>
                <a:gd name="connsiteX37" fmla="*/ 229936 w 256420"/>
                <a:gd name="connsiteY37" fmla="*/ 99920 h 255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56420" h="255819">
                  <a:moveTo>
                    <a:pt x="128210" y="173355"/>
                  </a:moveTo>
                  <a:cubicBezTo>
                    <a:pt x="102930" y="173355"/>
                    <a:pt x="83066" y="152889"/>
                    <a:pt x="83066" y="128210"/>
                  </a:cubicBezTo>
                  <a:cubicBezTo>
                    <a:pt x="83066" y="103531"/>
                    <a:pt x="103531" y="83066"/>
                    <a:pt x="128210" y="83066"/>
                  </a:cubicBezTo>
                  <a:cubicBezTo>
                    <a:pt x="153491" y="83066"/>
                    <a:pt x="173355" y="103531"/>
                    <a:pt x="173355" y="128210"/>
                  </a:cubicBezTo>
                  <a:cubicBezTo>
                    <a:pt x="173355" y="152889"/>
                    <a:pt x="152889" y="173355"/>
                    <a:pt x="128210" y="173355"/>
                  </a:cubicBezTo>
                  <a:close/>
                  <a:moveTo>
                    <a:pt x="229936" y="99920"/>
                  </a:moveTo>
                  <a:cubicBezTo>
                    <a:pt x="227528" y="91493"/>
                    <a:pt x="224519" y="83668"/>
                    <a:pt x="220305" y="76445"/>
                  </a:cubicBezTo>
                  <a:lnTo>
                    <a:pt x="229936" y="48154"/>
                  </a:lnTo>
                  <a:lnTo>
                    <a:pt x="208267" y="26485"/>
                  </a:lnTo>
                  <a:lnTo>
                    <a:pt x="179976" y="36116"/>
                  </a:lnTo>
                  <a:cubicBezTo>
                    <a:pt x="172753" y="31902"/>
                    <a:pt x="164928" y="28893"/>
                    <a:pt x="156501" y="26485"/>
                  </a:cubicBezTo>
                  <a:lnTo>
                    <a:pt x="143259" y="0"/>
                  </a:lnTo>
                  <a:lnTo>
                    <a:pt x="113162" y="0"/>
                  </a:lnTo>
                  <a:lnTo>
                    <a:pt x="99920" y="26485"/>
                  </a:lnTo>
                  <a:cubicBezTo>
                    <a:pt x="91493" y="28893"/>
                    <a:pt x="83668" y="31902"/>
                    <a:pt x="76445" y="36116"/>
                  </a:cubicBezTo>
                  <a:lnTo>
                    <a:pt x="48154" y="26485"/>
                  </a:lnTo>
                  <a:lnTo>
                    <a:pt x="26485" y="48154"/>
                  </a:lnTo>
                  <a:lnTo>
                    <a:pt x="36116" y="76445"/>
                  </a:lnTo>
                  <a:cubicBezTo>
                    <a:pt x="31902" y="83668"/>
                    <a:pt x="28892" y="91493"/>
                    <a:pt x="26485" y="99920"/>
                  </a:cubicBezTo>
                  <a:lnTo>
                    <a:pt x="0" y="113162"/>
                  </a:lnTo>
                  <a:lnTo>
                    <a:pt x="0" y="143259"/>
                  </a:lnTo>
                  <a:lnTo>
                    <a:pt x="26485" y="156501"/>
                  </a:lnTo>
                  <a:cubicBezTo>
                    <a:pt x="28892" y="164928"/>
                    <a:pt x="31902" y="172753"/>
                    <a:pt x="36116" y="179976"/>
                  </a:cubicBezTo>
                  <a:lnTo>
                    <a:pt x="26485" y="208267"/>
                  </a:lnTo>
                  <a:lnTo>
                    <a:pt x="47552" y="229334"/>
                  </a:lnTo>
                  <a:lnTo>
                    <a:pt x="75843" y="219703"/>
                  </a:lnTo>
                  <a:cubicBezTo>
                    <a:pt x="83066" y="223917"/>
                    <a:pt x="90891" y="226927"/>
                    <a:pt x="99318" y="229334"/>
                  </a:cubicBezTo>
                  <a:lnTo>
                    <a:pt x="112560" y="255819"/>
                  </a:lnTo>
                  <a:lnTo>
                    <a:pt x="142657" y="255819"/>
                  </a:lnTo>
                  <a:lnTo>
                    <a:pt x="155899" y="229334"/>
                  </a:lnTo>
                  <a:cubicBezTo>
                    <a:pt x="164326" y="226927"/>
                    <a:pt x="172151" y="223917"/>
                    <a:pt x="179374" y="219703"/>
                  </a:cubicBezTo>
                  <a:lnTo>
                    <a:pt x="207665" y="229334"/>
                  </a:lnTo>
                  <a:lnTo>
                    <a:pt x="229334" y="208267"/>
                  </a:lnTo>
                  <a:lnTo>
                    <a:pt x="219703" y="179976"/>
                  </a:lnTo>
                  <a:cubicBezTo>
                    <a:pt x="223917" y="172753"/>
                    <a:pt x="227528" y="164326"/>
                    <a:pt x="229936" y="156501"/>
                  </a:cubicBezTo>
                  <a:lnTo>
                    <a:pt x="256421" y="143259"/>
                  </a:lnTo>
                  <a:lnTo>
                    <a:pt x="256421" y="113162"/>
                  </a:lnTo>
                  <a:lnTo>
                    <a:pt x="229936" y="99920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8F0ED6D-DC0D-45EE-A5A2-8695DD7DBBD0}"/>
                </a:ext>
              </a:extLst>
            </p:cNvPr>
            <p:cNvSpPr/>
            <p:nvPr/>
          </p:nvSpPr>
          <p:spPr>
            <a:xfrm>
              <a:off x="3461371" y="2502842"/>
              <a:ext cx="256420" cy="255819"/>
            </a:xfrm>
            <a:custGeom>
              <a:avLst/>
              <a:gdLst>
                <a:gd name="connsiteX0" fmla="*/ 128210 w 256420"/>
                <a:gd name="connsiteY0" fmla="*/ 173355 h 255819"/>
                <a:gd name="connsiteX1" fmla="*/ 83066 w 256420"/>
                <a:gd name="connsiteY1" fmla="*/ 128210 h 255819"/>
                <a:gd name="connsiteX2" fmla="*/ 128210 w 256420"/>
                <a:gd name="connsiteY2" fmla="*/ 83066 h 255819"/>
                <a:gd name="connsiteX3" fmla="*/ 173355 w 256420"/>
                <a:gd name="connsiteY3" fmla="*/ 128210 h 255819"/>
                <a:gd name="connsiteX4" fmla="*/ 128210 w 256420"/>
                <a:gd name="connsiteY4" fmla="*/ 173355 h 255819"/>
                <a:gd name="connsiteX5" fmla="*/ 128210 w 256420"/>
                <a:gd name="connsiteY5" fmla="*/ 173355 h 255819"/>
                <a:gd name="connsiteX6" fmla="*/ 220305 w 256420"/>
                <a:gd name="connsiteY6" fmla="*/ 76445 h 255819"/>
                <a:gd name="connsiteX7" fmla="*/ 229936 w 256420"/>
                <a:gd name="connsiteY7" fmla="*/ 48154 h 255819"/>
                <a:gd name="connsiteX8" fmla="*/ 208267 w 256420"/>
                <a:gd name="connsiteY8" fmla="*/ 26485 h 255819"/>
                <a:gd name="connsiteX9" fmla="*/ 179976 w 256420"/>
                <a:gd name="connsiteY9" fmla="*/ 36116 h 255819"/>
                <a:gd name="connsiteX10" fmla="*/ 156501 w 256420"/>
                <a:gd name="connsiteY10" fmla="*/ 26485 h 255819"/>
                <a:gd name="connsiteX11" fmla="*/ 143259 w 256420"/>
                <a:gd name="connsiteY11" fmla="*/ 0 h 255819"/>
                <a:gd name="connsiteX12" fmla="*/ 113162 w 256420"/>
                <a:gd name="connsiteY12" fmla="*/ 0 h 255819"/>
                <a:gd name="connsiteX13" fmla="*/ 99920 w 256420"/>
                <a:gd name="connsiteY13" fmla="*/ 26485 h 255819"/>
                <a:gd name="connsiteX14" fmla="*/ 76445 w 256420"/>
                <a:gd name="connsiteY14" fmla="*/ 36116 h 255819"/>
                <a:gd name="connsiteX15" fmla="*/ 48154 w 256420"/>
                <a:gd name="connsiteY15" fmla="*/ 26485 h 255819"/>
                <a:gd name="connsiteX16" fmla="*/ 27087 w 256420"/>
                <a:gd name="connsiteY16" fmla="*/ 47552 h 255819"/>
                <a:gd name="connsiteX17" fmla="*/ 36116 w 256420"/>
                <a:gd name="connsiteY17" fmla="*/ 75843 h 255819"/>
                <a:gd name="connsiteX18" fmla="*/ 26485 w 256420"/>
                <a:gd name="connsiteY18" fmla="*/ 99318 h 255819"/>
                <a:gd name="connsiteX19" fmla="*/ 0 w 256420"/>
                <a:gd name="connsiteY19" fmla="*/ 112560 h 255819"/>
                <a:gd name="connsiteX20" fmla="*/ 0 w 256420"/>
                <a:gd name="connsiteY20" fmla="*/ 142657 h 255819"/>
                <a:gd name="connsiteX21" fmla="*/ 26485 w 256420"/>
                <a:gd name="connsiteY21" fmla="*/ 155899 h 255819"/>
                <a:gd name="connsiteX22" fmla="*/ 36116 w 256420"/>
                <a:gd name="connsiteY22" fmla="*/ 179374 h 255819"/>
                <a:gd name="connsiteX23" fmla="*/ 27087 w 256420"/>
                <a:gd name="connsiteY23" fmla="*/ 207665 h 255819"/>
                <a:gd name="connsiteX24" fmla="*/ 48154 w 256420"/>
                <a:gd name="connsiteY24" fmla="*/ 228732 h 255819"/>
                <a:gd name="connsiteX25" fmla="*/ 76445 w 256420"/>
                <a:gd name="connsiteY25" fmla="*/ 219703 h 255819"/>
                <a:gd name="connsiteX26" fmla="*/ 99920 w 256420"/>
                <a:gd name="connsiteY26" fmla="*/ 229334 h 255819"/>
                <a:gd name="connsiteX27" fmla="*/ 113162 w 256420"/>
                <a:gd name="connsiteY27" fmla="*/ 255819 h 255819"/>
                <a:gd name="connsiteX28" fmla="*/ 143259 w 256420"/>
                <a:gd name="connsiteY28" fmla="*/ 255819 h 255819"/>
                <a:gd name="connsiteX29" fmla="*/ 156501 w 256420"/>
                <a:gd name="connsiteY29" fmla="*/ 229334 h 255819"/>
                <a:gd name="connsiteX30" fmla="*/ 179976 w 256420"/>
                <a:gd name="connsiteY30" fmla="*/ 219703 h 255819"/>
                <a:gd name="connsiteX31" fmla="*/ 208267 w 256420"/>
                <a:gd name="connsiteY31" fmla="*/ 229334 h 255819"/>
                <a:gd name="connsiteX32" fmla="*/ 229334 w 256420"/>
                <a:gd name="connsiteY32" fmla="*/ 207665 h 255819"/>
                <a:gd name="connsiteX33" fmla="*/ 220305 w 256420"/>
                <a:gd name="connsiteY33" fmla="*/ 179976 h 255819"/>
                <a:gd name="connsiteX34" fmla="*/ 229936 w 256420"/>
                <a:gd name="connsiteY34" fmla="*/ 156501 h 255819"/>
                <a:gd name="connsiteX35" fmla="*/ 256421 w 256420"/>
                <a:gd name="connsiteY35" fmla="*/ 143259 h 255819"/>
                <a:gd name="connsiteX36" fmla="*/ 256421 w 256420"/>
                <a:gd name="connsiteY36" fmla="*/ 113162 h 255819"/>
                <a:gd name="connsiteX37" fmla="*/ 229936 w 256420"/>
                <a:gd name="connsiteY37" fmla="*/ 99920 h 255819"/>
                <a:gd name="connsiteX38" fmla="*/ 220305 w 256420"/>
                <a:gd name="connsiteY38" fmla="*/ 76445 h 255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56420" h="255819">
                  <a:moveTo>
                    <a:pt x="128210" y="173355"/>
                  </a:moveTo>
                  <a:cubicBezTo>
                    <a:pt x="102930" y="173355"/>
                    <a:pt x="83066" y="152889"/>
                    <a:pt x="83066" y="128210"/>
                  </a:cubicBezTo>
                  <a:cubicBezTo>
                    <a:pt x="83066" y="102930"/>
                    <a:pt x="103531" y="83066"/>
                    <a:pt x="128210" y="83066"/>
                  </a:cubicBezTo>
                  <a:cubicBezTo>
                    <a:pt x="153491" y="83066"/>
                    <a:pt x="173355" y="103531"/>
                    <a:pt x="173355" y="128210"/>
                  </a:cubicBezTo>
                  <a:cubicBezTo>
                    <a:pt x="173355" y="152889"/>
                    <a:pt x="153491" y="173355"/>
                    <a:pt x="128210" y="173355"/>
                  </a:cubicBezTo>
                  <a:lnTo>
                    <a:pt x="128210" y="173355"/>
                  </a:lnTo>
                  <a:close/>
                  <a:moveTo>
                    <a:pt x="220305" y="76445"/>
                  </a:moveTo>
                  <a:lnTo>
                    <a:pt x="229936" y="48154"/>
                  </a:lnTo>
                  <a:lnTo>
                    <a:pt x="208267" y="26485"/>
                  </a:lnTo>
                  <a:lnTo>
                    <a:pt x="179976" y="36116"/>
                  </a:lnTo>
                  <a:cubicBezTo>
                    <a:pt x="172753" y="31902"/>
                    <a:pt x="164326" y="28892"/>
                    <a:pt x="156501" y="26485"/>
                  </a:cubicBezTo>
                  <a:lnTo>
                    <a:pt x="143259" y="0"/>
                  </a:lnTo>
                  <a:lnTo>
                    <a:pt x="113162" y="0"/>
                  </a:lnTo>
                  <a:lnTo>
                    <a:pt x="99920" y="26485"/>
                  </a:lnTo>
                  <a:cubicBezTo>
                    <a:pt x="91493" y="28892"/>
                    <a:pt x="83668" y="31902"/>
                    <a:pt x="76445" y="36116"/>
                  </a:cubicBezTo>
                  <a:lnTo>
                    <a:pt x="48154" y="26485"/>
                  </a:lnTo>
                  <a:lnTo>
                    <a:pt x="27087" y="47552"/>
                  </a:lnTo>
                  <a:lnTo>
                    <a:pt x="36116" y="75843"/>
                  </a:lnTo>
                  <a:cubicBezTo>
                    <a:pt x="31902" y="83066"/>
                    <a:pt x="28893" y="91493"/>
                    <a:pt x="26485" y="99318"/>
                  </a:cubicBezTo>
                  <a:lnTo>
                    <a:pt x="0" y="112560"/>
                  </a:lnTo>
                  <a:lnTo>
                    <a:pt x="0" y="142657"/>
                  </a:lnTo>
                  <a:lnTo>
                    <a:pt x="26485" y="155899"/>
                  </a:lnTo>
                  <a:cubicBezTo>
                    <a:pt x="28893" y="164326"/>
                    <a:pt x="31902" y="172151"/>
                    <a:pt x="36116" y="179374"/>
                  </a:cubicBezTo>
                  <a:lnTo>
                    <a:pt x="27087" y="207665"/>
                  </a:lnTo>
                  <a:lnTo>
                    <a:pt x="48154" y="228732"/>
                  </a:lnTo>
                  <a:lnTo>
                    <a:pt x="76445" y="219703"/>
                  </a:lnTo>
                  <a:cubicBezTo>
                    <a:pt x="83668" y="223917"/>
                    <a:pt x="91493" y="226926"/>
                    <a:pt x="99920" y="229334"/>
                  </a:cubicBezTo>
                  <a:lnTo>
                    <a:pt x="113162" y="255819"/>
                  </a:lnTo>
                  <a:lnTo>
                    <a:pt x="143259" y="255819"/>
                  </a:lnTo>
                  <a:lnTo>
                    <a:pt x="156501" y="229334"/>
                  </a:lnTo>
                  <a:cubicBezTo>
                    <a:pt x="164928" y="226926"/>
                    <a:pt x="172753" y="223917"/>
                    <a:pt x="179976" y="219703"/>
                  </a:cubicBezTo>
                  <a:lnTo>
                    <a:pt x="208267" y="229334"/>
                  </a:lnTo>
                  <a:lnTo>
                    <a:pt x="229334" y="207665"/>
                  </a:lnTo>
                  <a:lnTo>
                    <a:pt x="220305" y="179976"/>
                  </a:lnTo>
                  <a:cubicBezTo>
                    <a:pt x="224519" y="172753"/>
                    <a:pt x="227528" y="164928"/>
                    <a:pt x="229936" y="156501"/>
                  </a:cubicBezTo>
                  <a:lnTo>
                    <a:pt x="256421" y="143259"/>
                  </a:lnTo>
                  <a:lnTo>
                    <a:pt x="256421" y="113162"/>
                  </a:lnTo>
                  <a:lnTo>
                    <a:pt x="229936" y="99920"/>
                  </a:lnTo>
                  <a:cubicBezTo>
                    <a:pt x="227528" y="91493"/>
                    <a:pt x="224519" y="83668"/>
                    <a:pt x="220305" y="76445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4" name="Graphic 10" descr="Research">
            <a:extLst>
              <a:ext uri="{FF2B5EF4-FFF2-40B4-BE49-F238E27FC236}">
                <a16:creationId xmlns:a16="http://schemas.microsoft.com/office/drawing/2014/main" id="{6DD76D10-96CA-4D63-9E6B-8DC6879C14C6}"/>
              </a:ext>
            </a:extLst>
          </p:cNvPr>
          <p:cNvGrpSpPr/>
          <p:nvPr/>
        </p:nvGrpSpPr>
        <p:grpSpPr>
          <a:xfrm>
            <a:off x="4355306" y="2874583"/>
            <a:ext cx="433388" cy="433388"/>
            <a:chOff x="5807075" y="2232577"/>
            <a:chExt cx="577850" cy="577850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4785080-8ABB-47C1-9665-909FA475D567}"/>
                </a:ext>
              </a:extLst>
            </p:cNvPr>
            <p:cNvSpPr/>
            <p:nvPr/>
          </p:nvSpPr>
          <p:spPr>
            <a:xfrm>
              <a:off x="5854021" y="2282533"/>
              <a:ext cx="476278" cy="476880"/>
            </a:xfrm>
            <a:custGeom>
              <a:avLst/>
              <a:gdLst>
                <a:gd name="connsiteX0" fmla="*/ 389450 w 476278"/>
                <a:gd name="connsiteY0" fmla="*/ 329859 h 476880"/>
                <a:gd name="connsiteX1" fmla="*/ 352131 w 476278"/>
                <a:gd name="connsiteY1" fmla="*/ 318423 h 476880"/>
                <a:gd name="connsiteX2" fmla="*/ 325044 w 476278"/>
                <a:gd name="connsiteY2" fmla="*/ 291938 h 476880"/>
                <a:gd name="connsiteX3" fmla="*/ 362363 w 476278"/>
                <a:gd name="connsiteY3" fmla="*/ 182387 h 476880"/>
                <a:gd name="connsiteX4" fmla="*/ 181785 w 476278"/>
                <a:gd name="connsiteY4" fmla="*/ 3 h 476880"/>
                <a:gd name="connsiteX5" fmla="*/ 3 w 476278"/>
                <a:gd name="connsiteY5" fmla="*/ 180581 h 476880"/>
                <a:gd name="connsiteX6" fmla="*/ 180581 w 476278"/>
                <a:gd name="connsiteY6" fmla="*/ 362363 h 476880"/>
                <a:gd name="connsiteX7" fmla="*/ 291336 w 476278"/>
                <a:gd name="connsiteY7" fmla="*/ 325044 h 476880"/>
                <a:gd name="connsiteX8" fmla="*/ 317821 w 476278"/>
                <a:gd name="connsiteY8" fmla="*/ 351529 h 476880"/>
                <a:gd name="connsiteX9" fmla="*/ 329257 w 476278"/>
                <a:gd name="connsiteY9" fmla="*/ 389450 h 476880"/>
                <a:gd name="connsiteX10" fmla="*/ 404498 w 476278"/>
                <a:gd name="connsiteY10" fmla="*/ 464691 h 476880"/>
                <a:gd name="connsiteX11" fmla="*/ 464089 w 476278"/>
                <a:gd name="connsiteY11" fmla="*/ 464691 h 476880"/>
                <a:gd name="connsiteX12" fmla="*/ 464089 w 476278"/>
                <a:gd name="connsiteY12" fmla="*/ 405100 h 476880"/>
                <a:gd name="connsiteX13" fmla="*/ 389450 w 476278"/>
                <a:gd name="connsiteY13" fmla="*/ 329859 h 476880"/>
                <a:gd name="connsiteX14" fmla="*/ 181785 w 476278"/>
                <a:gd name="connsiteY14" fmla="*/ 326248 h 476880"/>
                <a:gd name="connsiteX15" fmla="*/ 37323 w 476278"/>
                <a:gd name="connsiteY15" fmla="*/ 181785 h 476880"/>
                <a:gd name="connsiteX16" fmla="*/ 181785 w 476278"/>
                <a:gd name="connsiteY16" fmla="*/ 37323 h 476880"/>
                <a:gd name="connsiteX17" fmla="*/ 326248 w 476278"/>
                <a:gd name="connsiteY17" fmla="*/ 181785 h 476880"/>
                <a:gd name="connsiteX18" fmla="*/ 181785 w 476278"/>
                <a:gd name="connsiteY18" fmla="*/ 326248 h 476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6278" h="476880">
                  <a:moveTo>
                    <a:pt x="389450" y="329859"/>
                  </a:moveTo>
                  <a:cubicBezTo>
                    <a:pt x="379819" y="320229"/>
                    <a:pt x="365373" y="315413"/>
                    <a:pt x="352131" y="318423"/>
                  </a:cubicBezTo>
                  <a:lnTo>
                    <a:pt x="325044" y="291938"/>
                  </a:lnTo>
                  <a:cubicBezTo>
                    <a:pt x="349121" y="260638"/>
                    <a:pt x="362363" y="222114"/>
                    <a:pt x="362363" y="182387"/>
                  </a:cubicBezTo>
                  <a:cubicBezTo>
                    <a:pt x="362965" y="81865"/>
                    <a:pt x="281705" y="605"/>
                    <a:pt x="181785" y="3"/>
                  </a:cubicBezTo>
                  <a:cubicBezTo>
                    <a:pt x="81865" y="-599"/>
                    <a:pt x="605" y="80662"/>
                    <a:pt x="3" y="180581"/>
                  </a:cubicBezTo>
                  <a:cubicBezTo>
                    <a:pt x="-599" y="280501"/>
                    <a:pt x="80662" y="361762"/>
                    <a:pt x="180581" y="362363"/>
                  </a:cubicBezTo>
                  <a:cubicBezTo>
                    <a:pt x="220309" y="362363"/>
                    <a:pt x="259434" y="349121"/>
                    <a:pt x="291336" y="325044"/>
                  </a:cubicBezTo>
                  <a:lnTo>
                    <a:pt x="317821" y="351529"/>
                  </a:lnTo>
                  <a:cubicBezTo>
                    <a:pt x="315413" y="365373"/>
                    <a:pt x="319627" y="379217"/>
                    <a:pt x="329257" y="389450"/>
                  </a:cubicBezTo>
                  <a:lnTo>
                    <a:pt x="404498" y="464691"/>
                  </a:lnTo>
                  <a:cubicBezTo>
                    <a:pt x="420750" y="480943"/>
                    <a:pt x="447837" y="480943"/>
                    <a:pt x="464089" y="464691"/>
                  </a:cubicBezTo>
                  <a:cubicBezTo>
                    <a:pt x="480341" y="448439"/>
                    <a:pt x="480341" y="421352"/>
                    <a:pt x="464089" y="405100"/>
                  </a:cubicBezTo>
                  <a:lnTo>
                    <a:pt x="389450" y="329859"/>
                  </a:lnTo>
                  <a:close/>
                  <a:moveTo>
                    <a:pt x="181785" y="326248"/>
                  </a:moveTo>
                  <a:cubicBezTo>
                    <a:pt x="101729" y="326248"/>
                    <a:pt x="37323" y="261842"/>
                    <a:pt x="37323" y="181785"/>
                  </a:cubicBezTo>
                  <a:cubicBezTo>
                    <a:pt x="37323" y="101729"/>
                    <a:pt x="101729" y="37323"/>
                    <a:pt x="181785" y="37323"/>
                  </a:cubicBezTo>
                  <a:cubicBezTo>
                    <a:pt x="261842" y="37323"/>
                    <a:pt x="326248" y="101729"/>
                    <a:pt x="326248" y="181785"/>
                  </a:cubicBezTo>
                  <a:cubicBezTo>
                    <a:pt x="326248" y="261240"/>
                    <a:pt x="261240" y="326248"/>
                    <a:pt x="181785" y="326248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36E48C7-50F2-4BEA-A6DF-2883D59429FE}"/>
                </a:ext>
              </a:extLst>
            </p:cNvPr>
            <p:cNvSpPr/>
            <p:nvPr/>
          </p:nvSpPr>
          <p:spPr>
            <a:xfrm>
              <a:off x="5906392" y="2371993"/>
              <a:ext cx="259430" cy="190439"/>
            </a:xfrm>
            <a:custGeom>
              <a:avLst/>
              <a:gdLst>
                <a:gd name="connsiteX0" fmla="*/ 258829 w 259430"/>
                <a:gd name="connsiteY0" fmla="*/ 83297 h 190439"/>
                <a:gd name="connsiteX1" fmla="*/ 224519 w 259430"/>
                <a:gd name="connsiteY1" fmla="*/ 83297 h 190439"/>
                <a:gd name="connsiteX2" fmla="*/ 216694 w 259430"/>
                <a:gd name="connsiteY2" fmla="*/ 88112 h 190439"/>
                <a:gd name="connsiteX3" fmla="*/ 193821 w 259430"/>
                <a:gd name="connsiteY3" fmla="*/ 112791 h 190439"/>
                <a:gd name="connsiteX4" fmla="*/ 174559 w 259430"/>
                <a:gd name="connsiteY4" fmla="*/ 45977 h 190439"/>
                <a:gd name="connsiteX5" fmla="*/ 161316 w 259430"/>
                <a:gd name="connsiteY5" fmla="*/ 38754 h 190439"/>
                <a:gd name="connsiteX6" fmla="*/ 154093 w 259430"/>
                <a:gd name="connsiteY6" fmla="*/ 45375 h 190439"/>
                <a:gd name="connsiteX7" fmla="*/ 117978 w 259430"/>
                <a:gd name="connsiteY7" fmla="*/ 141082 h 190439"/>
                <a:gd name="connsiteX8" fmla="*/ 93299 w 259430"/>
                <a:gd name="connsiteY8" fmla="*/ 8658 h 190439"/>
                <a:gd name="connsiteX9" fmla="*/ 81260 w 259430"/>
                <a:gd name="connsiteY9" fmla="*/ 231 h 190439"/>
                <a:gd name="connsiteX10" fmla="*/ 72833 w 259430"/>
                <a:gd name="connsiteY10" fmla="*/ 7454 h 190439"/>
                <a:gd name="connsiteX11" fmla="*/ 46950 w 259430"/>
                <a:gd name="connsiteY11" fmla="*/ 83297 h 190439"/>
                <a:gd name="connsiteX12" fmla="*/ 0 w 259430"/>
                <a:gd name="connsiteY12" fmla="*/ 83297 h 190439"/>
                <a:gd name="connsiteX13" fmla="*/ 0 w 259430"/>
                <a:gd name="connsiteY13" fmla="*/ 107374 h 190439"/>
                <a:gd name="connsiteX14" fmla="*/ 54775 w 259430"/>
                <a:gd name="connsiteY14" fmla="*/ 107374 h 190439"/>
                <a:gd name="connsiteX15" fmla="*/ 65008 w 259430"/>
                <a:gd name="connsiteY15" fmla="*/ 98345 h 190439"/>
                <a:gd name="connsiteX16" fmla="*/ 80056 w 259430"/>
                <a:gd name="connsiteY16" fmla="*/ 52598 h 190439"/>
                <a:gd name="connsiteX17" fmla="*/ 104133 w 259430"/>
                <a:gd name="connsiteY17" fmla="*/ 182013 h 190439"/>
                <a:gd name="connsiteX18" fmla="*/ 113764 w 259430"/>
                <a:gd name="connsiteY18" fmla="*/ 190440 h 190439"/>
                <a:gd name="connsiteX19" fmla="*/ 114968 w 259430"/>
                <a:gd name="connsiteY19" fmla="*/ 190440 h 190439"/>
                <a:gd name="connsiteX20" fmla="*/ 125201 w 259430"/>
                <a:gd name="connsiteY20" fmla="*/ 183818 h 190439"/>
                <a:gd name="connsiteX21" fmla="*/ 163724 w 259430"/>
                <a:gd name="connsiteY21" fmla="*/ 82695 h 190439"/>
                <a:gd name="connsiteX22" fmla="*/ 179374 w 259430"/>
                <a:gd name="connsiteY22" fmla="*/ 136868 h 190439"/>
                <a:gd name="connsiteX23" fmla="*/ 192617 w 259430"/>
                <a:gd name="connsiteY23" fmla="*/ 144091 h 190439"/>
                <a:gd name="connsiteX24" fmla="*/ 197432 w 259430"/>
                <a:gd name="connsiteY24" fmla="*/ 141082 h 190439"/>
                <a:gd name="connsiteX25" fmla="*/ 229936 w 259430"/>
                <a:gd name="connsiteY25" fmla="*/ 107374 h 190439"/>
                <a:gd name="connsiteX26" fmla="*/ 259431 w 259430"/>
                <a:gd name="connsiteY26" fmla="*/ 107374 h 190439"/>
                <a:gd name="connsiteX27" fmla="*/ 259431 w 259430"/>
                <a:gd name="connsiteY27" fmla="*/ 83297 h 190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9430" h="190439">
                  <a:moveTo>
                    <a:pt x="258829" y="83297"/>
                  </a:moveTo>
                  <a:lnTo>
                    <a:pt x="224519" y="83297"/>
                  </a:lnTo>
                  <a:cubicBezTo>
                    <a:pt x="221509" y="83899"/>
                    <a:pt x="218500" y="85704"/>
                    <a:pt x="216694" y="88112"/>
                  </a:cubicBezTo>
                  <a:lnTo>
                    <a:pt x="193821" y="112791"/>
                  </a:lnTo>
                  <a:lnTo>
                    <a:pt x="174559" y="45977"/>
                  </a:lnTo>
                  <a:cubicBezTo>
                    <a:pt x="172753" y="40560"/>
                    <a:pt x="166734" y="36948"/>
                    <a:pt x="161316" y="38754"/>
                  </a:cubicBezTo>
                  <a:cubicBezTo>
                    <a:pt x="158307" y="39958"/>
                    <a:pt x="155297" y="41764"/>
                    <a:pt x="154093" y="45375"/>
                  </a:cubicBezTo>
                  <a:lnTo>
                    <a:pt x="117978" y="141082"/>
                  </a:lnTo>
                  <a:lnTo>
                    <a:pt x="93299" y="8658"/>
                  </a:lnTo>
                  <a:cubicBezTo>
                    <a:pt x="92095" y="2638"/>
                    <a:pt x="86678" y="-973"/>
                    <a:pt x="81260" y="231"/>
                  </a:cubicBezTo>
                  <a:cubicBezTo>
                    <a:pt x="77649" y="833"/>
                    <a:pt x="74639" y="3842"/>
                    <a:pt x="72833" y="7454"/>
                  </a:cubicBezTo>
                  <a:lnTo>
                    <a:pt x="46950" y="83297"/>
                  </a:lnTo>
                  <a:lnTo>
                    <a:pt x="0" y="83297"/>
                  </a:lnTo>
                  <a:lnTo>
                    <a:pt x="0" y="107374"/>
                  </a:lnTo>
                  <a:lnTo>
                    <a:pt x="54775" y="107374"/>
                  </a:lnTo>
                  <a:cubicBezTo>
                    <a:pt x="59591" y="106772"/>
                    <a:pt x="63804" y="103160"/>
                    <a:pt x="65008" y="98345"/>
                  </a:cubicBezTo>
                  <a:lnTo>
                    <a:pt x="80056" y="52598"/>
                  </a:lnTo>
                  <a:lnTo>
                    <a:pt x="104133" y="182013"/>
                  </a:lnTo>
                  <a:cubicBezTo>
                    <a:pt x="104735" y="186828"/>
                    <a:pt x="108949" y="190440"/>
                    <a:pt x="113764" y="190440"/>
                  </a:cubicBezTo>
                  <a:lnTo>
                    <a:pt x="114968" y="190440"/>
                  </a:lnTo>
                  <a:cubicBezTo>
                    <a:pt x="119182" y="190440"/>
                    <a:pt x="123395" y="188032"/>
                    <a:pt x="125201" y="183818"/>
                  </a:cubicBezTo>
                  <a:lnTo>
                    <a:pt x="163724" y="82695"/>
                  </a:lnTo>
                  <a:lnTo>
                    <a:pt x="179374" y="136868"/>
                  </a:lnTo>
                  <a:cubicBezTo>
                    <a:pt x="181180" y="142285"/>
                    <a:pt x="186597" y="145897"/>
                    <a:pt x="192617" y="144091"/>
                  </a:cubicBezTo>
                  <a:cubicBezTo>
                    <a:pt x="194422" y="143489"/>
                    <a:pt x="196228" y="142285"/>
                    <a:pt x="197432" y="141082"/>
                  </a:cubicBezTo>
                  <a:lnTo>
                    <a:pt x="229936" y="107374"/>
                  </a:lnTo>
                  <a:lnTo>
                    <a:pt x="259431" y="107374"/>
                  </a:lnTo>
                  <a:lnTo>
                    <a:pt x="259431" y="83297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7" name="Graphic 12" descr="Database">
            <a:extLst>
              <a:ext uri="{FF2B5EF4-FFF2-40B4-BE49-F238E27FC236}">
                <a16:creationId xmlns:a16="http://schemas.microsoft.com/office/drawing/2014/main" id="{367779EE-3A8E-41BF-B546-28E76A2525FB}"/>
              </a:ext>
            </a:extLst>
          </p:cNvPr>
          <p:cNvGrpSpPr/>
          <p:nvPr/>
        </p:nvGrpSpPr>
        <p:grpSpPr>
          <a:xfrm>
            <a:off x="6274396" y="2919727"/>
            <a:ext cx="252809" cy="343098"/>
            <a:chOff x="8365860" y="2292769"/>
            <a:chExt cx="337079" cy="457464"/>
          </a:xfrm>
          <a:solidFill>
            <a:srgbClr val="000000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9C208BD-1A28-4401-8982-04C6403B91D0}"/>
                </a:ext>
              </a:extLst>
            </p:cNvPr>
            <p:cNvSpPr/>
            <p:nvPr/>
          </p:nvSpPr>
          <p:spPr>
            <a:xfrm>
              <a:off x="8365860" y="2292769"/>
              <a:ext cx="337079" cy="96308"/>
            </a:xfrm>
            <a:custGeom>
              <a:avLst/>
              <a:gdLst>
                <a:gd name="connsiteX0" fmla="*/ 337079 w 337079"/>
                <a:gd name="connsiteY0" fmla="*/ 48154 h 96308"/>
                <a:gd name="connsiteX1" fmla="*/ 168540 w 337079"/>
                <a:gd name="connsiteY1" fmla="*/ 96308 h 96308"/>
                <a:gd name="connsiteX2" fmla="*/ 0 w 337079"/>
                <a:gd name="connsiteY2" fmla="*/ 48154 h 96308"/>
                <a:gd name="connsiteX3" fmla="*/ 168540 w 337079"/>
                <a:gd name="connsiteY3" fmla="*/ 0 h 96308"/>
                <a:gd name="connsiteX4" fmla="*/ 337079 w 337079"/>
                <a:gd name="connsiteY4" fmla="*/ 48154 h 96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079" h="96308">
                  <a:moveTo>
                    <a:pt x="337079" y="48154"/>
                  </a:moveTo>
                  <a:cubicBezTo>
                    <a:pt x="337079" y="74749"/>
                    <a:pt x="261621" y="96308"/>
                    <a:pt x="168540" y="96308"/>
                  </a:cubicBezTo>
                  <a:cubicBezTo>
                    <a:pt x="75458" y="96308"/>
                    <a:pt x="0" y="74749"/>
                    <a:pt x="0" y="48154"/>
                  </a:cubicBezTo>
                  <a:cubicBezTo>
                    <a:pt x="0" y="21559"/>
                    <a:pt x="75458" y="0"/>
                    <a:pt x="168540" y="0"/>
                  </a:cubicBezTo>
                  <a:cubicBezTo>
                    <a:pt x="261621" y="0"/>
                    <a:pt x="337079" y="21559"/>
                    <a:pt x="337079" y="48154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DE93570-F94A-45AA-8A2F-085372F700B2}"/>
                </a:ext>
              </a:extLst>
            </p:cNvPr>
            <p:cNvSpPr/>
            <p:nvPr/>
          </p:nvSpPr>
          <p:spPr>
            <a:xfrm>
              <a:off x="8365860" y="2365000"/>
              <a:ext cx="337079" cy="144462"/>
            </a:xfrm>
            <a:custGeom>
              <a:avLst/>
              <a:gdLst>
                <a:gd name="connsiteX0" fmla="*/ 288925 w 337079"/>
                <a:gd name="connsiteY0" fmla="*/ 96308 h 144462"/>
                <a:gd name="connsiteX1" fmla="*/ 276886 w 337079"/>
                <a:gd name="connsiteY1" fmla="*/ 84270 h 144462"/>
                <a:gd name="connsiteX2" fmla="*/ 288925 w 337079"/>
                <a:gd name="connsiteY2" fmla="*/ 72231 h 144462"/>
                <a:gd name="connsiteX3" fmla="*/ 300964 w 337079"/>
                <a:gd name="connsiteY3" fmla="*/ 84270 h 144462"/>
                <a:gd name="connsiteX4" fmla="*/ 288925 w 337079"/>
                <a:gd name="connsiteY4" fmla="*/ 96308 h 144462"/>
                <a:gd name="connsiteX5" fmla="*/ 168540 w 337079"/>
                <a:gd name="connsiteY5" fmla="*/ 48154 h 144462"/>
                <a:gd name="connsiteX6" fmla="*/ 0 w 337079"/>
                <a:gd name="connsiteY6" fmla="*/ 0 h 144462"/>
                <a:gd name="connsiteX7" fmla="*/ 0 w 337079"/>
                <a:gd name="connsiteY7" fmla="*/ 96308 h 144462"/>
                <a:gd name="connsiteX8" fmla="*/ 168540 w 337079"/>
                <a:gd name="connsiteY8" fmla="*/ 144463 h 144462"/>
                <a:gd name="connsiteX9" fmla="*/ 337079 w 337079"/>
                <a:gd name="connsiteY9" fmla="*/ 96308 h 144462"/>
                <a:gd name="connsiteX10" fmla="*/ 337079 w 337079"/>
                <a:gd name="connsiteY10" fmla="*/ 0 h 144462"/>
                <a:gd name="connsiteX11" fmla="*/ 168540 w 337079"/>
                <a:gd name="connsiteY11" fmla="*/ 48154 h 144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079" h="144462">
                  <a:moveTo>
                    <a:pt x="288925" y="96308"/>
                  </a:moveTo>
                  <a:cubicBezTo>
                    <a:pt x="281702" y="96308"/>
                    <a:pt x="276886" y="91493"/>
                    <a:pt x="276886" y="84270"/>
                  </a:cubicBezTo>
                  <a:cubicBezTo>
                    <a:pt x="276886" y="77047"/>
                    <a:pt x="281702" y="72231"/>
                    <a:pt x="288925" y="72231"/>
                  </a:cubicBezTo>
                  <a:cubicBezTo>
                    <a:pt x="296148" y="72231"/>
                    <a:pt x="300964" y="77047"/>
                    <a:pt x="300964" y="84270"/>
                  </a:cubicBezTo>
                  <a:cubicBezTo>
                    <a:pt x="300964" y="91493"/>
                    <a:pt x="296148" y="96308"/>
                    <a:pt x="288925" y="96308"/>
                  </a:cubicBezTo>
                  <a:close/>
                  <a:moveTo>
                    <a:pt x="168540" y="48154"/>
                  </a:moveTo>
                  <a:cubicBezTo>
                    <a:pt x="75843" y="48154"/>
                    <a:pt x="0" y="26485"/>
                    <a:pt x="0" y="0"/>
                  </a:cubicBezTo>
                  <a:lnTo>
                    <a:pt x="0" y="96308"/>
                  </a:lnTo>
                  <a:cubicBezTo>
                    <a:pt x="0" y="122793"/>
                    <a:pt x="75843" y="144463"/>
                    <a:pt x="168540" y="144463"/>
                  </a:cubicBezTo>
                  <a:cubicBezTo>
                    <a:pt x="261236" y="144463"/>
                    <a:pt x="337079" y="122793"/>
                    <a:pt x="337079" y="96308"/>
                  </a:cubicBezTo>
                  <a:lnTo>
                    <a:pt x="337079" y="0"/>
                  </a:lnTo>
                  <a:cubicBezTo>
                    <a:pt x="337079" y="26485"/>
                    <a:pt x="261236" y="48154"/>
                    <a:pt x="168540" y="48154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49612B8-F1DF-4149-821A-C1C9C2DCEBC7}"/>
                </a:ext>
              </a:extLst>
            </p:cNvPr>
            <p:cNvSpPr/>
            <p:nvPr/>
          </p:nvSpPr>
          <p:spPr>
            <a:xfrm>
              <a:off x="8365860" y="2485386"/>
              <a:ext cx="337079" cy="144462"/>
            </a:xfrm>
            <a:custGeom>
              <a:avLst/>
              <a:gdLst>
                <a:gd name="connsiteX0" fmla="*/ 288925 w 337079"/>
                <a:gd name="connsiteY0" fmla="*/ 96308 h 144462"/>
                <a:gd name="connsiteX1" fmla="*/ 276886 w 337079"/>
                <a:gd name="connsiteY1" fmla="*/ 84270 h 144462"/>
                <a:gd name="connsiteX2" fmla="*/ 288925 w 337079"/>
                <a:gd name="connsiteY2" fmla="*/ 72231 h 144462"/>
                <a:gd name="connsiteX3" fmla="*/ 300964 w 337079"/>
                <a:gd name="connsiteY3" fmla="*/ 84270 h 144462"/>
                <a:gd name="connsiteX4" fmla="*/ 288925 w 337079"/>
                <a:gd name="connsiteY4" fmla="*/ 96308 h 144462"/>
                <a:gd name="connsiteX5" fmla="*/ 168540 w 337079"/>
                <a:gd name="connsiteY5" fmla="*/ 48154 h 144462"/>
                <a:gd name="connsiteX6" fmla="*/ 0 w 337079"/>
                <a:gd name="connsiteY6" fmla="*/ 0 h 144462"/>
                <a:gd name="connsiteX7" fmla="*/ 0 w 337079"/>
                <a:gd name="connsiteY7" fmla="*/ 96308 h 144462"/>
                <a:gd name="connsiteX8" fmla="*/ 168540 w 337079"/>
                <a:gd name="connsiteY8" fmla="*/ 144463 h 144462"/>
                <a:gd name="connsiteX9" fmla="*/ 337079 w 337079"/>
                <a:gd name="connsiteY9" fmla="*/ 96308 h 144462"/>
                <a:gd name="connsiteX10" fmla="*/ 337079 w 337079"/>
                <a:gd name="connsiteY10" fmla="*/ 0 h 144462"/>
                <a:gd name="connsiteX11" fmla="*/ 168540 w 337079"/>
                <a:gd name="connsiteY11" fmla="*/ 48154 h 144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079" h="144462">
                  <a:moveTo>
                    <a:pt x="288925" y="96308"/>
                  </a:moveTo>
                  <a:cubicBezTo>
                    <a:pt x="281702" y="96308"/>
                    <a:pt x="276886" y="91493"/>
                    <a:pt x="276886" y="84270"/>
                  </a:cubicBezTo>
                  <a:cubicBezTo>
                    <a:pt x="276886" y="77047"/>
                    <a:pt x="281702" y="72231"/>
                    <a:pt x="288925" y="72231"/>
                  </a:cubicBezTo>
                  <a:cubicBezTo>
                    <a:pt x="296148" y="72231"/>
                    <a:pt x="300964" y="77047"/>
                    <a:pt x="300964" y="84270"/>
                  </a:cubicBezTo>
                  <a:cubicBezTo>
                    <a:pt x="300964" y="91493"/>
                    <a:pt x="296148" y="96308"/>
                    <a:pt x="288925" y="96308"/>
                  </a:cubicBezTo>
                  <a:close/>
                  <a:moveTo>
                    <a:pt x="168540" y="48154"/>
                  </a:moveTo>
                  <a:cubicBezTo>
                    <a:pt x="75843" y="48154"/>
                    <a:pt x="0" y="26485"/>
                    <a:pt x="0" y="0"/>
                  </a:cubicBezTo>
                  <a:lnTo>
                    <a:pt x="0" y="96308"/>
                  </a:lnTo>
                  <a:cubicBezTo>
                    <a:pt x="0" y="122793"/>
                    <a:pt x="75843" y="144463"/>
                    <a:pt x="168540" y="144463"/>
                  </a:cubicBezTo>
                  <a:cubicBezTo>
                    <a:pt x="261236" y="144463"/>
                    <a:pt x="337079" y="122793"/>
                    <a:pt x="337079" y="96308"/>
                  </a:cubicBezTo>
                  <a:lnTo>
                    <a:pt x="337079" y="0"/>
                  </a:lnTo>
                  <a:cubicBezTo>
                    <a:pt x="337079" y="26485"/>
                    <a:pt x="261236" y="48154"/>
                    <a:pt x="168540" y="48154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856654F-01AB-424E-BC28-E335785223E8}"/>
                </a:ext>
              </a:extLst>
            </p:cNvPr>
            <p:cNvSpPr/>
            <p:nvPr/>
          </p:nvSpPr>
          <p:spPr>
            <a:xfrm>
              <a:off x="8365860" y="2605771"/>
              <a:ext cx="337079" cy="144462"/>
            </a:xfrm>
            <a:custGeom>
              <a:avLst/>
              <a:gdLst>
                <a:gd name="connsiteX0" fmla="*/ 288925 w 337079"/>
                <a:gd name="connsiteY0" fmla="*/ 96308 h 144462"/>
                <a:gd name="connsiteX1" fmla="*/ 276886 w 337079"/>
                <a:gd name="connsiteY1" fmla="*/ 84270 h 144462"/>
                <a:gd name="connsiteX2" fmla="*/ 288925 w 337079"/>
                <a:gd name="connsiteY2" fmla="*/ 72231 h 144462"/>
                <a:gd name="connsiteX3" fmla="*/ 300964 w 337079"/>
                <a:gd name="connsiteY3" fmla="*/ 84270 h 144462"/>
                <a:gd name="connsiteX4" fmla="*/ 288925 w 337079"/>
                <a:gd name="connsiteY4" fmla="*/ 96308 h 144462"/>
                <a:gd name="connsiteX5" fmla="*/ 168540 w 337079"/>
                <a:gd name="connsiteY5" fmla="*/ 48154 h 144462"/>
                <a:gd name="connsiteX6" fmla="*/ 0 w 337079"/>
                <a:gd name="connsiteY6" fmla="*/ 0 h 144462"/>
                <a:gd name="connsiteX7" fmla="*/ 0 w 337079"/>
                <a:gd name="connsiteY7" fmla="*/ 96308 h 144462"/>
                <a:gd name="connsiteX8" fmla="*/ 168540 w 337079"/>
                <a:gd name="connsiteY8" fmla="*/ 144463 h 144462"/>
                <a:gd name="connsiteX9" fmla="*/ 337079 w 337079"/>
                <a:gd name="connsiteY9" fmla="*/ 96308 h 144462"/>
                <a:gd name="connsiteX10" fmla="*/ 337079 w 337079"/>
                <a:gd name="connsiteY10" fmla="*/ 0 h 144462"/>
                <a:gd name="connsiteX11" fmla="*/ 168540 w 337079"/>
                <a:gd name="connsiteY11" fmla="*/ 48154 h 144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079" h="144462">
                  <a:moveTo>
                    <a:pt x="288925" y="96308"/>
                  </a:moveTo>
                  <a:cubicBezTo>
                    <a:pt x="281702" y="96308"/>
                    <a:pt x="276886" y="91493"/>
                    <a:pt x="276886" y="84270"/>
                  </a:cubicBezTo>
                  <a:cubicBezTo>
                    <a:pt x="276886" y="77047"/>
                    <a:pt x="281702" y="72231"/>
                    <a:pt x="288925" y="72231"/>
                  </a:cubicBezTo>
                  <a:cubicBezTo>
                    <a:pt x="296148" y="72231"/>
                    <a:pt x="300964" y="77047"/>
                    <a:pt x="300964" y="84270"/>
                  </a:cubicBezTo>
                  <a:cubicBezTo>
                    <a:pt x="300964" y="91493"/>
                    <a:pt x="296148" y="96308"/>
                    <a:pt x="288925" y="96308"/>
                  </a:cubicBezTo>
                  <a:close/>
                  <a:moveTo>
                    <a:pt x="168540" y="48154"/>
                  </a:moveTo>
                  <a:cubicBezTo>
                    <a:pt x="75843" y="48154"/>
                    <a:pt x="0" y="26485"/>
                    <a:pt x="0" y="0"/>
                  </a:cubicBezTo>
                  <a:lnTo>
                    <a:pt x="0" y="96308"/>
                  </a:lnTo>
                  <a:cubicBezTo>
                    <a:pt x="0" y="122793"/>
                    <a:pt x="75843" y="144463"/>
                    <a:pt x="168540" y="144463"/>
                  </a:cubicBezTo>
                  <a:cubicBezTo>
                    <a:pt x="261236" y="144463"/>
                    <a:pt x="337079" y="122793"/>
                    <a:pt x="337079" y="96308"/>
                  </a:cubicBezTo>
                  <a:lnTo>
                    <a:pt x="337079" y="0"/>
                  </a:lnTo>
                  <a:cubicBezTo>
                    <a:pt x="337079" y="26485"/>
                    <a:pt x="261236" y="48154"/>
                    <a:pt x="168540" y="48154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2" name="Graphic 14" descr="Box trolley">
            <a:extLst>
              <a:ext uri="{FF2B5EF4-FFF2-40B4-BE49-F238E27FC236}">
                <a16:creationId xmlns:a16="http://schemas.microsoft.com/office/drawing/2014/main" id="{C32ABA6F-F562-486F-B49C-8949639756FF}"/>
              </a:ext>
            </a:extLst>
          </p:cNvPr>
          <p:cNvGrpSpPr/>
          <p:nvPr/>
        </p:nvGrpSpPr>
        <p:grpSpPr>
          <a:xfrm>
            <a:off x="8012906" y="2874583"/>
            <a:ext cx="433388" cy="433388"/>
            <a:chOff x="10683875" y="2232577"/>
            <a:chExt cx="577850" cy="57785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2FBC7DC-8B52-4DC6-A809-67B9F64A2ED0}"/>
                </a:ext>
              </a:extLst>
            </p:cNvPr>
            <p:cNvSpPr/>
            <p:nvPr/>
          </p:nvSpPr>
          <p:spPr>
            <a:xfrm>
              <a:off x="10833152" y="2593733"/>
              <a:ext cx="174558" cy="174558"/>
            </a:xfrm>
            <a:custGeom>
              <a:avLst/>
              <a:gdLst>
                <a:gd name="connsiteX0" fmla="*/ 87279 w 174558"/>
                <a:gd name="connsiteY0" fmla="*/ 117376 h 174558"/>
                <a:gd name="connsiteX1" fmla="*/ 57183 w 174558"/>
                <a:gd name="connsiteY1" fmla="*/ 87279 h 174558"/>
                <a:gd name="connsiteX2" fmla="*/ 87279 w 174558"/>
                <a:gd name="connsiteY2" fmla="*/ 57183 h 174558"/>
                <a:gd name="connsiteX3" fmla="*/ 117376 w 174558"/>
                <a:gd name="connsiteY3" fmla="*/ 87279 h 174558"/>
                <a:gd name="connsiteX4" fmla="*/ 87279 w 174558"/>
                <a:gd name="connsiteY4" fmla="*/ 117376 h 174558"/>
                <a:gd name="connsiteX5" fmla="*/ 87279 w 174558"/>
                <a:gd name="connsiteY5" fmla="*/ 0 h 174558"/>
                <a:gd name="connsiteX6" fmla="*/ 0 w 174558"/>
                <a:gd name="connsiteY6" fmla="*/ 87279 h 174558"/>
                <a:gd name="connsiteX7" fmla="*/ 87279 w 174558"/>
                <a:gd name="connsiteY7" fmla="*/ 174559 h 174558"/>
                <a:gd name="connsiteX8" fmla="*/ 174559 w 174558"/>
                <a:gd name="connsiteY8" fmla="*/ 87279 h 174558"/>
                <a:gd name="connsiteX9" fmla="*/ 87279 w 174558"/>
                <a:gd name="connsiteY9" fmla="*/ 0 h 174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4558" h="174558">
                  <a:moveTo>
                    <a:pt x="87279" y="117376"/>
                  </a:moveTo>
                  <a:cubicBezTo>
                    <a:pt x="70425" y="117376"/>
                    <a:pt x="57183" y="104133"/>
                    <a:pt x="57183" y="87279"/>
                  </a:cubicBezTo>
                  <a:cubicBezTo>
                    <a:pt x="57183" y="70425"/>
                    <a:pt x="70425" y="57183"/>
                    <a:pt x="87279" y="57183"/>
                  </a:cubicBezTo>
                  <a:cubicBezTo>
                    <a:pt x="104133" y="57183"/>
                    <a:pt x="117376" y="70425"/>
                    <a:pt x="117376" y="87279"/>
                  </a:cubicBezTo>
                  <a:cubicBezTo>
                    <a:pt x="117376" y="104133"/>
                    <a:pt x="103531" y="117376"/>
                    <a:pt x="87279" y="117376"/>
                  </a:cubicBezTo>
                  <a:close/>
                  <a:moveTo>
                    <a:pt x="87279" y="0"/>
                  </a:moveTo>
                  <a:cubicBezTo>
                    <a:pt x="39125" y="0"/>
                    <a:pt x="0" y="39125"/>
                    <a:pt x="0" y="87279"/>
                  </a:cubicBezTo>
                  <a:cubicBezTo>
                    <a:pt x="0" y="135434"/>
                    <a:pt x="39125" y="174559"/>
                    <a:pt x="87279" y="174559"/>
                  </a:cubicBezTo>
                  <a:cubicBezTo>
                    <a:pt x="135434" y="174559"/>
                    <a:pt x="174559" y="135434"/>
                    <a:pt x="174559" y="87279"/>
                  </a:cubicBezTo>
                  <a:cubicBezTo>
                    <a:pt x="174559" y="39125"/>
                    <a:pt x="135434" y="0"/>
                    <a:pt x="87279" y="0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867A306-5374-45DC-945C-F0A31F1B8C8C}"/>
                </a:ext>
              </a:extLst>
            </p:cNvPr>
            <p:cNvSpPr/>
            <p:nvPr/>
          </p:nvSpPr>
          <p:spPr>
            <a:xfrm>
              <a:off x="10970241" y="2440607"/>
              <a:ext cx="243412" cy="220609"/>
            </a:xfrm>
            <a:custGeom>
              <a:avLst/>
              <a:gdLst>
                <a:gd name="connsiteX0" fmla="*/ 59893 w 243412"/>
                <a:gd name="connsiteY0" fmla="*/ 220609 h 220609"/>
                <a:gd name="connsiteX1" fmla="*/ 0 w 243412"/>
                <a:gd name="connsiteY1" fmla="*/ 76018 h 220609"/>
                <a:gd name="connsiteX2" fmla="*/ 183520 w 243412"/>
                <a:gd name="connsiteY2" fmla="*/ 0 h 220609"/>
                <a:gd name="connsiteX3" fmla="*/ 243413 w 243412"/>
                <a:gd name="connsiteY3" fmla="*/ 144591 h 22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412" h="220609">
                  <a:moveTo>
                    <a:pt x="59893" y="220609"/>
                  </a:moveTo>
                  <a:lnTo>
                    <a:pt x="0" y="76018"/>
                  </a:lnTo>
                  <a:lnTo>
                    <a:pt x="183520" y="0"/>
                  </a:lnTo>
                  <a:lnTo>
                    <a:pt x="243413" y="144591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C962232-F17C-4C6C-B8C4-747115EFD927}"/>
                </a:ext>
              </a:extLst>
            </p:cNvPr>
            <p:cNvSpPr/>
            <p:nvPr/>
          </p:nvSpPr>
          <p:spPr>
            <a:xfrm>
              <a:off x="10781650" y="2311429"/>
              <a:ext cx="189945" cy="271469"/>
            </a:xfrm>
            <a:custGeom>
              <a:avLst/>
              <a:gdLst>
                <a:gd name="connsiteX0" fmla="*/ 146005 w 189945"/>
                <a:gd name="connsiteY0" fmla="*/ 258829 h 271469"/>
                <a:gd name="connsiteX1" fmla="*/ 189946 w 189945"/>
                <a:gd name="connsiteY1" fmla="*/ 271469 h 271469"/>
                <a:gd name="connsiteX2" fmla="*/ 80395 w 189945"/>
                <a:gd name="connsiteY2" fmla="*/ 1806 h 271469"/>
                <a:gd name="connsiteX3" fmla="*/ 79793 w 189945"/>
                <a:gd name="connsiteY3" fmla="*/ 0 h 271469"/>
                <a:gd name="connsiteX4" fmla="*/ 46085 w 189945"/>
                <a:gd name="connsiteY4" fmla="*/ 13844 h 271469"/>
                <a:gd name="connsiteX5" fmla="*/ 46687 w 189945"/>
                <a:gd name="connsiteY5" fmla="*/ 15650 h 271469"/>
                <a:gd name="connsiteX6" fmla="*/ 60531 w 189945"/>
                <a:gd name="connsiteY6" fmla="*/ 49960 h 271469"/>
                <a:gd name="connsiteX7" fmla="*/ 11173 w 189945"/>
                <a:gd name="connsiteY7" fmla="*/ 70425 h 271469"/>
                <a:gd name="connsiteX8" fmla="*/ 1542 w 189945"/>
                <a:gd name="connsiteY8" fmla="*/ 93901 h 271469"/>
                <a:gd name="connsiteX9" fmla="*/ 18396 w 189945"/>
                <a:gd name="connsiteY9" fmla="*/ 105337 h 271469"/>
                <a:gd name="connsiteX10" fmla="*/ 25018 w 189945"/>
                <a:gd name="connsiteY10" fmla="*/ 104133 h 271469"/>
                <a:gd name="connsiteX11" fmla="*/ 74376 w 189945"/>
                <a:gd name="connsiteY11" fmla="*/ 83668 h 271469"/>
                <a:gd name="connsiteX12" fmla="*/ 146005 w 189945"/>
                <a:gd name="connsiteY12" fmla="*/ 258829 h 27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9945" h="271469">
                  <a:moveTo>
                    <a:pt x="146005" y="258829"/>
                  </a:moveTo>
                  <a:cubicBezTo>
                    <a:pt x="161655" y="260033"/>
                    <a:pt x="176703" y="264246"/>
                    <a:pt x="189946" y="271469"/>
                  </a:cubicBezTo>
                  <a:lnTo>
                    <a:pt x="80395" y="1806"/>
                  </a:lnTo>
                  <a:cubicBezTo>
                    <a:pt x="80395" y="1204"/>
                    <a:pt x="79793" y="602"/>
                    <a:pt x="79793" y="0"/>
                  </a:cubicBezTo>
                  <a:lnTo>
                    <a:pt x="46085" y="13844"/>
                  </a:lnTo>
                  <a:cubicBezTo>
                    <a:pt x="46085" y="14446"/>
                    <a:pt x="46687" y="15048"/>
                    <a:pt x="46687" y="15650"/>
                  </a:cubicBezTo>
                  <a:lnTo>
                    <a:pt x="60531" y="49960"/>
                  </a:lnTo>
                  <a:lnTo>
                    <a:pt x="11173" y="70425"/>
                  </a:lnTo>
                  <a:cubicBezTo>
                    <a:pt x="2144" y="74037"/>
                    <a:pt x="-2671" y="84872"/>
                    <a:pt x="1542" y="93901"/>
                  </a:cubicBezTo>
                  <a:cubicBezTo>
                    <a:pt x="4552" y="101124"/>
                    <a:pt x="11173" y="105337"/>
                    <a:pt x="18396" y="105337"/>
                  </a:cubicBezTo>
                  <a:cubicBezTo>
                    <a:pt x="20804" y="105337"/>
                    <a:pt x="23212" y="104735"/>
                    <a:pt x="25018" y="104133"/>
                  </a:cubicBezTo>
                  <a:lnTo>
                    <a:pt x="74376" y="83668"/>
                  </a:lnTo>
                  <a:lnTo>
                    <a:pt x="146005" y="258829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345832F-F5B6-47F7-BDC4-5636923D284F}"/>
                </a:ext>
              </a:extLst>
            </p:cNvPr>
            <p:cNvSpPr/>
            <p:nvPr/>
          </p:nvSpPr>
          <p:spPr>
            <a:xfrm>
              <a:off x="11019750" y="2635266"/>
              <a:ext cx="159510" cy="96308"/>
            </a:xfrm>
            <a:custGeom>
              <a:avLst/>
              <a:gdLst>
                <a:gd name="connsiteX0" fmla="*/ 141453 w 159510"/>
                <a:gd name="connsiteY0" fmla="*/ 0 h 96308"/>
                <a:gd name="connsiteX1" fmla="*/ 134230 w 159510"/>
                <a:gd name="connsiteY1" fmla="*/ 1204 h 96308"/>
                <a:gd name="connsiteX2" fmla="*/ 12039 w 159510"/>
                <a:gd name="connsiteY2" fmla="*/ 51766 h 96308"/>
                <a:gd name="connsiteX3" fmla="*/ 0 w 159510"/>
                <a:gd name="connsiteY3" fmla="*/ 95706 h 96308"/>
                <a:gd name="connsiteX4" fmla="*/ 0 w 159510"/>
                <a:gd name="connsiteY4" fmla="*/ 96308 h 96308"/>
                <a:gd name="connsiteX5" fmla="*/ 146870 w 159510"/>
                <a:gd name="connsiteY5" fmla="*/ 34912 h 96308"/>
                <a:gd name="connsiteX6" fmla="*/ 159511 w 159510"/>
                <a:gd name="connsiteY6" fmla="*/ 18058 h 96308"/>
                <a:gd name="connsiteX7" fmla="*/ 141453 w 159510"/>
                <a:gd name="connsiteY7" fmla="*/ 0 h 96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9510" h="96308">
                  <a:moveTo>
                    <a:pt x="141453" y="0"/>
                  </a:moveTo>
                  <a:cubicBezTo>
                    <a:pt x="139045" y="0"/>
                    <a:pt x="136637" y="602"/>
                    <a:pt x="134230" y="1204"/>
                  </a:cubicBezTo>
                  <a:lnTo>
                    <a:pt x="12039" y="51766"/>
                  </a:lnTo>
                  <a:cubicBezTo>
                    <a:pt x="10835" y="67416"/>
                    <a:pt x="7223" y="82464"/>
                    <a:pt x="0" y="95706"/>
                  </a:cubicBezTo>
                  <a:lnTo>
                    <a:pt x="0" y="96308"/>
                  </a:lnTo>
                  <a:lnTo>
                    <a:pt x="146870" y="34912"/>
                  </a:lnTo>
                  <a:cubicBezTo>
                    <a:pt x="154093" y="32504"/>
                    <a:pt x="159511" y="25883"/>
                    <a:pt x="159511" y="18058"/>
                  </a:cubicBezTo>
                  <a:cubicBezTo>
                    <a:pt x="159511" y="8427"/>
                    <a:pt x="151084" y="0"/>
                    <a:pt x="141453" y="0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82" name="Rectangle 81">
            <a:extLst>
              <a:ext uri="{FF2B5EF4-FFF2-40B4-BE49-F238E27FC236}">
                <a16:creationId xmlns:a16="http://schemas.microsoft.com/office/drawing/2014/main" id="{5478FE29-F72B-4393-8653-82A0FCEB1017}"/>
              </a:ext>
            </a:extLst>
          </p:cNvPr>
          <p:cNvSpPr/>
          <p:nvPr/>
        </p:nvSpPr>
        <p:spPr>
          <a:xfrm>
            <a:off x="241075" y="2510248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6D8D407-1B6A-4400-94F5-B84285D384E0}"/>
              </a:ext>
            </a:extLst>
          </p:cNvPr>
          <p:cNvSpPr/>
          <p:nvPr/>
        </p:nvSpPr>
        <p:spPr>
          <a:xfrm>
            <a:off x="2069875" y="2510248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A1A979D-D346-4FC3-8093-31CA3747D94C}"/>
              </a:ext>
            </a:extLst>
          </p:cNvPr>
          <p:cNvSpPr/>
          <p:nvPr/>
        </p:nvSpPr>
        <p:spPr>
          <a:xfrm>
            <a:off x="3895795" y="2510248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BBF5011-5168-49F8-BA90-12AD53B77DE4}"/>
              </a:ext>
            </a:extLst>
          </p:cNvPr>
          <p:cNvSpPr/>
          <p:nvPr/>
        </p:nvSpPr>
        <p:spPr>
          <a:xfrm>
            <a:off x="5727475" y="2510248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24134C2-0808-4199-857E-5D8EDCD2123C}"/>
              </a:ext>
            </a:extLst>
          </p:cNvPr>
          <p:cNvSpPr/>
          <p:nvPr/>
        </p:nvSpPr>
        <p:spPr>
          <a:xfrm>
            <a:off x="7556275" y="2510248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Horizontal List Process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157963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6085B144-A5EC-4BF2-8F96-C943EE689CE1}"/>
              </a:ext>
            </a:extLst>
          </p:cNvPr>
          <p:cNvSpPr/>
          <p:nvPr/>
        </p:nvSpPr>
        <p:spPr>
          <a:xfrm>
            <a:off x="0" y="-1"/>
            <a:ext cx="1828800" cy="22075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17DF828-2989-4752-B643-5145D4F8F72A}"/>
              </a:ext>
            </a:extLst>
          </p:cNvPr>
          <p:cNvSpPr/>
          <p:nvPr/>
        </p:nvSpPr>
        <p:spPr>
          <a:xfrm>
            <a:off x="1828800" y="-1"/>
            <a:ext cx="1828800" cy="22075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4341F7F-B26F-4F35-ABEA-920E8CC3DFBB}"/>
              </a:ext>
            </a:extLst>
          </p:cNvPr>
          <p:cNvSpPr/>
          <p:nvPr/>
        </p:nvSpPr>
        <p:spPr>
          <a:xfrm>
            <a:off x="3657600" y="-1"/>
            <a:ext cx="1828800" cy="22075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225D766-BCF3-414D-9393-096AE98B51F7}"/>
              </a:ext>
            </a:extLst>
          </p:cNvPr>
          <p:cNvSpPr/>
          <p:nvPr/>
        </p:nvSpPr>
        <p:spPr>
          <a:xfrm>
            <a:off x="5486400" y="-1"/>
            <a:ext cx="1828800" cy="22075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620A805-BDC8-4054-8D70-F9D15ECD94D8}"/>
              </a:ext>
            </a:extLst>
          </p:cNvPr>
          <p:cNvSpPr/>
          <p:nvPr/>
        </p:nvSpPr>
        <p:spPr>
          <a:xfrm>
            <a:off x="7315200" y="-1"/>
            <a:ext cx="1828800" cy="22075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Horizontal List Process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C1009A-4AC2-4E58-8C36-16AE5EAC4A4E}"/>
              </a:ext>
            </a:extLst>
          </p:cNvPr>
          <p:cNvSpPr/>
          <p:nvPr/>
        </p:nvSpPr>
        <p:spPr>
          <a:xfrm>
            <a:off x="0" y="3429000"/>
            <a:ext cx="1828800" cy="28903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137160" rIns="13716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900"/>
              </a:spcAft>
            </a:pPr>
            <a:r>
              <a:rPr lang="en-US" sz="1100" noProof="1">
                <a:solidFill>
                  <a:schemeClr val="bg2">
                    <a:lumMod val="10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algn="just">
              <a:spcAft>
                <a:spcPts val="900"/>
              </a:spcAft>
            </a:pPr>
            <a:r>
              <a:rPr lang="en-US" sz="1100" noProof="1">
                <a:solidFill>
                  <a:schemeClr val="bg2">
                    <a:lumMod val="10000"/>
                  </a:schemeClr>
                </a:solidFill>
              </a:rPr>
              <a:t>Rhoncus mattis rhoncus urna neque viverra justo nec ultrices. Lectus vestibulum mattis ullamcorper velit sed. Vitae sapien pellentesque habitant morbi.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4003230-FBEC-433E-94E0-9477DEC36340}"/>
              </a:ext>
            </a:extLst>
          </p:cNvPr>
          <p:cNvSpPr/>
          <p:nvPr/>
        </p:nvSpPr>
        <p:spPr>
          <a:xfrm>
            <a:off x="1828800" y="3429000"/>
            <a:ext cx="1828800" cy="28903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137160" rIns="13716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900"/>
              </a:spcAft>
            </a:pPr>
            <a:r>
              <a:rPr lang="en-US" sz="1100" noProof="1">
                <a:solidFill>
                  <a:schemeClr val="bg2">
                    <a:lumMod val="10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algn="just">
              <a:spcAft>
                <a:spcPts val="900"/>
              </a:spcAft>
            </a:pPr>
            <a:r>
              <a:rPr lang="en-US" sz="1100" noProof="1">
                <a:solidFill>
                  <a:schemeClr val="bg2">
                    <a:lumMod val="10000"/>
                  </a:schemeClr>
                </a:solidFill>
              </a:rPr>
              <a:t>Rhoncus mattis rhoncus urna neque viverra justo nec ultrices. Lectus vestibulum mattis ullamcorper velit sed. Vitae sapien pellentesque habitant morbi.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E6290E6-D086-4FF0-B46F-6E3BAAB805E4}"/>
              </a:ext>
            </a:extLst>
          </p:cNvPr>
          <p:cNvSpPr/>
          <p:nvPr/>
        </p:nvSpPr>
        <p:spPr>
          <a:xfrm>
            <a:off x="3657600" y="3429000"/>
            <a:ext cx="1828800" cy="289038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137160" rIns="13716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900"/>
              </a:spcAft>
            </a:pPr>
            <a:r>
              <a:rPr lang="en-US" sz="1100" noProof="1">
                <a:solidFill>
                  <a:schemeClr val="bg2">
                    <a:lumMod val="10000"/>
                  </a:schemeClr>
                </a:solidFill>
              </a:rPr>
              <a:t>Lorem ipsum dolor sit amet, consectetur adipiscing elit, sed do eiusmod tempor incididunt ut labore et dolore magna aliqua. </a:t>
            </a:r>
          </a:p>
          <a:p>
            <a:pPr algn="just">
              <a:spcAft>
                <a:spcPts val="900"/>
              </a:spcAft>
            </a:pPr>
            <a:r>
              <a:rPr lang="en-US" sz="1100" noProof="1">
                <a:solidFill>
                  <a:schemeClr val="bg2">
                    <a:lumMod val="10000"/>
                  </a:schemeClr>
                </a:solidFill>
              </a:rPr>
              <a:t>Rhoncus mattis rhoncus urna neque viverra justo nec ultrices. Lectus vestibulum mattis ullamcorper velit sed. Vitae sapien pellentesque habitant morbi.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DC27A17-2127-486F-916C-308B996AE794}"/>
              </a:ext>
            </a:extLst>
          </p:cNvPr>
          <p:cNvSpPr/>
          <p:nvPr/>
        </p:nvSpPr>
        <p:spPr>
          <a:xfrm>
            <a:off x="5486400" y="3429000"/>
            <a:ext cx="1828800" cy="28903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137160" rIns="13716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900"/>
              </a:spcAft>
            </a:pPr>
            <a:r>
              <a:rPr lang="en-US" sz="110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pPr algn="just">
              <a:spcAft>
                <a:spcPts val="900"/>
              </a:spcAft>
            </a:pPr>
            <a:r>
              <a:rPr lang="en-US" sz="1100" noProof="1">
                <a:solidFill>
                  <a:schemeClr val="bg1"/>
                </a:solidFill>
              </a:rPr>
              <a:t>Rhoncus mattis rhoncus urna neque viverra justo nec ultrices. Lectus vestibulum mattis ullamcorper velit sed. Vitae sapien pellentesque habitant morbi.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5AB8BB9-600D-4F2E-A527-7FF7953D06E5}"/>
              </a:ext>
            </a:extLst>
          </p:cNvPr>
          <p:cNvSpPr/>
          <p:nvPr/>
        </p:nvSpPr>
        <p:spPr>
          <a:xfrm>
            <a:off x="7315200" y="3429000"/>
            <a:ext cx="1828800" cy="289038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137160" rIns="13716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900"/>
              </a:spcAft>
            </a:pPr>
            <a:r>
              <a:rPr lang="en-US" sz="1100" noProof="1">
                <a:solidFill>
                  <a:schemeClr val="bg2">
                    <a:lumMod val="10000"/>
                  </a:schemeClr>
                </a:solidFill>
              </a:rPr>
              <a:t>Lorem ipsum dolor sit amet, consectetur adipiscing elit, sed do eiusmod tempor incididunt ut labore et dolore magna aliqua. </a:t>
            </a:r>
          </a:p>
          <a:p>
            <a:pPr algn="just">
              <a:spcAft>
                <a:spcPts val="900"/>
              </a:spcAft>
            </a:pPr>
            <a:r>
              <a:rPr lang="en-US" sz="1100" noProof="1">
                <a:solidFill>
                  <a:schemeClr val="bg2">
                    <a:lumMod val="10000"/>
                  </a:schemeClr>
                </a:solidFill>
              </a:rPr>
              <a:t>Rhoncus mattis rhoncus urna neque viverra justo nec ultrices. Lectus vestibulum mattis ullamcorper velit sed. Vitae sapien pellentesque habitant morbi.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100BD6D-C0C1-41E1-96F9-17575E92EB5E}"/>
              </a:ext>
            </a:extLst>
          </p:cNvPr>
          <p:cNvSpPr/>
          <p:nvPr/>
        </p:nvSpPr>
        <p:spPr>
          <a:xfrm>
            <a:off x="676275" y="1969394"/>
            <a:ext cx="476250" cy="47625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356A8C00-7FD6-48B0-BD97-CCE89FE5424F}"/>
              </a:ext>
            </a:extLst>
          </p:cNvPr>
          <p:cNvSpPr/>
          <p:nvPr/>
        </p:nvSpPr>
        <p:spPr>
          <a:xfrm>
            <a:off x="2505075" y="1969394"/>
            <a:ext cx="476250" cy="47625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27F4FCD1-32E1-4467-97B0-0F7402B7E7B9}"/>
              </a:ext>
            </a:extLst>
          </p:cNvPr>
          <p:cNvSpPr/>
          <p:nvPr/>
        </p:nvSpPr>
        <p:spPr>
          <a:xfrm>
            <a:off x="4333875" y="1969394"/>
            <a:ext cx="476250" cy="4762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7997D178-4195-4C93-B9BA-A5CE78204687}"/>
              </a:ext>
            </a:extLst>
          </p:cNvPr>
          <p:cNvSpPr/>
          <p:nvPr/>
        </p:nvSpPr>
        <p:spPr>
          <a:xfrm>
            <a:off x="6162675" y="1969394"/>
            <a:ext cx="476250" cy="47625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ACCDEDE6-36DC-4A6D-8F71-8B090D023176}"/>
              </a:ext>
            </a:extLst>
          </p:cNvPr>
          <p:cNvSpPr/>
          <p:nvPr/>
        </p:nvSpPr>
        <p:spPr>
          <a:xfrm>
            <a:off x="7991475" y="1969394"/>
            <a:ext cx="476250" cy="47625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</a:p>
        </p:txBody>
      </p:sp>
      <p:grpSp>
        <p:nvGrpSpPr>
          <p:cNvPr id="16" name="Graphic 6" descr="Lightbulb">
            <a:extLst>
              <a:ext uri="{FF2B5EF4-FFF2-40B4-BE49-F238E27FC236}">
                <a16:creationId xmlns:a16="http://schemas.microsoft.com/office/drawing/2014/main" id="{B454FE75-B2DC-42B3-ACF5-62B2FC529097}"/>
              </a:ext>
            </a:extLst>
          </p:cNvPr>
          <p:cNvGrpSpPr/>
          <p:nvPr/>
        </p:nvGrpSpPr>
        <p:grpSpPr>
          <a:xfrm>
            <a:off x="697706" y="2874583"/>
            <a:ext cx="433388" cy="433388"/>
            <a:chOff x="930275" y="2232577"/>
            <a:chExt cx="577850" cy="577850"/>
          </a:xfrm>
          <a:solidFill>
            <a:schemeClr val="bg2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3254FC3-082A-456B-99FB-BA36AE21A0C2}"/>
                </a:ext>
              </a:extLst>
            </p:cNvPr>
            <p:cNvSpPr/>
            <p:nvPr/>
          </p:nvSpPr>
          <p:spPr>
            <a:xfrm>
              <a:off x="1140949" y="2617810"/>
              <a:ext cx="156501" cy="36115"/>
            </a:xfrm>
            <a:custGeom>
              <a:avLst/>
              <a:gdLst>
                <a:gd name="connsiteX0" fmla="*/ 18058 w 156501"/>
                <a:gd name="connsiteY0" fmla="*/ 0 h 36115"/>
                <a:gd name="connsiteX1" fmla="*/ 138443 w 156501"/>
                <a:gd name="connsiteY1" fmla="*/ 0 h 36115"/>
                <a:gd name="connsiteX2" fmla="*/ 156501 w 156501"/>
                <a:gd name="connsiteY2" fmla="*/ 18058 h 36115"/>
                <a:gd name="connsiteX3" fmla="*/ 138443 w 156501"/>
                <a:gd name="connsiteY3" fmla="*/ 36116 h 36115"/>
                <a:gd name="connsiteX4" fmla="*/ 18058 w 156501"/>
                <a:gd name="connsiteY4" fmla="*/ 36116 h 36115"/>
                <a:gd name="connsiteX5" fmla="*/ 0 w 156501"/>
                <a:gd name="connsiteY5" fmla="*/ 18058 h 36115"/>
                <a:gd name="connsiteX6" fmla="*/ 18058 w 156501"/>
                <a:gd name="connsiteY6" fmla="*/ 0 h 3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501" h="36115">
                  <a:moveTo>
                    <a:pt x="18058" y="0"/>
                  </a:moveTo>
                  <a:lnTo>
                    <a:pt x="138443" y="0"/>
                  </a:lnTo>
                  <a:cubicBezTo>
                    <a:pt x="148676" y="0"/>
                    <a:pt x="156501" y="7825"/>
                    <a:pt x="156501" y="18058"/>
                  </a:cubicBezTo>
                  <a:cubicBezTo>
                    <a:pt x="156501" y="28291"/>
                    <a:pt x="148676" y="36116"/>
                    <a:pt x="138443" y="36116"/>
                  </a:cubicBezTo>
                  <a:lnTo>
                    <a:pt x="18058" y="36116"/>
                  </a:lnTo>
                  <a:cubicBezTo>
                    <a:pt x="7825" y="36116"/>
                    <a:pt x="0" y="28291"/>
                    <a:pt x="0" y="18058"/>
                  </a:cubicBezTo>
                  <a:cubicBezTo>
                    <a:pt x="0" y="7825"/>
                    <a:pt x="7825" y="0"/>
                    <a:pt x="18058" y="0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739153B-D14D-4F7D-BC99-580595ED3416}"/>
                </a:ext>
              </a:extLst>
            </p:cNvPr>
            <p:cNvSpPr/>
            <p:nvPr/>
          </p:nvSpPr>
          <p:spPr>
            <a:xfrm>
              <a:off x="1140949" y="2678003"/>
              <a:ext cx="156501" cy="36115"/>
            </a:xfrm>
            <a:custGeom>
              <a:avLst/>
              <a:gdLst>
                <a:gd name="connsiteX0" fmla="*/ 18058 w 156501"/>
                <a:gd name="connsiteY0" fmla="*/ 0 h 36115"/>
                <a:gd name="connsiteX1" fmla="*/ 138443 w 156501"/>
                <a:gd name="connsiteY1" fmla="*/ 0 h 36115"/>
                <a:gd name="connsiteX2" fmla="*/ 156501 w 156501"/>
                <a:gd name="connsiteY2" fmla="*/ 18058 h 36115"/>
                <a:gd name="connsiteX3" fmla="*/ 138443 w 156501"/>
                <a:gd name="connsiteY3" fmla="*/ 36116 h 36115"/>
                <a:gd name="connsiteX4" fmla="*/ 18058 w 156501"/>
                <a:gd name="connsiteY4" fmla="*/ 36116 h 36115"/>
                <a:gd name="connsiteX5" fmla="*/ 0 w 156501"/>
                <a:gd name="connsiteY5" fmla="*/ 18058 h 36115"/>
                <a:gd name="connsiteX6" fmla="*/ 18058 w 156501"/>
                <a:gd name="connsiteY6" fmla="*/ 0 h 3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501" h="36115">
                  <a:moveTo>
                    <a:pt x="18058" y="0"/>
                  </a:moveTo>
                  <a:lnTo>
                    <a:pt x="138443" y="0"/>
                  </a:lnTo>
                  <a:cubicBezTo>
                    <a:pt x="148676" y="0"/>
                    <a:pt x="156501" y="7825"/>
                    <a:pt x="156501" y="18058"/>
                  </a:cubicBezTo>
                  <a:cubicBezTo>
                    <a:pt x="156501" y="28291"/>
                    <a:pt x="148676" y="36116"/>
                    <a:pt x="138443" y="36116"/>
                  </a:cubicBezTo>
                  <a:lnTo>
                    <a:pt x="18058" y="36116"/>
                  </a:lnTo>
                  <a:cubicBezTo>
                    <a:pt x="7825" y="36116"/>
                    <a:pt x="0" y="28291"/>
                    <a:pt x="0" y="18058"/>
                  </a:cubicBezTo>
                  <a:cubicBezTo>
                    <a:pt x="0" y="7825"/>
                    <a:pt x="7825" y="0"/>
                    <a:pt x="18058" y="0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542BA4A-D48C-4CCF-B214-490832C09D1B}"/>
                </a:ext>
              </a:extLst>
            </p:cNvPr>
            <p:cNvSpPr/>
            <p:nvPr/>
          </p:nvSpPr>
          <p:spPr>
            <a:xfrm>
              <a:off x="1180074" y="2738195"/>
              <a:ext cx="78250" cy="36115"/>
            </a:xfrm>
            <a:custGeom>
              <a:avLst/>
              <a:gdLst>
                <a:gd name="connsiteX0" fmla="*/ 0 w 78250"/>
                <a:gd name="connsiteY0" fmla="*/ 0 h 36115"/>
                <a:gd name="connsiteX1" fmla="*/ 39125 w 78250"/>
                <a:gd name="connsiteY1" fmla="*/ 36116 h 36115"/>
                <a:gd name="connsiteX2" fmla="*/ 78251 w 78250"/>
                <a:gd name="connsiteY2" fmla="*/ 0 h 36115"/>
                <a:gd name="connsiteX3" fmla="*/ 0 w 78250"/>
                <a:gd name="connsiteY3" fmla="*/ 0 h 3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50" h="36115">
                  <a:moveTo>
                    <a:pt x="0" y="0"/>
                  </a:moveTo>
                  <a:cubicBezTo>
                    <a:pt x="1806" y="20466"/>
                    <a:pt x="18660" y="36116"/>
                    <a:pt x="39125" y="36116"/>
                  </a:cubicBezTo>
                  <a:cubicBezTo>
                    <a:pt x="59591" y="36116"/>
                    <a:pt x="76445" y="20466"/>
                    <a:pt x="78251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9CBBA19-2BC7-4998-826D-1056ED5C2113}"/>
                </a:ext>
              </a:extLst>
            </p:cNvPr>
            <p:cNvSpPr/>
            <p:nvPr/>
          </p:nvSpPr>
          <p:spPr>
            <a:xfrm>
              <a:off x="1062698" y="2268692"/>
              <a:ext cx="313002" cy="325040"/>
            </a:xfrm>
            <a:custGeom>
              <a:avLst/>
              <a:gdLst>
                <a:gd name="connsiteX0" fmla="*/ 156501 w 313002"/>
                <a:gd name="connsiteY0" fmla="*/ 0 h 325040"/>
                <a:gd name="connsiteX1" fmla="*/ 156501 w 313002"/>
                <a:gd name="connsiteY1" fmla="*/ 0 h 325040"/>
                <a:gd name="connsiteX2" fmla="*/ 156501 w 313002"/>
                <a:gd name="connsiteY2" fmla="*/ 0 h 325040"/>
                <a:gd name="connsiteX3" fmla="*/ 0 w 313002"/>
                <a:gd name="connsiteY3" fmla="*/ 154695 h 325040"/>
                <a:gd name="connsiteX4" fmla="*/ 0 w 313002"/>
                <a:gd name="connsiteY4" fmla="*/ 160113 h 325040"/>
                <a:gd name="connsiteX5" fmla="*/ 10835 w 313002"/>
                <a:gd name="connsiteY5" fmla="*/ 214286 h 325040"/>
                <a:gd name="connsiteX6" fmla="*/ 37921 w 313002"/>
                <a:gd name="connsiteY6" fmla="*/ 258829 h 325040"/>
                <a:gd name="connsiteX7" fmla="*/ 74639 w 313002"/>
                <a:gd name="connsiteY7" fmla="*/ 318419 h 325040"/>
                <a:gd name="connsiteX8" fmla="*/ 85474 w 313002"/>
                <a:gd name="connsiteY8" fmla="*/ 325041 h 325040"/>
                <a:gd name="connsiteX9" fmla="*/ 227528 w 313002"/>
                <a:gd name="connsiteY9" fmla="*/ 325041 h 325040"/>
                <a:gd name="connsiteX10" fmla="*/ 238363 w 313002"/>
                <a:gd name="connsiteY10" fmla="*/ 318419 h 325040"/>
                <a:gd name="connsiteX11" fmla="*/ 275081 w 313002"/>
                <a:gd name="connsiteY11" fmla="*/ 258829 h 325040"/>
                <a:gd name="connsiteX12" fmla="*/ 302167 w 313002"/>
                <a:gd name="connsiteY12" fmla="*/ 214286 h 325040"/>
                <a:gd name="connsiteX13" fmla="*/ 313002 w 313002"/>
                <a:gd name="connsiteY13" fmla="*/ 160113 h 325040"/>
                <a:gd name="connsiteX14" fmla="*/ 313002 w 313002"/>
                <a:gd name="connsiteY14" fmla="*/ 154695 h 325040"/>
                <a:gd name="connsiteX15" fmla="*/ 156501 w 313002"/>
                <a:gd name="connsiteY15" fmla="*/ 0 h 325040"/>
                <a:gd name="connsiteX16" fmla="*/ 276886 w 313002"/>
                <a:gd name="connsiteY16" fmla="*/ 159511 h 325040"/>
                <a:gd name="connsiteX17" fmla="*/ 268459 w 313002"/>
                <a:gd name="connsiteY17" fmla="*/ 201646 h 325040"/>
                <a:gd name="connsiteX18" fmla="*/ 247994 w 313002"/>
                <a:gd name="connsiteY18" fmla="*/ 234752 h 325040"/>
                <a:gd name="connsiteX19" fmla="*/ 213082 w 313002"/>
                <a:gd name="connsiteY19" fmla="*/ 288925 h 325040"/>
                <a:gd name="connsiteX20" fmla="*/ 156501 w 313002"/>
                <a:gd name="connsiteY20" fmla="*/ 288925 h 325040"/>
                <a:gd name="connsiteX21" fmla="*/ 100522 w 313002"/>
                <a:gd name="connsiteY21" fmla="*/ 288925 h 325040"/>
                <a:gd name="connsiteX22" fmla="*/ 65610 w 313002"/>
                <a:gd name="connsiteY22" fmla="*/ 234752 h 325040"/>
                <a:gd name="connsiteX23" fmla="*/ 45145 w 313002"/>
                <a:gd name="connsiteY23" fmla="*/ 201646 h 325040"/>
                <a:gd name="connsiteX24" fmla="*/ 36718 w 313002"/>
                <a:gd name="connsiteY24" fmla="*/ 159511 h 325040"/>
                <a:gd name="connsiteX25" fmla="*/ 36718 w 313002"/>
                <a:gd name="connsiteY25" fmla="*/ 154695 h 325040"/>
                <a:gd name="connsiteX26" fmla="*/ 157103 w 313002"/>
                <a:gd name="connsiteY26" fmla="*/ 35514 h 325040"/>
                <a:gd name="connsiteX27" fmla="*/ 157103 w 313002"/>
                <a:gd name="connsiteY27" fmla="*/ 35514 h 325040"/>
                <a:gd name="connsiteX28" fmla="*/ 157103 w 313002"/>
                <a:gd name="connsiteY28" fmla="*/ 35514 h 325040"/>
                <a:gd name="connsiteX29" fmla="*/ 157103 w 313002"/>
                <a:gd name="connsiteY29" fmla="*/ 35514 h 325040"/>
                <a:gd name="connsiteX30" fmla="*/ 157103 w 313002"/>
                <a:gd name="connsiteY30" fmla="*/ 35514 h 325040"/>
                <a:gd name="connsiteX31" fmla="*/ 157103 w 313002"/>
                <a:gd name="connsiteY31" fmla="*/ 35514 h 325040"/>
                <a:gd name="connsiteX32" fmla="*/ 157103 w 313002"/>
                <a:gd name="connsiteY32" fmla="*/ 35514 h 325040"/>
                <a:gd name="connsiteX33" fmla="*/ 277488 w 313002"/>
                <a:gd name="connsiteY33" fmla="*/ 154695 h 325040"/>
                <a:gd name="connsiteX34" fmla="*/ 277488 w 313002"/>
                <a:gd name="connsiteY34" fmla="*/ 159511 h 325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3002" h="325040">
                  <a:moveTo>
                    <a:pt x="156501" y="0"/>
                  </a:moveTo>
                  <a:cubicBezTo>
                    <a:pt x="156501" y="0"/>
                    <a:pt x="156501" y="0"/>
                    <a:pt x="156501" y="0"/>
                  </a:cubicBezTo>
                  <a:cubicBezTo>
                    <a:pt x="156501" y="0"/>
                    <a:pt x="156501" y="0"/>
                    <a:pt x="156501" y="0"/>
                  </a:cubicBezTo>
                  <a:cubicBezTo>
                    <a:pt x="71027" y="602"/>
                    <a:pt x="1806" y="69222"/>
                    <a:pt x="0" y="154695"/>
                  </a:cubicBezTo>
                  <a:lnTo>
                    <a:pt x="0" y="160113"/>
                  </a:lnTo>
                  <a:cubicBezTo>
                    <a:pt x="602" y="178772"/>
                    <a:pt x="4213" y="196830"/>
                    <a:pt x="10835" y="214286"/>
                  </a:cubicBezTo>
                  <a:cubicBezTo>
                    <a:pt x="17456" y="230538"/>
                    <a:pt x="26485" y="245586"/>
                    <a:pt x="37921" y="258829"/>
                  </a:cubicBezTo>
                  <a:cubicBezTo>
                    <a:pt x="52368" y="274479"/>
                    <a:pt x="68018" y="305177"/>
                    <a:pt x="74639" y="318419"/>
                  </a:cubicBezTo>
                  <a:cubicBezTo>
                    <a:pt x="76445" y="322633"/>
                    <a:pt x="80658" y="325041"/>
                    <a:pt x="85474" y="325041"/>
                  </a:cubicBezTo>
                  <a:lnTo>
                    <a:pt x="227528" y="325041"/>
                  </a:lnTo>
                  <a:cubicBezTo>
                    <a:pt x="232344" y="325041"/>
                    <a:pt x="236557" y="322633"/>
                    <a:pt x="238363" y="318419"/>
                  </a:cubicBezTo>
                  <a:cubicBezTo>
                    <a:pt x="244984" y="305177"/>
                    <a:pt x="260634" y="274479"/>
                    <a:pt x="275081" y="258829"/>
                  </a:cubicBezTo>
                  <a:cubicBezTo>
                    <a:pt x="286517" y="245586"/>
                    <a:pt x="296148" y="230538"/>
                    <a:pt x="302167" y="214286"/>
                  </a:cubicBezTo>
                  <a:cubicBezTo>
                    <a:pt x="308789" y="196830"/>
                    <a:pt x="312400" y="178772"/>
                    <a:pt x="313002" y="160113"/>
                  </a:cubicBezTo>
                  <a:lnTo>
                    <a:pt x="313002" y="154695"/>
                  </a:lnTo>
                  <a:cubicBezTo>
                    <a:pt x="311196" y="69222"/>
                    <a:pt x="241975" y="602"/>
                    <a:pt x="156501" y="0"/>
                  </a:cubicBezTo>
                  <a:close/>
                  <a:moveTo>
                    <a:pt x="276886" y="159511"/>
                  </a:moveTo>
                  <a:cubicBezTo>
                    <a:pt x="276285" y="173957"/>
                    <a:pt x="273275" y="188403"/>
                    <a:pt x="268459" y="201646"/>
                  </a:cubicBezTo>
                  <a:cubicBezTo>
                    <a:pt x="263644" y="213684"/>
                    <a:pt x="257023" y="225121"/>
                    <a:pt x="247994" y="234752"/>
                  </a:cubicBezTo>
                  <a:cubicBezTo>
                    <a:pt x="234150" y="251606"/>
                    <a:pt x="222111" y="269663"/>
                    <a:pt x="213082" y="288925"/>
                  </a:cubicBezTo>
                  <a:lnTo>
                    <a:pt x="156501" y="288925"/>
                  </a:lnTo>
                  <a:lnTo>
                    <a:pt x="100522" y="288925"/>
                  </a:lnTo>
                  <a:cubicBezTo>
                    <a:pt x="90891" y="269663"/>
                    <a:pt x="78852" y="251606"/>
                    <a:pt x="65610" y="234752"/>
                  </a:cubicBezTo>
                  <a:cubicBezTo>
                    <a:pt x="57183" y="225121"/>
                    <a:pt x="49960" y="213684"/>
                    <a:pt x="45145" y="201646"/>
                  </a:cubicBezTo>
                  <a:cubicBezTo>
                    <a:pt x="39727" y="188403"/>
                    <a:pt x="37319" y="173957"/>
                    <a:pt x="36718" y="159511"/>
                  </a:cubicBezTo>
                  <a:lnTo>
                    <a:pt x="36718" y="154695"/>
                  </a:lnTo>
                  <a:cubicBezTo>
                    <a:pt x="37921" y="89085"/>
                    <a:pt x="91493" y="36116"/>
                    <a:pt x="157103" y="35514"/>
                  </a:cubicBezTo>
                  <a:lnTo>
                    <a:pt x="157103" y="35514"/>
                  </a:lnTo>
                  <a:lnTo>
                    <a:pt x="157103" y="35514"/>
                  </a:lnTo>
                  <a:cubicBezTo>
                    <a:pt x="157103" y="35514"/>
                    <a:pt x="157103" y="35514"/>
                    <a:pt x="157103" y="35514"/>
                  </a:cubicBezTo>
                  <a:cubicBezTo>
                    <a:pt x="157103" y="35514"/>
                    <a:pt x="157103" y="35514"/>
                    <a:pt x="157103" y="35514"/>
                  </a:cubicBezTo>
                  <a:lnTo>
                    <a:pt x="157103" y="35514"/>
                  </a:lnTo>
                  <a:lnTo>
                    <a:pt x="157103" y="35514"/>
                  </a:lnTo>
                  <a:cubicBezTo>
                    <a:pt x="222713" y="36116"/>
                    <a:pt x="276285" y="88483"/>
                    <a:pt x="277488" y="154695"/>
                  </a:cubicBezTo>
                  <a:lnTo>
                    <a:pt x="277488" y="159511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1" name="Graphic 8" descr="Gears">
            <a:extLst>
              <a:ext uri="{FF2B5EF4-FFF2-40B4-BE49-F238E27FC236}">
                <a16:creationId xmlns:a16="http://schemas.microsoft.com/office/drawing/2014/main" id="{1875A5D3-3476-404B-99C2-6772B03282AE}"/>
              </a:ext>
            </a:extLst>
          </p:cNvPr>
          <p:cNvGrpSpPr/>
          <p:nvPr/>
        </p:nvGrpSpPr>
        <p:grpSpPr>
          <a:xfrm>
            <a:off x="2596028" y="2912955"/>
            <a:ext cx="294342" cy="356190"/>
            <a:chOff x="3461371" y="2283740"/>
            <a:chExt cx="392456" cy="474920"/>
          </a:xfrm>
          <a:solidFill>
            <a:schemeClr val="bg2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A8527BB-3BC3-441F-BDEA-0978A5BE93BE}"/>
                </a:ext>
              </a:extLst>
            </p:cNvPr>
            <p:cNvSpPr/>
            <p:nvPr/>
          </p:nvSpPr>
          <p:spPr>
            <a:xfrm>
              <a:off x="3597407" y="2283740"/>
              <a:ext cx="256420" cy="255819"/>
            </a:xfrm>
            <a:custGeom>
              <a:avLst/>
              <a:gdLst>
                <a:gd name="connsiteX0" fmla="*/ 128210 w 256420"/>
                <a:gd name="connsiteY0" fmla="*/ 173355 h 255819"/>
                <a:gd name="connsiteX1" fmla="*/ 83066 w 256420"/>
                <a:gd name="connsiteY1" fmla="*/ 128210 h 255819"/>
                <a:gd name="connsiteX2" fmla="*/ 128210 w 256420"/>
                <a:gd name="connsiteY2" fmla="*/ 83066 h 255819"/>
                <a:gd name="connsiteX3" fmla="*/ 173355 w 256420"/>
                <a:gd name="connsiteY3" fmla="*/ 128210 h 255819"/>
                <a:gd name="connsiteX4" fmla="*/ 128210 w 256420"/>
                <a:gd name="connsiteY4" fmla="*/ 173355 h 255819"/>
                <a:gd name="connsiteX5" fmla="*/ 229936 w 256420"/>
                <a:gd name="connsiteY5" fmla="*/ 99920 h 255819"/>
                <a:gd name="connsiteX6" fmla="*/ 220305 w 256420"/>
                <a:gd name="connsiteY6" fmla="*/ 76445 h 255819"/>
                <a:gd name="connsiteX7" fmla="*/ 229936 w 256420"/>
                <a:gd name="connsiteY7" fmla="*/ 48154 h 255819"/>
                <a:gd name="connsiteX8" fmla="*/ 208267 w 256420"/>
                <a:gd name="connsiteY8" fmla="*/ 26485 h 255819"/>
                <a:gd name="connsiteX9" fmla="*/ 179976 w 256420"/>
                <a:gd name="connsiteY9" fmla="*/ 36116 h 255819"/>
                <a:gd name="connsiteX10" fmla="*/ 156501 w 256420"/>
                <a:gd name="connsiteY10" fmla="*/ 26485 h 255819"/>
                <a:gd name="connsiteX11" fmla="*/ 143259 w 256420"/>
                <a:gd name="connsiteY11" fmla="*/ 0 h 255819"/>
                <a:gd name="connsiteX12" fmla="*/ 113162 w 256420"/>
                <a:gd name="connsiteY12" fmla="*/ 0 h 255819"/>
                <a:gd name="connsiteX13" fmla="*/ 99920 w 256420"/>
                <a:gd name="connsiteY13" fmla="*/ 26485 h 255819"/>
                <a:gd name="connsiteX14" fmla="*/ 76445 w 256420"/>
                <a:gd name="connsiteY14" fmla="*/ 36116 h 255819"/>
                <a:gd name="connsiteX15" fmla="*/ 48154 w 256420"/>
                <a:gd name="connsiteY15" fmla="*/ 26485 h 255819"/>
                <a:gd name="connsiteX16" fmla="*/ 26485 w 256420"/>
                <a:gd name="connsiteY16" fmla="*/ 48154 h 255819"/>
                <a:gd name="connsiteX17" fmla="*/ 36116 w 256420"/>
                <a:gd name="connsiteY17" fmla="*/ 76445 h 255819"/>
                <a:gd name="connsiteX18" fmla="*/ 26485 w 256420"/>
                <a:gd name="connsiteY18" fmla="*/ 99920 h 255819"/>
                <a:gd name="connsiteX19" fmla="*/ 0 w 256420"/>
                <a:gd name="connsiteY19" fmla="*/ 113162 h 255819"/>
                <a:gd name="connsiteX20" fmla="*/ 0 w 256420"/>
                <a:gd name="connsiteY20" fmla="*/ 143259 h 255819"/>
                <a:gd name="connsiteX21" fmla="*/ 26485 w 256420"/>
                <a:gd name="connsiteY21" fmla="*/ 156501 h 255819"/>
                <a:gd name="connsiteX22" fmla="*/ 36116 w 256420"/>
                <a:gd name="connsiteY22" fmla="*/ 179976 h 255819"/>
                <a:gd name="connsiteX23" fmla="*/ 26485 w 256420"/>
                <a:gd name="connsiteY23" fmla="*/ 208267 h 255819"/>
                <a:gd name="connsiteX24" fmla="*/ 47552 w 256420"/>
                <a:gd name="connsiteY24" fmla="*/ 229334 h 255819"/>
                <a:gd name="connsiteX25" fmla="*/ 75843 w 256420"/>
                <a:gd name="connsiteY25" fmla="*/ 219703 h 255819"/>
                <a:gd name="connsiteX26" fmla="*/ 99318 w 256420"/>
                <a:gd name="connsiteY26" fmla="*/ 229334 h 255819"/>
                <a:gd name="connsiteX27" fmla="*/ 112560 w 256420"/>
                <a:gd name="connsiteY27" fmla="*/ 255819 h 255819"/>
                <a:gd name="connsiteX28" fmla="*/ 142657 w 256420"/>
                <a:gd name="connsiteY28" fmla="*/ 255819 h 255819"/>
                <a:gd name="connsiteX29" fmla="*/ 155899 w 256420"/>
                <a:gd name="connsiteY29" fmla="*/ 229334 h 255819"/>
                <a:gd name="connsiteX30" fmla="*/ 179374 w 256420"/>
                <a:gd name="connsiteY30" fmla="*/ 219703 h 255819"/>
                <a:gd name="connsiteX31" fmla="*/ 207665 w 256420"/>
                <a:gd name="connsiteY31" fmla="*/ 229334 h 255819"/>
                <a:gd name="connsiteX32" fmla="*/ 229334 w 256420"/>
                <a:gd name="connsiteY32" fmla="*/ 208267 h 255819"/>
                <a:gd name="connsiteX33" fmla="*/ 219703 w 256420"/>
                <a:gd name="connsiteY33" fmla="*/ 179976 h 255819"/>
                <a:gd name="connsiteX34" fmla="*/ 229936 w 256420"/>
                <a:gd name="connsiteY34" fmla="*/ 156501 h 255819"/>
                <a:gd name="connsiteX35" fmla="*/ 256421 w 256420"/>
                <a:gd name="connsiteY35" fmla="*/ 143259 h 255819"/>
                <a:gd name="connsiteX36" fmla="*/ 256421 w 256420"/>
                <a:gd name="connsiteY36" fmla="*/ 113162 h 255819"/>
                <a:gd name="connsiteX37" fmla="*/ 229936 w 256420"/>
                <a:gd name="connsiteY37" fmla="*/ 99920 h 255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56420" h="255819">
                  <a:moveTo>
                    <a:pt x="128210" y="173355"/>
                  </a:moveTo>
                  <a:cubicBezTo>
                    <a:pt x="102930" y="173355"/>
                    <a:pt x="83066" y="152889"/>
                    <a:pt x="83066" y="128210"/>
                  </a:cubicBezTo>
                  <a:cubicBezTo>
                    <a:pt x="83066" y="103531"/>
                    <a:pt x="103531" y="83066"/>
                    <a:pt x="128210" y="83066"/>
                  </a:cubicBezTo>
                  <a:cubicBezTo>
                    <a:pt x="153491" y="83066"/>
                    <a:pt x="173355" y="103531"/>
                    <a:pt x="173355" y="128210"/>
                  </a:cubicBezTo>
                  <a:cubicBezTo>
                    <a:pt x="173355" y="152889"/>
                    <a:pt x="152889" y="173355"/>
                    <a:pt x="128210" y="173355"/>
                  </a:cubicBezTo>
                  <a:close/>
                  <a:moveTo>
                    <a:pt x="229936" y="99920"/>
                  </a:moveTo>
                  <a:cubicBezTo>
                    <a:pt x="227528" y="91493"/>
                    <a:pt x="224519" y="83668"/>
                    <a:pt x="220305" y="76445"/>
                  </a:cubicBezTo>
                  <a:lnTo>
                    <a:pt x="229936" y="48154"/>
                  </a:lnTo>
                  <a:lnTo>
                    <a:pt x="208267" y="26485"/>
                  </a:lnTo>
                  <a:lnTo>
                    <a:pt x="179976" y="36116"/>
                  </a:lnTo>
                  <a:cubicBezTo>
                    <a:pt x="172753" y="31902"/>
                    <a:pt x="164928" y="28893"/>
                    <a:pt x="156501" y="26485"/>
                  </a:cubicBezTo>
                  <a:lnTo>
                    <a:pt x="143259" y="0"/>
                  </a:lnTo>
                  <a:lnTo>
                    <a:pt x="113162" y="0"/>
                  </a:lnTo>
                  <a:lnTo>
                    <a:pt x="99920" y="26485"/>
                  </a:lnTo>
                  <a:cubicBezTo>
                    <a:pt x="91493" y="28893"/>
                    <a:pt x="83668" y="31902"/>
                    <a:pt x="76445" y="36116"/>
                  </a:cubicBezTo>
                  <a:lnTo>
                    <a:pt x="48154" y="26485"/>
                  </a:lnTo>
                  <a:lnTo>
                    <a:pt x="26485" y="48154"/>
                  </a:lnTo>
                  <a:lnTo>
                    <a:pt x="36116" y="76445"/>
                  </a:lnTo>
                  <a:cubicBezTo>
                    <a:pt x="31902" y="83668"/>
                    <a:pt x="28892" y="91493"/>
                    <a:pt x="26485" y="99920"/>
                  </a:cubicBezTo>
                  <a:lnTo>
                    <a:pt x="0" y="113162"/>
                  </a:lnTo>
                  <a:lnTo>
                    <a:pt x="0" y="143259"/>
                  </a:lnTo>
                  <a:lnTo>
                    <a:pt x="26485" y="156501"/>
                  </a:lnTo>
                  <a:cubicBezTo>
                    <a:pt x="28892" y="164928"/>
                    <a:pt x="31902" y="172753"/>
                    <a:pt x="36116" y="179976"/>
                  </a:cubicBezTo>
                  <a:lnTo>
                    <a:pt x="26485" y="208267"/>
                  </a:lnTo>
                  <a:lnTo>
                    <a:pt x="47552" y="229334"/>
                  </a:lnTo>
                  <a:lnTo>
                    <a:pt x="75843" y="219703"/>
                  </a:lnTo>
                  <a:cubicBezTo>
                    <a:pt x="83066" y="223917"/>
                    <a:pt x="90891" y="226927"/>
                    <a:pt x="99318" y="229334"/>
                  </a:cubicBezTo>
                  <a:lnTo>
                    <a:pt x="112560" y="255819"/>
                  </a:lnTo>
                  <a:lnTo>
                    <a:pt x="142657" y="255819"/>
                  </a:lnTo>
                  <a:lnTo>
                    <a:pt x="155899" y="229334"/>
                  </a:lnTo>
                  <a:cubicBezTo>
                    <a:pt x="164326" y="226927"/>
                    <a:pt x="172151" y="223917"/>
                    <a:pt x="179374" y="219703"/>
                  </a:cubicBezTo>
                  <a:lnTo>
                    <a:pt x="207665" y="229334"/>
                  </a:lnTo>
                  <a:lnTo>
                    <a:pt x="229334" y="208267"/>
                  </a:lnTo>
                  <a:lnTo>
                    <a:pt x="219703" y="179976"/>
                  </a:lnTo>
                  <a:cubicBezTo>
                    <a:pt x="223917" y="172753"/>
                    <a:pt x="227528" y="164326"/>
                    <a:pt x="229936" y="156501"/>
                  </a:cubicBezTo>
                  <a:lnTo>
                    <a:pt x="256421" y="143259"/>
                  </a:lnTo>
                  <a:lnTo>
                    <a:pt x="256421" y="113162"/>
                  </a:lnTo>
                  <a:lnTo>
                    <a:pt x="229936" y="99920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8F0ED6D-DC0D-45EE-A5A2-8695DD7DBBD0}"/>
                </a:ext>
              </a:extLst>
            </p:cNvPr>
            <p:cNvSpPr/>
            <p:nvPr/>
          </p:nvSpPr>
          <p:spPr>
            <a:xfrm>
              <a:off x="3461371" y="2502842"/>
              <a:ext cx="256420" cy="255819"/>
            </a:xfrm>
            <a:custGeom>
              <a:avLst/>
              <a:gdLst>
                <a:gd name="connsiteX0" fmla="*/ 128210 w 256420"/>
                <a:gd name="connsiteY0" fmla="*/ 173355 h 255819"/>
                <a:gd name="connsiteX1" fmla="*/ 83066 w 256420"/>
                <a:gd name="connsiteY1" fmla="*/ 128210 h 255819"/>
                <a:gd name="connsiteX2" fmla="*/ 128210 w 256420"/>
                <a:gd name="connsiteY2" fmla="*/ 83066 h 255819"/>
                <a:gd name="connsiteX3" fmla="*/ 173355 w 256420"/>
                <a:gd name="connsiteY3" fmla="*/ 128210 h 255819"/>
                <a:gd name="connsiteX4" fmla="*/ 128210 w 256420"/>
                <a:gd name="connsiteY4" fmla="*/ 173355 h 255819"/>
                <a:gd name="connsiteX5" fmla="*/ 128210 w 256420"/>
                <a:gd name="connsiteY5" fmla="*/ 173355 h 255819"/>
                <a:gd name="connsiteX6" fmla="*/ 220305 w 256420"/>
                <a:gd name="connsiteY6" fmla="*/ 76445 h 255819"/>
                <a:gd name="connsiteX7" fmla="*/ 229936 w 256420"/>
                <a:gd name="connsiteY7" fmla="*/ 48154 h 255819"/>
                <a:gd name="connsiteX8" fmla="*/ 208267 w 256420"/>
                <a:gd name="connsiteY8" fmla="*/ 26485 h 255819"/>
                <a:gd name="connsiteX9" fmla="*/ 179976 w 256420"/>
                <a:gd name="connsiteY9" fmla="*/ 36116 h 255819"/>
                <a:gd name="connsiteX10" fmla="*/ 156501 w 256420"/>
                <a:gd name="connsiteY10" fmla="*/ 26485 h 255819"/>
                <a:gd name="connsiteX11" fmla="*/ 143259 w 256420"/>
                <a:gd name="connsiteY11" fmla="*/ 0 h 255819"/>
                <a:gd name="connsiteX12" fmla="*/ 113162 w 256420"/>
                <a:gd name="connsiteY12" fmla="*/ 0 h 255819"/>
                <a:gd name="connsiteX13" fmla="*/ 99920 w 256420"/>
                <a:gd name="connsiteY13" fmla="*/ 26485 h 255819"/>
                <a:gd name="connsiteX14" fmla="*/ 76445 w 256420"/>
                <a:gd name="connsiteY14" fmla="*/ 36116 h 255819"/>
                <a:gd name="connsiteX15" fmla="*/ 48154 w 256420"/>
                <a:gd name="connsiteY15" fmla="*/ 26485 h 255819"/>
                <a:gd name="connsiteX16" fmla="*/ 27087 w 256420"/>
                <a:gd name="connsiteY16" fmla="*/ 47552 h 255819"/>
                <a:gd name="connsiteX17" fmla="*/ 36116 w 256420"/>
                <a:gd name="connsiteY17" fmla="*/ 75843 h 255819"/>
                <a:gd name="connsiteX18" fmla="*/ 26485 w 256420"/>
                <a:gd name="connsiteY18" fmla="*/ 99318 h 255819"/>
                <a:gd name="connsiteX19" fmla="*/ 0 w 256420"/>
                <a:gd name="connsiteY19" fmla="*/ 112560 h 255819"/>
                <a:gd name="connsiteX20" fmla="*/ 0 w 256420"/>
                <a:gd name="connsiteY20" fmla="*/ 142657 h 255819"/>
                <a:gd name="connsiteX21" fmla="*/ 26485 w 256420"/>
                <a:gd name="connsiteY21" fmla="*/ 155899 h 255819"/>
                <a:gd name="connsiteX22" fmla="*/ 36116 w 256420"/>
                <a:gd name="connsiteY22" fmla="*/ 179374 h 255819"/>
                <a:gd name="connsiteX23" fmla="*/ 27087 w 256420"/>
                <a:gd name="connsiteY23" fmla="*/ 207665 h 255819"/>
                <a:gd name="connsiteX24" fmla="*/ 48154 w 256420"/>
                <a:gd name="connsiteY24" fmla="*/ 228732 h 255819"/>
                <a:gd name="connsiteX25" fmla="*/ 76445 w 256420"/>
                <a:gd name="connsiteY25" fmla="*/ 219703 h 255819"/>
                <a:gd name="connsiteX26" fmla="*/ 99920 w 256420"/>
                <a:gd name="connsiteY26" fmla="*/ 229334 h 255819"/>
                <a:gd name="connsiteX27" fmla="*/ 113162 w 256420"/>
                <a:gd name="connsiteY27" fmla="*/ 255819 h 255819"/>
                <a:gd name="connsiteX28" fmla="*/ 143259 w 256420"/>
                <a:gd name="connsiteY28" fmla="*/ 255819 h 255819"/>
                <a:gd name="connsiteX29" fmla="*/ 156501 w 256420"/>
                <a:gd name="connsiteY29" fmla="*/ 229334 h 255819"/>
                <a:gd name="connsiteX30" fmla="*/ 179976 w 256420"/>
                <a:gd name="connsiteY30" fmla="*/ 219703 h 255819"/>
                <a:gd name="connsiteX31" fmla="*/ 208267 w 256420"/>
                <a:gd name="connsiteY31" fmla="*/ 229334 h 255819"/>
                <a:gd name="connsiteX32" fmla="*/ 229334 w 256420"/>
                <a:gd name="connsiteY32" fmla="*/ 207665 h 255819"/>
                <a:gd name="connsiteX33" fmla="*/ 220305 w 256420"/>
                <a:gd name="connsiteY33" fmla="*/ 179976 h 255819"/>
                <a:gd name="connsiteX34" fmla="*/ 229936 w 256420"/>
                <a:gd name="connsiteY34" fmla="*/ 156501 h 255819"/>
                <a:gd name="connsiteX35" fmla="*/ 256421 w 256420"/>
                <a:gd name="connsiteY35" fmla="*/ 143259 h 255819"/>
                <a:gd name="connsiteX36" fmla="*/ 256421 w 256420"/>
                <a:gd name="connsiteY36" fmla="*/ 113162 h 255819"/>
                <a:gd name="connsiteX37" fmla="*/ 229936 w 256420"/>
                <a:gd name="connsiteY37" fmla="*/ 99920 h 255819"/>
                <a:gd name="connsiteX38" fmla="*/ 220305 w 256420"/>
                <a:gd name="connsiteY38" fmla="*/ 76445 h 255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56420" h="255819">
                  <a:moveTo>
                    <a:pt x="128210" y="173355"/>
                  </a:moveTo>
                  <a:cubicBezTo>
                    <a:pt x="102930" y="173355"/>
                    <a:pt x="83066" y="152889"/>
                    <a:pt x="83066" y="128210"/>
                  </a:cubicBezTo>
                  <a:cubicBezTo>
                    <a:pt x="83066" y="102930"/>
                    <a:pt x="103531" y="83066"/>
                    <a:pt x="128210" y="83066"/>
                  </a:cubicBezTo>
                  <a:cubicBezTo>
                    <a:pt x="153491" y="83066"/>
                    <a:pt x="173355" y="103531"/>
                    <a:pt x="173355" y="128210"/>
                  </a:cubicBezTo>
                  <a:cubicBezTo>
                    <a:pt x="173355" y="152889"/>
                    <a:pt x="153491" y="173355"/>
                    <a:pt x="128210" y="173355"/>
                  </a:cubicBezTo>
                  <a:lnTo>
                    <a:pt x="128210" y="173355"/>
                  </a:lnTo>
                  <a:close/>
                  <a:moveTo>
                    <a:pt x="220305" y="76445"/>
                  </a:moveTo>
                  <a:lnTo>
                    <a:pt x="229936" y="48154"/>
                  </a:lnTo>
                  <a:lnTo>
                    <a:pt x="208267" y="26485"/>
                  </a:lnTo>
                  <a:lnTo>
                    <a:pt x="179976" y="36116"/>
                  </a:lnTo>
                  <a:cubicBezTo>
                    <a:pt x="172753" y="31902"/>
                    <a:pt x="164326" y="28892"/>
                    <a:pt x="156501" y="26485"/>
                  </a:cubicBezTo>
                  <a:lnTo>
                    <a:pt x="143259" y="0"/>
                  </a:lnTo>
                  <a:lnTo>
                    <a:pt x="113162" y="0"/>
                  </a:lnTo>
                  <a:lnTo>
                    <a:pt x="99920" y="26485"/>
                  </a:lnTo>
                  <a:cubicBezTo>
                    <a:pt x="91493" y="28892"/>
                    <a:pt x="83668" y="31902"/>
                    <a:pt x="76445" y="36116"/>
                  </a:cubicBezTo>
                  <a:lnTo>
                    <a:pt x="48154" y="26485"/>
                  </a:lnTo>
                  <a:lnTo>
                    <a:pt x="27087" y="47552"/>
                  </a:lnTo>
                  <a:lnTo>
                    <a:pt x="36116" y="75843"/>
                  </a:lnTo>
                  <a:cubicBezTo>
                    <a:pt x="31902" y="83066"/>
                    <a:pt x="28893" y="91493"/>
                    <a:pt x="26485" y="99318"/>
                  </a:cubicBezTo>
                  <a:lnTo>
                    <a:pt x="0" y="112560"/>
                  </a:lnTo>
                  <a:lnTo>
                    <a:pt x="0" y="142657"/>
                  </a:lnTo>
                  <a:lnTo>
                    <a:pt x="26485" y="155899"/>
                  </a:lnTo>
                  <a:cubicBezTo>
                    <a:pt x="28893" y="164326"/>
                    <a:pt x="31902" y="172151"/>
                    <a:pt x="36116" y="179374"/>
                  </a:cubicBezTo>
                  <a:lnTo>
                    <a:pt x="27087" y="207665"/>
                  </a:lnTo>
                  <a:lnTo>
                    <a:pt x="48154" y="228732"/>
                  </a:lnTo>
                  <a:lnTo>
                    <a:pt x="76445" y="219703"/>
                  </a:lnTo>
                  <a:cubicBezTo>
                    <a:pt x="83668" y="223917"/>
                    <a:pt x="91493" y="226926"/>
                    <a:pt x="99920" y="229334"/>
                  </a:cubicBezTo>
                  <a:lnTo>
                    <a:pt x="113162" y="255819"/>
                  </a:lnTo>
                  <a:lnTo>
                    <a:pt x="143259" y="255819"/>
                  </a:lnTo>
                  <a:lnTo>
                    <a:pt x="156501" y="229334"/>
                  </a:lnTo>
                  <a:cubicBezTo>
                    <a:pt x="164928" y="226926"/>
                    <a:pt x="172753" y="223917"/>
                    <a:pt x="179976" y="219703"/>
                  </a:cubicBezTo>
                  <a:lnTo>
                    <a:pt x="208267" y="229334"/>
                  </a:lnTo>
                  <a:lnTo>
                    <a:pt x="229334" y="207665"/>
                  </a:lnTo>
                  <a:lnTo>
                    <a:pt x="220305" y="179976"/>
                  </a:lnTo>
                  <a:cubicBezTo>
                    <a:pt x="224519" y="172753"/>
                    <a:pt x="227528" y="164928"/>
                    <a:pt x="229936" y="156501"/>
                  </a:cubicBezTo>
                  <a:lnTo>
                    <a:pt x="256421" y="143259"/>
                  </a:lnTo>
                  <a:lnTo>
                    <a:pt x="256421" y="113162"/>
                  </a:lnTo>
                  <a:lnTo>
                    <a:pt x="229936" y="99920"/>
                  </a:lnTo>
                  <a:cubicBezTo>
                    <a:pt x="227528" y="91493"/>
                    <a:pt x="224519" y="83668"/>
                    <a:pt x="220305" y="76445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4" name="Graphic 10" descr="Research">
            <a:extLst>
              <a:ext uri="{FF2B5EF4-FFF2-40B4-BE49-F238E27FC236}">
                <a16:creationId xmlns:a16="http://schemas.microsoft.com/office/drawing/2014/main" id="{6DD76D10-96CA-4D63-9E6B-8DC6879C14C6}"/>
              </a:ext>
            </a:extLst>
          </p:cNvPr>
          <p:cNvGrpSpPr/>
          <p:nvPr/>
        </p:nvGrpSpPr>
        <p:grpSpPr>
          <a:xfrm>
            <a:off x="4355306" y="2874583"/>
            <a:ext cx="433388" cy="433388"/>
            <a:chOff x="5807075" y="2232577"/>
            <a:chExt cx="577850" cy="577850"/>
          </a:xfrm>
          <a:solidFill>
            <a:schemeClr val="bg2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4785080-8ABB-47C1-9665-909FA475D567}"/>
                </a:ext>
              </a:extLst>
            </p:cNvPr>
            <p:cNvSpPr/>
            <p:nvPr/>
          </p:nvSpPr>
          <p:spPr>
            <a:xfrm>
              <a:off x="5854021" y="2282533"/>
              <a:ext cx="476278" cy="476880"/>
            </a:xfrm>
            <a:custGeom>
              <a:avLst/>
              <a:gdLst>
                <a:gd name="connsiteX0" fmla="*/ 389450 w 476278"/>
                <a:gd name="connsiteY0" fmla="*/ 329859 h 476880"/>
                <a:gd name="connsiteX1" fmla="*/ 352131 w 476278"/>
                <a:gd name="connsiteY1" fmla="*/ 318423 h 476880"/>
                <a:gd name="connsiteX2" fmla="*/ 325044 w 476278"/>
                <a:gd name="connsiteY2" fmla="*/ 291938 h 476880"/>
                <a:gd name="connsiteX3" fmla="*/ 362363 w 476278"/>
                <a:gd name="connsiteY3" fmla="*/ 182387 h 476880"/>
                <a:gd name="connsiteX4" fmla="*/ 181785 w 476278"/>
                <a:gd name="connsiteY4" fmla="*/ 3 h 476880"/>
                <a:gd name="connsiteX5" fmla="*/ 3 w 476278"/>
                <a:gd name="connsiteY5" fmla="*/ 180581 h 476880"/>
                <a:gd name="connsiteX6" fmla="*/ 180581 w 476278"/>
                <a:gd name="connsiteY6" fmla="*/ 362363 h 476880"/>
                <a:gd name="connsiteX7" fmla="*/ 291336 w 476278"/>
                <a:gd name="connsiteY7" fmla="*/ 325044 h 476880"/>
                <a:gd name="connsiteX8" fmla="*/ 317821 w 476278"/>
                <a:gd name="connsiteY8" fmla="*/ 351529 h 476880"/>
                <a:gd name="connsiteX9" fmla="*/ 329257 w 476278"/>
                <a:gd name="connsiteY9" fmla="*/ 389450 h 476880"/>
                <a:gd name="connsiteX10" fmla="*/ 404498 w 476278"/>
                <a:gd name="connsiteY10" fmla="*/ 464691 h 476880"/>
                <a:gd name="connsiteX11" fmla="*/ 464089 w 476278"/>
                <a:gd name="connsiteY11" fmla="*/ 464691 h 476880"/>
                <a:gd name="connsiteX12" fmla="*/ 464089 w 476278"/>
                <a:gd name="connsiteY12" fmla="*/ 405100 h 476880"/>
                <a:gd name="connsiteX13" fmla="*/ 389450 w 476278"/>
                <a:gd name="connsiteY13" fmla="*/ 329859 h 476880"/>
                <a:gd name="connsiteX14" fmla="*/ 181785 w 476278"/>
                <a:gd name="connsiteY14" fmla="*/ 326248 h 476880"/>
                <a:gd name="connsiteX15" fmla="*/ 37323 w 476278"/>
                <a:gd name="connsiteY15" fmla="*/ 181785 h 476880"/>
                <a:gd name="connsiteX16" fmla="*/ 181785 w 476278"/>
                <a:gd name="connsiteY16" fmla="*/ 37323 h 476880"/>
                <a:gd name="connsiteX17" fmla="*/ 326248 w 476278"/>
                <a:gd name="connsiteY17" fmla="*/ 181785 h 476880"/>
                <a:gd name="connsiteX18" fmla="*/ 181785 w 476278"/>
                <a:gd name="connsiteY18" fmla="*/ 326248 h 476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6278" h="476880">
                  <a:moveTo>
                    <a:pt x="389450" y="329859"/>
                  </a:moveTo>
                  <a:cubicBezTo>
                    <a:pt x="379819" y="320229"/>
                    <a:pt x="365373" y="315413"/>
                    <a:pt x="352131" y="318423"/>
                  </a:cubicBezTo>
                  <a:lnTo>
                    <a:pt x="325044" y="291938"/>
                  </a:lnTo>
                  <a:cubicBezTo>
                    <a:pt x="349121" y="260638"/>
                    <a:pt x="362363" y="222114"/>
                    <a:pt x="362363" y="182387"/>
                  </a:cubicBezTo>
                  <a:cubicBezTo>
                    <a:pt x="362965" y="81865"/>
                    <a:pt x="281705" y="605"/>
                    <a:pt x="181785" y="3"/>
                  </a:cubicBezTo>
                  <a:cubicBezTo>
                    <a:pt x="81865" y="-599"/>
                    <a:pt x="605" y="80662"/>
                    <a:pt x="3" y="180581"/>
                  </a:cubicBezTo>
                  <a:cubicBezTo>
                    <a:pt x="-599" y="280501"/>
                    <a:pt x="80662" y="361762"/>
                    <a:pt x="180581" y="362363"/>
                  </a:cubicBezTo>
                  <a:cubicBezTo>
                    <a:pt x="220309" y="362363"/>
                    <a:pt x="259434" y="349121"/>
                    <a:pt x="291336" y="325044"/>
                  </a:cubicBezTo>
                  <a:lnTo>
                    <a:pt x="317821" y="351529"/>
                  </a:lnTo>
                  <a:cubicBezTo>
                    <a:pt x="315413" y="365373"/>
                    <a:pt x="319627" y="379217"/>
                    <a:pt x="329257" y="389450"/>
                  </a:cubicBezTo>
                  <a:lnTo>
                    <a:pt x="404498" y="464691"/>
                  </a:lnTo>
                  <a:cubicBezTo>
                    <a:pt x="420750" y="480943"/>
                    <a:pt x="447837" y="480943"/>
                    <a:pt x="464089" y="464691"/>
                  </a:cubicBezTo>
                  <a:cubicBezTo>
                    <a:pt x="480341" y="448439"/>
                    <a:pt x="480341" y="421352"/>
                    <a:pt x="464089" y="405100"/>
                  </a:cubicBezTo>
                  <a:lnTo>
                    <a:pt x="389450" y="329859"/>
                  </a:lnTo>
                  <a:close/>
                  <a:moveTo>
                    <a:pt x="181785" y="326248"/>
                  </a:moveTo>
                  <a:cubicBezTo>
                    <a:pt x="101729" y="326248"/>
                    <a:pt x="37323" y="261842"/>
                    <a:pt x="37323" y="181785"/>
                  </a:cubicBezTo>
                  <a:cubicBezTo>
                    <a:pt x="37323" y="101729"/>
                    <a:pt x="101729" y="37323"/>
                    <a:pt x="181785" y="37323"/>
                  </a:cubicBezTo>
                  <a:cubicBezTo>
                    <a:pt x="261842" y="37323"/>
                    <a:pt x="326248" y="101729"/>
                    <a:pt x="326248" y="181785"/>
                  </a:cubicBezTo>
                  <a:cubicBezTo>
                    <a:pt x="326248" y="261240"/>
                    <a:pt x="261240" y="326248"/>
                    <a:pt x="181785" y="326248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36E48C7-50F2-4BEA-A6DF-2883D59429FE}"/>
                </a:ext>
              </a:extLst>
            </p:cNvPr>
            <p:cNvSpPr/>
            <p:nvPr/>
          </p:nvSpPr>
          <p:spPr>
            <a:xfrm>
              <a:off x="5906392" y="2371993"/>
              <a:ext cx="259430" cy="190439"/>
            </a:xfrm>
            <a:custGeom>
              <a:avLst/>
              <a:gdLst>
                <a:gd name="connsiteX0" fmla="*/ 258829 w 259430"/>
                <a:gd name="connsiteY0" fmla="*/ 83297 h 190439"/>
                <a:gd name="connsiteX1" fmla="*/ 224519 w 259430"/>
                <a:gd name="connsiteY1" fmla="*/ 83297 h 190439"/>
                <a:gd name="connsiteX2" fmla="*/ 216694 w 259430"/>
                <a:gd name="connsiteY2" fmla="*/ 88112 h 190439"/>
                <a:gd name="connsiteX3" fmla="*/ 193821 w 259430"/>
                <a:gd name="connsiteY3" fmla="*/ 112791 h 190439"/>
                <a:gd name="connsiteX4" fmla="*/ 174559 w 259430"/>
                <a:gd name="connsiteY4" fmla="*/ 45977 h 190439"/>
                <a:gd name="connsiteX5" fmla="*/ 161316 w 259430"/>
                <a:gd name="connsiteY5" fmla="*/ 38754 h 190439"/>
                <a:gd name="connsiteX6" fmla="*/ 154093 w 259430"/>
                <a:gd name="connsiteY6" fmla="*/ 45375 h 190439"/>
                <a:gd name="connsiteX7" fmla="*/ 117978 w 259430"/>
                <a:gd name="connsiteY7" fmla="*/ 141082 h 190439"/>
                <a:gd name="connsiteX8" fmla="*/ 93299 w 259430"/>
                <a:gd name="connsiteY8" fmla="*/ 8658 h 190439"/>
                <a:gd name="connsiteX9" fmla="*/ 81260 w 259430"/>
                <a:gd name="connsiteY9" fmla="*/ 231 h 190439"/>
                <a:gd name="connsiteX10" fmla="*/ 72833 w 259430"/>
                <a:gd name="connsiteY10" fmla="*/ 7454 h 190439"/>
                <a:gd name="connsiteX11" fmla="*/ 46950 w 259430"/>
                <a:gd name="connsiteY11" fmla="*/ 83297 h 190439"/>
                <a:gd name="connsiteX12" fmla="*/ 0 w 259430"/>
                <a:gd name="connsiteY12" fmla="*/ 83297 h 190439"/>
                <a:gd name="connsiteX13" fmla="*/ 0 w 259430"/>
                <a:gd name="connsiteY13" fmla="*/ 107374 h 190439"/>
                <a:gd name="connsiteX14" fmla="*/ 54775 w 259430"/>
                <a:gd name="connsiteY14" fmla="*/ 107374 h 190439"/>
                <a:gd name="connsiteX15" fmla="*/ 65008 w 259430"/>
                <a:gd name="connsiteY15" fmla="*/ 98345 h 190439"/>
                <a:gd name="connsiteX16" fmla="*/ 80056 w 259430"/>
                <a:gd name="connsiteY16" fmla="*/ 52598 h 190439"/>
                <a:gd name="connsiteX17" fmla="*/ 104133 w 259430"/>
                <a:gd name="connsiteY17" fmla="*/ 182013 h 190439"/>
                <a:gd name="connsiteX18" fmla="*/ 113764 w 259430"/>
                <a:gd name="connsiteY18" fmla="*/ 190440 h 190439"/>
                <a:gd name="connsiteX19" fmla="*/ 114968 w 259430"/>
                <a:gd name="connsiteY19" fmla="*/ 190440 h 190439"/>
                <a:gd name="connsiteX20" fmla="*/ 125201 w 259430"/>
                <a:gd name="connsiteY20" fmla="*/ 183818 h 190439"/>
                <a:gd name="connsiteX21" fmla="*/ 163724 w 259430"/>
                <a:gd name="connsiteY21" fmla="*/ 82695 h 190439"/>
                <a:gd name="connsiteX22" fmla="*/ 179374 w 259430"/>
                <a:gd name="connsiteY22" fmla="*/ 136868 h 190439"/>
                <a:gd name="connsiteX23" fmla="*/ 192617 w 259430"/>
                <a:gd name="connsiteY23" fmla="*/ 144091 h 190439"/>
                <a:gd name="connsiteX24" fmla="*/ 197432 w 259430"/>
                <a:gd name="connsiteY24" fmla="*/ 141082 h 190439"/>
                <a:gd name="connsiteX25" fmla="*/ 229936 w 259430"/>
                <a:gd name="connsiteY25" fmla="*/ 107374 h 190439"/>
                <a:gd name="connsiteX26" fmla="*/ 259431 w 259430"/>
                <a:gd name="connsiteY26" fmla="*/ 107374 h 190439"/>
                <a:gd name="connsiteX27" fmla="*/ 259431 w 259430"/>
                <a:gd name="connsiteY27" fmla="*/ 83297 h 190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9430" h="190439">
                  <a:moveTo>
                    <a:pt x="258829" y="83297"/>
                  </a:moveTo>
                  <a:lnTo>
                    <a:pt x="224519" y="83297"/>
                  </a:lnTo>
                  <a:cubicBezTo>
                    <a:pt x="221509" y="83899"/>
                    <a:pt x="218500" y="85704"/>
                    <a:pt x="216694" y="88112"/>
                  </a:cubicBezTo>
                  <a:lnTo>
                    <a:pt x="193821" y="112791"/>
                  </a:lnTo>
                  <a:lnTo>
                    <a:pt x="174559" y="45977"/>
                  </a:lnTo>
                  <a:cubicBezTo>
                    <a:pt x="172753" y="40560"/>
                    <a:pt x="166734" y="36948"/>
                    <a:pt x="161316" y="38754"/>
                  </a:cubicBezTo>
                  <a:cubicBezTo>
                    <a:pt x="158307" y="39958"/>
                    <a:pt x="155297" y="41764"/>
                    <a:pt x="154093" y="45375"/>
                  </a:cubicBezTo>
                  <a:lnTo>
                    <a:pt x="117978" y="141082"/>
                  </a:lnTo>
                  <a:lnTo>
                    <a:pt x="93299" y="8658"/>
                  </a:lnTo>
                  <a:cubicBezTo>
                    <a:pt x="92095" y="2638"/>
                    <a:pt x="86678" y="-973"/>
                    <a:pt x="81260" y="231"/>
                  </a:cubicBezTo>
                  <a:cubicBezTo>
                    <a:pt x="77649" y="833"/>
                    <a:pt x="74639" y="3842"/>
                    <a:pt x="72833" y="7454"/>
                  </a:cubicBezTo>
                  <a:lnTo>
                    <a:pt x="46950" y="83297"/>
                  </a:lnTo>
                  <a:lnTo>
                    <a:pt x="0" y="83297"/>
                  </a:lnTo>
                  <a:lnTo>
                    <a:pt x="0" y="107374"/>
                  </a:lnTo>
                  <a:lnTo>
                    <a:pt x="54775" y="107374"/>
                  </a:lnTo>
                  <a:cubicBezTo>
                    <a:pt x="59591" y="106772"/>
                    <a:pt x="63804" y="103160"/>
                    <a:pt x="65008" y="98345"/>
                  </a:cubicBezTo>
                  <a:lnTo>
                    <a:pt x="80056" y="52598"/>
                  </a:lnTo>
                  <a:lnTo>
                    <a:pt x="104133" y="182013"/>
                  </a:lnTo>
                  <a:cubicBezTo>
                    <a:pt x="104735" y="186828"/>
                    <a:pt x="108949" y="190440"/>
                    <a:pt x="113764" y="190440"/>
                  </a:cubicBezTo>
                  <a:lnTo>
                    <a:pt x="114968" y="190440"/>
                  </a:lnTo>
                  <a:cubicBezTo>
                    <a:pt x="119182" y="190440"/>
                    <a:pt x="123395" y="188032"/>
                    <a:pt x="125201" y="183818"/>
                  </a:cubicBezTo>
                  <a:lnTo>
                    <a:pt x="163724" y="82695"/>
                  </a:lnTo>
                  <a:lnTo>
                    <a:pt x="179374" y="136868"/>
                  </a:lnTo>
                  <a:cubicBezTo>
                    <a:pt x="181180" y="142285"/>
                    <a:pt x="186597" y="145897"/>
                    <a:pt x="192617" y="144091"/>
                  </a:cubicBezTo>
                  <a:cubicBezTo>
                    <a:pt x="194422" y="143489"/>
                    <a:pt x="196228" y="142285"/>
                    <a:pt x="197432" y="141082"/>
                  </a:cubicBezTo>
                  <a:lnTo>
                    <a:pt x="229936" y="107374"/>
                  </a:lnTo>
                  <a:lnTo>
                    <a:pt x="259431" y="107374"/>
                  </a:lnTo>
                  <a:lnTo>
                    <a:pt x="259431" y="83297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7" name="Graphic 12" descr="Database">
            <a:extLst>
              <a:ext uri="{FF2B5EF4-FFF2-40B4-BE49-F238E27FC236}">
                <a16:creationId xmlns:a16="http://schemas.microsoft.com/office/drawing/2014/main" id="{367779EE-3A8E-41BF-B546-28E76A2525FB}"/>
              </a:ext>
            </a:extLst>
          </p:cNvPr>
          <p:cNvGrpSpPr/>
          <p:nvPr/>
        </p:nvGrpSpPr>
        <p:grpSpPr>
          <a:xfrm>
            <a:off x="6274396" y="2919727"/>
            <a:ext cx="252809" cy="343098"/>
            <a:chOff x="8365860" y="2292769"/>
            <a:chExt cx="337079" cy="457464"/>
          </a:xfrm>
          <a:solidFill>
            <a:schemeClr val="bg2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9C208BD-1A28-4401-8982-04C6403B91D0}"/>
                </a:ext>
              </a:extLst>
            </p:cNvPr>
            <p:cNvSpPr/>
            <p:nvPr/>
          </p:nvSpPr>
          <p:spPr>
            <a:xfrm>
              <a:off x="8365860" y="2292769"/>
              <a:ext cx="337079" cy="96308"/>
            </a:xfrm>
            <a:custGeom>
              <a:avLst/>
              <a:gdLst>
                <a:gd name="connsiteX0" fmla="*/ 337079 w 337079"/>
                <a:gd name="connsiteY0" fmla="*/ 48154 h 96308"/>
                <a:gd name="connsiteX1" fmla="*/ 168540 w 337079"/>
                <a:gd name="connsiteY1" fmla="*/ 96308 h 96308"/>
                <a:gd name="connsiteX2" fmla="*/ 0 w 337079"/>
                <a:gd name="connsiteY2" fmla="*/ 48154 h 96308"/>
                <a:gd name="connsiteX3" fmla="*/ 168540 w 337079"/>
                <a:gd name="connsiteY3" fmla="*/ 0 h 96308"/>
                <a:gd name="connsiteX4" fmla="*/ 337079 w 337079"/>
                <a:gd name="connsiteY4" fmla="*/ 48154 h 96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079" h="96308">
                  <a:moveTo>
                    <a:pt x="337079" y="48154"/>
                  </a:moveTo>
                  <a:cubicBezTo>
                    <a:pt x="337079" y="74749"/>
                    <a:pt x="261621" y="96308"/>
                    <a:pt x="168540" y="96308"/>
                  </a:cubicBezTo>
                  <a:cubicBezTo>
                    <a:pt x="75458" y="96308"/>
                    <a:pt x="0" y="74749"/>
                    <a:pt x="0" y="48154"/>
                  </a:cubicBezTo>
                  <a:cubicBezTo>
                    <a:pt x="0" y="21559"/>
                    <a:pt x="75458" y="0"/>
                    <a:pt x="168540" y="0"/>
                  </a:cubicBezTo>
                  <a:cubicBezTo>
                    <a:pt x="261621" y="0"/>
                    <a:pt x="337079" y="21559"/>
                    <a:pt x="337079" y="48154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DE93570-F94A-45AA-8A2F-085372F700B2}"/>
                </a:ext>
              </a:extLst>
            </p:cNvPr>
            <p:cNvSpPr/>
            <p:nvPr/>
          </p:nvSpPr>
          <p:spPr>
            <a:xfrm>
              <a:off x="8365860" y="2365000"/>
              <a:ext cx="337079" cy="144462"/>
            </a:xfrm>
            <a:custGeom>
              <a:avLst/>
              <a:gdLst>
                <a:gd name="connsiteX0" fmla="*/ 288925 w 337079"/>
                <a:gd name="connsiteY0" fmla="*/ 96308 h 144462"/>
                <a:gd name="connsiteX1" fmla="*/ 276886 w 337079"/>
                <a:gd name="connsiteY1" fmla="*/ 84270 h 144462"/>
                <a:gd name="connsiteX2" fmla="*/ 288925 w 337079"/>
                <a:gd name="connsiteY2" fmla="*/ 72231 h 144462"/>
                <a:gd name="connsiteX3" fmla="*/ 300964 w 337079"/>
                <a:gd name="connsiteY3" fmla="*/ 84270 h 144462"/>
                <a:gd name="connsiteX4" fmla="*/ 288925 w 337079"/>
                <a:gd name="connsiteY4" fmla="*/ 96308 h 144462"/>
                <a:gd name="connsiteX5" fmla="*/ 168540 w 337079"/>
                <a:gd name="connsiteY5" fmla="*/ 48154 h 144462"/>
                <a:gd name="connsiteX6" fmla="*/ 0 w 337079"/>
                <a:gd name="connsiteY6" fmla="*/ 0 h 144462"/>
                <a:gd name="connsiteX7" fmla="*/ 0 w 337079"/>
                <a:gd name="connsiteY7" fmla="*/ 96308 h 144462"/>
                <a:gd name="connsiteX8" fmla="*/ 168540 w 337079"/>
                <a:gd name="connsiteY8" fmla="*/ 144463 h 144462"/>
                <a:gd name="connsiteX9" fmla="*/ 337079 w 337079"/>
                <a:gd name="connsiteY9" fmla="*/ 96308 h 144462"/>
                <a:gd name="connsiteX10" fmla="*/ 337079 w 337079"/>
                <a:gd name="connsiteY10" fmla="*/ 0 h 144462"/>
                <a:gd name="connsiteX11" fmla="*/ 168540 w 337079"/>
                <a:gd name="connsiteY11" fmla="*/ 48154 h 144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079" h="144462">
                  <a:moveTo>
                    <a:pt x="288925" y="96308"/>
                  </a:moveTo>
                  <a:cubicBezTo>
                    <a:pt x="281702" y="96308"/>
                    <a:pt x="276886" y="91493"/>
                    <a:pt x="276886" y="84270"/>
                  </a:cubicBezTo>
                  <a:cubicBezTo>
                    <a:pt x="276886" y="77047"/>
                    <a:pt x="281702" y="72231"/>
                    <a:pt x="288925" y="72231"/>
                  </a:cubicBezTo>
                  <a:cubicBezTo>
                    <a:pt x="296148" y="72231"/>
                    <a:pt x="300964" y="77047"/>
                    <a:pt x="300964" y="84270"/>
                  </a:cubicBezTo>
                  <a:cubicBezTo>
                    <a:pt x="300964" y="91493"/>
                    <a:pt x="296148" y="96308"/>
                    <a:pt x="288925" y="96308"/>
                  </a:cubicBezTo>
                  <a:close/>
                  <a:moveTo>
                    <a:pt x="168540" y="48154"/>
                  </a:moveTo>
                  <a:cubicBezTo>
                    <a:pt x="75843" y="48154"/>
                    <a:pt x="0" y="26485"/>
                    <a:pt x="0" y="0"/>
                  </a:cubicBezTo>
                  <a:lnTo>
                    <a:pt x="0" y="96308"/>
                  </a:lnTo>
                  <a:cubicBezTo>
                    <a:pt x="0" y="122793"/>
                    <a:pt x="75843" y="144463"/>
                    <a:pt x="168540" y="144463"/>
                  </a:cubicBezTo>
                  <a:cubicBezTo>
                    <a:pt x="261236" y="144463"/>
                    <a:pt x="337079" y="122793"/>
                    <a:pt x="337079" y="96308"/>
                  </a:cubicBezTo>
                  <a:lnTo>
                    <a:pt x="337079" y="0"/>
                  </a:lnTo>
                  <a:cubicBezTo>
                    <a:pt x="337079" y="26485"/>
                    <a:pt x="261236" y="48154"/>
                    <a:pt x="168540" y="48154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49612B8-F1DF-4149-821A-C1C9C2DCEBC7}"/>
                </a:ext>
              </a:extLst>
            </p:cNvPr>
            <p:cNvSpPr/>
            <p:nvPr/>
          </p:nvSpPr>
          <p:spPr>
            <a:xfrm>
              <a:off x="8365860" y="2485386"/>
              <a:ext cx="337079" cy="144462"/>
            </a:xfrm>
            <a:custGeom>
              <a:avLst/>
              <a:gdLst>
                <a:gd name="connsiteX0" fmla="*/ 288925 w 337079"/>
                <a:gd name="connsiteY0" fmla="*/ 96308 h 144462"/>
                <a:gd name="connsiteX1" fmla="*/ 276886 w 337079"/>
                <a:gd name="connsiteY1" fmla="*/ 84270 h 144462"/>
                <a:gd name="connsiteX2" fmla="*/ 288925 w 337079"/>
                <a:gd name="connsiteY2" fmla="*/ 72231 h 144462"/>
                <a:gd name="connsiteX3" fmla="*/ 300964 w 337079"/>
                <a:gd name="connsiteY3" fmla="*/ 84270 h 144462"/>
                <a:gd name="connsiteX4" fmla="*/ 288925 w 337079"/>
                <a:gd name="connsiteY4" fmla="*/ 96308 h 144462"/>
                <a:gd name="connsiteX5" fmla="*/ 168540 w 337079"/>
                <a:gd name="connsiteY5" fmla="*/ 48154 h 144462"/>
                <a:gd name="connsiteX6" fmla="*/ 0 w 337079"/>
                <a:gd name="connsiteY6" fmla="*/ 0 h 144462"/>
                <a:gd name="connsiteX7" fmla="*/ 0 w 337079"/>
                <a:gd name="connsiteY7" fmla="*/ 96308 h 144462"/>
                <a:gd name="connsiteX8" fmla="*/ 168540 w 337079"/>
                <a:gd name="connsiteY8" fmla="*/ 144463 h 144462"/>
                <a:gd name="connsiteX9" fmla="*/ 337079 w 337079"/>
                <a:gd name="connsiteY9" fmla="*/ 96308 h 144462"/>
                <a:gd name="connsiteX10" fmla="*/ 337079 w 337079"/>
                <a:gd name="connsiteY10" fmla="*/ 0 h 144462"/>
                <a:gd name="connsiteX11" fmla="*/ 168540 w 337079"/>
                <a:gd name="connsiteY11" fmla="*/ 48154 h 144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079" h="144462">
                  <a:moveTo>
                    <a:pt x="288925" y="96308"/>
                  </a:moveTo>
                  <a:cubicBezTo>
                    <a:pt x="281702" y="96308"/>
                    <a:pt x="276886" y="91493"/>
                    <a:pt x="276886" y="84270"/>
                  </a:cubicBezTo>
                  <a:cubicBezTo>
                    <a:pt x="276886" y="77047"/>
                    <a:pt x="281702" y="72231"/>
                    <a:pt x="288925" y="72231"/>
                  </a:cubicBezTo>
                  <a:cubicBezTo>
                    <a:pt x="296148" y="72231"/>
                    <a:pt x="300964" y="77047"/>
                    <a:pt x="300964" y="84270"/>
                  </a:cubicBezTo>
                  <a:cubicBezTo>
                    <a:pt x="300964" y="91493"/>
                    <a:pt x="296148" y="96308"/>
                    <a:pt x="288925" y="96308"/>
                  </a:cubicBezTo>
                  <a:close/>
                  <a:moveTo>
                    <a:pt x="168540" y="48154"/>
                  </a:moveTo>
                  <a:cubicBezTo>
                    <a:pt x="75843" y="48154"/>
                    <a:pt x="0" y="26485"/>
                    <a:pt x="0" y="0"/>
                  </a:cubicBezTo>
                  <a:lnTo>
                    <a:pt x="0" y="96308"/>
                  </a:lnTo>
                  <a:cubicBezTo>
                    <a:pt x="0" y="122793"/>
                    <a:pt x="75843" y="144463"/>
                    <a:pt x="168540" y="144463"/>
                  </a:cubicBezTo>
                  <a:cubicBezTo>
                    <a:pt x="261236" y="144463"/>
                    <a:pt x="337079" y="122793"/>
                    <a:pt x="337079" y="96308"/>
                  </a:cubicBezTo>
                  <a:lnTo>
                    <a:pt x="337079" y="0"/>
                  </a:lnTo>
                  <a:cubicBezTo>
                    <a:pt x="337079" y="26485"/>
                    <a:pt x="261236" y="48154"/>
                    <a:pt x="168540" y="48154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856654F-01AB-424E-BC28-E335785223E8}"/>
                </a:ext>
              </a:extLst>
            </p:cNvPr>
            <p:cNvSpPr/>
            <p:nvPr/>
          </p:nvSpPr>
          <p:spPr>
            <a:xfrm>
              <a:off x="8365860" y="2605771"/>
              <a:ext cx="337079" cy="144462"/>
            </a:xfrm>
            <a:custGeom>
              <a:avLst/>
              <a:gdLst>
                <a:gd name="connsiteX0" fmla="*/ 288925 w 337079"/>
                <a:gd name="connsiteY0" fmla="*/ 96308 h 144462"/>
                <a:gd name="connsiteX1" fmla="*/ 276886 w 337079"/>
                <a:gd name="connsiteY1" fmla="*/ 84270 h 144462"/>
                <a:gd name="connsiteX2" fmla="*/ 288925 w 337079"/>
                <a:gd name="connsiteY2" fmla="*/ 72231 h 144462"/>
                <a:gd name="connsiteX3" fmla="*/ 300964 w 337079"/>
                <a:gd name="connsiteY3" fmla="*/ 84270 h 144462"/>
                <a:gd name="connsiteX4" fmla="*/ 288925 w 337079"/>
                <a:gd name="connsiteY4" fmla="*/ 96308 h 144462"/>
                <a:gd name="connsiteX5" fmla="*/ 168540 w 337079"/>
                <a:gd name="connsiteY5" fmla="*/ 48154 h 144462"/>
                <a:gd name="connsiteX6" fmla="*/ 0 w 337079"/>
                <a:gd name="connsiteY6" fmla="*/ 0 h 144462"/>
                <a:gd name="connsiteX7" fmla="*/ 0 w 337079"/>
                <a:gd name="connsiteY7" fmla="*/ 96308 h 144462"/>
                <a:gd name="connsiteX8" fmla="*/ 168540 w 337079"/>
                <a:gd name="connsiteY8" fmla="*/ 144463 h 144462"/>
                <a:gd name="connsiteX9" fmla="*/ 337079 w 337079"/>
                <a:gd name="connsiteY9" fmla="*/ 96308 h 144462"/>
                <a:gd name="connsiteX10" fmla="*/ 337079 w 337079"/>
                <a:gd name="connsiteY10" fmla="*/ 0 h 144462"/>
                <a:gd name="connsiteX11" fmla="*/ 168540 w 337079"/>
                <a:gd name="connsiteY11" fmla="*/ 48154 h 144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079" h="144462">
                  <a:moveTo>
                    <a:pt x="288925" y="96308"/>
                  </a:moveTo>
                  <a:cubicBezTo>
                    <a:pt x="281702" y="96308"/>
                    <a:pt x="276886" y="91493"/>
                    <a:pt x="276886" y="84270"/>
                  </a:cubicBezTo>
                  <a:cubicBezTo>
                    <a:pt x="276886" y="77047"/>
                    <a:pt x="281702" y="72231"/>
                    <a:pt x="288925" y="72231"/>
                  </a:cubicBezTo>
                  <a:cubicBezTo>
                    <a:pt x="296148" y="72231"/>
                    <a:pt x="300964" y="77047"/>
                    <a:pt x="300964" y="84270"/>
                  </a:cubicBezTo>
                  <a:cubicBezTo>
                    <a:pt x="300964" y="91493"/>
                    <a:pt x="296148" y="96308"/>
                    <a:pt x="288925" y="96308"/>
                  </a:cubicBezTo>
                  <a:close/>
                  <a:moveTo>
                    <a:pt x="168540" y="48154"/>
                  </a:moveTo>
                  <a:cubicBezTo>
                    <a:pt x="75843" y="48154"/>
                    <a:pt x="0" y="26485"/>
                    <a:pt x="0" y="0"/>
                  </a:cubicBezTo>
                  <a:lnTo>
                    <a:pt x="0" y="96308"/>
                  </a:lnTo>
                  <a:cubicBezTo>
                    <a:pt x="0" y="122793"/>
                    <a:pt x="75843" y="144463"/>
                    <a:pt x="168540" y="144463"/>
                  </a:cubicBezTo>
                  <a:cubicBezTo>
                    <a:pt x="261236" y="144463"/>
                    <a:pt x="337079" y="122793"/>
                    <a:pt x="337079" y="96308"/>
                  </a:cubicBezTo>
                  <a:lnTo>
                    <a:pt x="337079" y="0"/>
                  </a:lnTo>
                  <a:cubicBezTo>
                    <a:pt x="337079" y="26485"/>
                    <a:pt x="261236" y="48154"/>
                    <a:pt x="168540" y="48154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2" name="Graphic 14" descr="Box trolley">
            <a:extLst>
              <a:ext uri="{FF2B5EF4-FFF2-40B4-BE49-F238E27FC236}">
                <a16:creationId xmlns:a16="http://schemas.microsoft.com/office/drawing/2014/main" id="{C32ABA6F-F562-486F-B49C-8949639756FF}"/>
              </a:ext>
            </a:extLst>
          </p:cNvPr>
          <p:cNvGrpSpPr/>
          <p:nvPr/>
        </p:nvGrpSpPr>
        <p:grpSpPr>
          <a:xfrm>
            <a:off x="8012906" y="2874583"/>
            <a:ext cx="433388" cy="433388"/>
            <a:chOff x="10683875" y="2232577"/>
            <a:chExt cx="577850" cy="577850"/>
          </a:xfrm>
          <a:solidFill>
            <a:schemeClr val="bg2"/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2FBC7DC-8B52-4DC6-A809-67B9F64A2ED0}"/>
                </a:ext>
              </a:extLst>
            </p:cNvPr>
            <p:cNvSpPr/>
            <p:nvPr/>
          </p:nvSpPr>
          <p:spPr>
            <a:xfrm>
              <a:off x="10833152" y="2593733"/>
              <a:ext cx="174558" cy="174558"/>
            </a:xfrm>
            <a:custGeom>
              <a:avLst/>
              <a:gdLst>
                <a:gd name="connsiteX0" fmla="*/ 87279 w 174558"/>
                <a:gd name="connsiteY0" fmla="*/ 117376 h 174558"/>
                <a:gd name="connsiteX1" fmla="*/ 57183 w 174558"/>
                <a:gd name="connsiteY1" fmla="*/ 87279 h 174558"/>
                <a:gd name="connsiteX2" fmla="*/ 87279 w 174558"/>
                <a:gd name="connsiteY2" fmla="*/ 57183 h 174558"/>
                <a:gd name="connsiteX3" fmla="*/ 117376 w 174558"/>
                <a:gd name="connsiteY3" fmla="*/ 87279 h 174558"/>
                <a:gd name="connsiteX4" fmla="*/ 87279 w 174558"/>
                <a:gd name="connsiteY4" fmla="*/ 117376 h 174558"/>
                <a:gd name="connsiteX5" fmla="*/ 87279 w 174558"/>
                <a:gd name="connsiteY5" fmla="*/ 0 h 174558"/>
                <a:gd name="connsiteX6" fmla="*/ 0 w 174558"/>
                <a:gd name="connsiteY6" fmla="*/ 87279 h 174558"/>
                <a:gd name="connsiteX7" fmla="*/ 87279 w 174558"/>
                <a:gd name="connsiteY7" fmla="*/ 174559 h 174558"/>
                <a:gd name="connsiteX8" fmla="*/ 174559 w 174558"/>
                <a:gd name="connsiteY8" fmla="*/ 87279 h 174558"/>
                <a:gd name="connsiteX9" fmla="*/ 87279 w 174558"/>
                <a:gd name="connsiteY9" fmla="*/ 0 h 174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4558" h="174558">
                  <a:moveTo>
                    <a:pt x="87279" y="117376"/>
                  </a:moveTo>
                  <a:cubicBezTo>
                    <a:pt x="70425" y="117376"/>
                    <a:pt x="57183" y="104133"/>
                    <a:pt x="57183" y="87279"/>
                  </a:cubicBezTo>
                  <a:cubicBezTo>
                    <a:pt x="57183" y="70425"/>
                    <a:pt x="70425" y="57183"/>
                    <a:pt x="87279" y="57183"/>
                  </a:cubicBezTo>
                  <a:cubicBezTo>
                    <a:pt x="104133" y="57183"/>
                    <a:pt x="117376" y="70425"/>
                    <a:pt x="117376" y="87279"/>
                  </a:cubicBezTo>
                  <a:cubicBezTo>
                    <a:pt x="117376" y="104133"/>
                    <a:pt x="103531" y="117376"/>
                    <a:pt x="87279" y="117376"/>
                  </a:cubicBezTo>
                  <a:close/>
                  <a:moveTo>
                    <a:pt x="87279" y="0"/>
                  </a:moveTo>
                  <a:cubicBezTo>
                    <a:pt x="39125" y="0"/>
                    <a:pt x="0" y="39125"/>
                    <a:pt x="0" y="87279"/>
                  </a:cubicBezTo>
                  <a:cubicBezTo>
                    <a:pt x="0" y="135434"/>
                    <a:pt x="39125" y="174559"/>
                    <a:pt x="87279" y="174559"/>
                  </a:cubicBezTo>
                  <a:cubicBezTo>
                    <a:pt x="135434" y="174559"/>
                    <a:pt x="174559" y="135434"/>
                    <a:pt x="174559" y="87279"/>
                  </a:cubicBezTo>
                  <a:cubicBezTo>
                    <a:pt x="174559" y="39125"/>
                    <a:pt x="135434" y="0"/>
                    <a:pt x="87279" y="0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867A306-5374-45DC-945C-F0A31F1B8C8C}"/>
                </a:ext>
              </a:extLst>
            </p:cNvPr>
            <p:cNvSpPr/>
            <p:nvPr/>
          </p:nvSpPr>
          <p:spPr>
            <a:xfrm>
              <a:off x="10970241" y="2440607"/>
              <a:ext cx="243412" cy="220609"/>
            </a:xfrm>
            <a:custGeom>
              <a:avLst/>
              <a:gdLst>
                <a:gd name="connsiteX0" fmla="*/ 59893 w 243412"/>
                <a:gd name="connsiteY0" fmla="*/ 220609 h 220609"/>
                <a:gd name="connsiteX1" fmla="*/ 0 w 243412"/>
                <a:gd name="connsiteY1" fmla="*/ 76018 h 220609"/>
                <a:gd name="connsiteX2" fmla="*/ 183520 w 243412"/>
                <a:gd name="connsiteY2" fmla="*/ 0 h 220609"/>
                <a:gd name="connsiteX3" fmla="*/ 243413 w 243412"/>
                <a:gd name="connsiteY3" fmla="*/ 144591 h 22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412" h="220609">
                  <a:moveTo>
                    <a:pt x="59893" y="220609"/>
                  </a:moveTo>
                  <a:lnTo>
                    <a:pt x="0" y="76018"/>
                  </a:lnTo>
                  <a:lnTo>
                    <a:pt x="183520" y="0"/>
                  </a:lnTo>
                  <a:lnTo>
                    <a:pt x="243413" y="144591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C962232-F17C-4C6C-B8C4-747115EFD927}"/>
                </a:ext>
              </a:extLst>
            </p:cNvPr>
            <p:cNvSpPr/>
            <p:nvPr/>
          </p:nvSpPr>
          <p:spPr>
            <a:xfrm>
              <a:off x="10781650" y="2311429"/>
              <a:ext cx="189945" cy="271469"/>
            </a:xfrm>
            <a:custGeom>
              <a:avLst/>
              <a:gdLst>
                <a:gd name="connsiteX0" fmla="*/ 146005 w 189945"/>
                <a:gd name="connsiteY0" fmla="*/ 258829 h 271469"/>
                <a:gd name="connsiteX1" fmla="*/ 189946 w 189945"/>
                <a:gd name="connsiteY1" fmla="*/ 271469 h 271469"/>
                <a:gd name="connsiteX2" fmla="*/ 80395 w 189945"/>
                <a:gd name="connsiteY2" fmla="*/ 1806 h 271469"/>
                <a:gd name="connsiteX3" fmla="*/ 79793 w 189945"/>
                <a:gd name="connsiteY3" fmla="*/ 0 h 271469"/>
                <a:gd name="connsiteX4" fmla="*/ 46085 w 189945"/>
                <a:gd name="connsiteY4" fmla="*/ 13844 h 271469"/>
                <a:gd name="connsiteX5" fmla="*/ 46687 w 189945"/>
                <a:gd name="connsiteY5" fmla="*/ 15650 h 271469"/>
                <a:gd name="connsiteX6" fmla="*/ 60531 w 189945"/>
                <a:gd name="connsiteY6" fmla="*/ 49960 h 271469"/>
                <a:gd name="connsiteX7" fmla="*/ 11173 w 189945"/>
                <a:gd name="connsiteY7" fmla="*/ 70425 h 271469"/>
                <a:gd name="connsiteX8" fmla="*/ 1542 w 189945"/>
                <a:gd name="connsiteY8" fmla="*/ 93901 h 271469"/>
                <a:gd name="connsiteX9" fmla="*/ 18396 w 189945"/>
                <a:gd name="connsiteY9" fmla="*/ 105337 h 271469"/>
                <a:gd name="connsiteX10" fmla="*/ 25018 w 189945"/>
                <a:gd name="connsiteY10" fmla="*/ 104133 h 271469"/>
                <a:gd name="connsiteX11" fmla="*/ 74376 w 189945"/>
                <a:gd name="connsiteY11" fmla="*/ 83668 h 271469"/>
                <a:gd name="connsiteX12" fmla="*/ 146005 w 189945"/>
                <a:gd name="connsiteY12" fmla="*/ 258829 h 27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9945" h="271469">
                  <a:moveTo>
                    <a:pt x="146005" y="258829"/>
                  </a:moveTo>
                  <a:cubicBezTo>
                    <a:pt x="161655" y="260033"/>
                    <a:pt x="176703" y="264246"/>
                    <a:pt x="189946" y="271469"/>
                  </a:cubicBezTo>
                  <a:lnTo>
                    <a:pt x="80395" y="1806"/>
                  </a:lnTo>
                  <a:cubicBezTo>
                    <a:pt x="80395" y="1204"/>
                    <a:pt x="79793" y="602"/>
                    <a:pt x="79793" y="0"/>
                  </a:cubicBezTo>
                  <a:lnTo>
                    <a:pt x="46085" y="13844"/>
                  </a:lnTo>
                  <a:cubicBezTo>
                    <a:pt x="46085" y="14446"/>
                    <a:pt x="46687" y="15048"/>
                    <a:pt x="46687" y="15650"/>
                  </a:cubicBezTo>
                  <a:lnTo>
                    <a:pt x="60531" y="49960"/>
                  </a:lnTo>
                  <a:lnTo>
                    <a:pt x="11173" y="70425"/>
                  </a:lnTo>
                  <a:cubicBezTo>
                    <a:pt x="2144" y="74037"/>
                    <a:pt x="-2671" y="84872"/>
                    <a:pt x="1542" y="93901"/>
                  </a:cubicBezTo>
                  <a:cubicBezTo>
                    <a:pt x="4552" y="101124"/>
                    <a:pt x="11173" y="105337"/>
                    <a:pt x="18396" y="105337"/>
                  </a:cubicBezTo>
                  <a:cubicBezTo>
                    <a:pt x="20804" y="105337"/>
                    <a:pt x="23212" y="104735"/>
                    <a:pt x="25018" y="104133"/>
                  </a:cubicBezTo>
                  <a:lnTo>
                    <a:pt x="74376" y="83668"/>
                  </a:lnTo>
                  <a:lnTo>
                    <a:pt x="146005" y="258829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345832F-F5B6-47F7-BDC4-5636923D284F}"/>
                </a:ext>
              </a:extLst>
            </p:cNvPr>
            <p:cNvSpPr/>
            <p:nvPr/>
          </p:nvSpPr>
          <p:spPr>
            <a:xfrm>
              <a:off x="11019750" y="2635266"/>
              <a:ext cx="159510" cy="96308"/>
            </a:xfrm>
            <a:custGeom>
              <a:avLst/>
              <a:gdLst>
                <a:gd name="connsiteX0" fmla="*/ 141453 w 159510"/>
                <a:gd name="connsiteY0" fmla="*/ 0 h 96308"/>
                <a:gd name="connsiteX1" fmla="*/ 134230 w 159510"/>
                <a:gd name="connsiteY1" fmla="*/ 1204 h 96308"/>
                <a:gd name="connsiteX2" fmla="*/ 12039 w 159510"/>
                <a:gd name="connsiteY2" fmla="*/ 51766 h 96308"/>
                <a:gd name="connsiteX3" fmla="*/ 0 w 159510"/>
                <a:gd name="connsiteY3" fmla="*/ 95706 h 96308"/>
                <a:gd name="connsiteX4" fmla="*/ 0 w 159510"/>
                <a:gd name="connsiteY4" fmla="*/ 96308 h 96308"/>
                <a:gd name="connsiteX5" fmla="*/ 146870 w 159510"/>
                <a:gd name="connsiteY5" fmla="*/ 34912 h 96308"/>
                <a:gd name="connsiteX6" fmla="*/ 159511 w 159510"/>
                <a:gd name="connsiteY6" fmla="*/ 18058 h 96308"/>
                <a:gd name="connsiteX7" fmla="*/ 141453 w 159510"/>
                <a:gd name="connsiteY7" fmla="*/ 0 h 96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9510" h="96308">
                  <a:moveTo>
                    <a:pt x="141453" y="0"/>
                  </a:moveTo>
                  <a:cubicBezTo>
                    <a:pt x="139045" y="0"/>
                    <a:pt x="136637" y="602"/>
                    <a:pt x="134230" y="1204"/>
                  </a:cubicBezTo>
                  <a:lnTo>
                    <a:pt x="12039" y="51766"/>
                  </a:lnTo>
                  <a:cubicBezTo>
                    <a:pt x="10835" y="67416"/>
                    <a:pt x="7223" y="82464"/>
                    <a:pt x="0" y="95706"/>
                  </a:cubicBezTo>
                  <a:lnTo>
                    <a:pt x="0" y="96308"/>
                  </a:lnTo>
                  <a:lnTo>
                    <a:pt x="146870" y="34912"/>
                  </a:lnTo>
                  <a:cubicBezTo>
                    <a:pt x="154093" y="32504"/>
                    <a:pt x="159511" y="25883"/>
                    <a:pt x="159511" y="18058"/>
                  </a:cubicBezTo>
                  <a:cubicBezTo>
                    <a:pt x="159511" y="8427"/>
                    <a:pt x="151084" y="0"/>
                    <a:pt x="141453" y="0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82" name="Rectangle 81">
            <a:extLst>
              <a:ext uri="{FF2B5EF4-FFF2-40B4-BE49-F238E27FC236}">
                <a16:creationId xmlns:a16="http://schemas.microsoft.com/office/drawing/2014/main" id="{5478FE29-F72B-4393-8653-82A0FCEB1017}"/>
              </a:ext>
            </a:extLst>
          </p:cNvPr>
          <p:cNvSpPr/>
          <p:nvPr/>
        </p:nvSpPr>
        <p:spPr>
          <a:xfrm>
            <a:off x="241075" y="2510248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6D8D407-1B6A-4400-94F5-B84285D384E0}"/>
              </a:ext>
            </a:extLst>
          </p:cNvPr>
          <p:cNvSpPr/>
          <p:nvPr/>
        </p:nvSpPr>
        <p:spPr>
          <a:xfrm>
            <a:off x="2069875" y="2510248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A1A979D-D346-4FC3-8093-31CA3747D94C}"/>
              </a:ext>
            </a:extLst>
          </p:cNvPr>
          <p:cNvSpPr/>
          <p:nvPr/>
        </p:nvSpPr>
        <p:spPr>
          <a:xfrm>
            <a:off x="3895795" y="2510248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BBF5011-5168-49F8-BA90-12AD53B77DE4}"/>
              </a:ext>
            </a:extLst>
          </p:cNvPr>
          <p:cNvSpPr/>
          <p:nvPr/>
        </p:nvSpPr>
        <p:spPr>
          <a:xfrm>
            <a:off x="5727475" y="2510248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24134C2-0808-4199-857E-5D8EDCD2123C}"/>
              </a:ext>
            </a:extLst>
          </p:cNvPr>
          <p:cNvSpPr/>
          <p:nvPr/>
        </p:nvSpPr>
        <p:spPr>
          <a:xfrm>
            <a:off x="7556275" y="2510248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cap="all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44417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537</Words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List Process – Slide Template</vt:lpstr>
      <vt:lpstr>Horizontal List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List Process</dc:title>
  <dc:creator>PresentationGO.com</dc:creator>
  <dc:description>© Copyright PresentationGO.com</dc:description>
  <dcterms:created xsi:type="dcterms:W3CDTF">2014-11-26T05:14:11Z</dcterms:created>
  <dcterms:modified xsi:type="dcterms:W3CDTF">2019-10-11T16:16:13Z</dcterms:modified>
  <cp:category>Charts &amp; Diagrams</cp:category>
</cp:coreProperties>
</file>