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-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60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86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Numbered List for PowerPoint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2CC2EEA-150E-4640-BB15-BC2D17B831FE}"/>
              </a:ext>
            </a:extLst>
          </p:cNvPr>
          <p:cNvGrpSpPr/>
          <p:nvPr/>
        </p:nvGrpSpPr>
        <p:grpSpPr>
          <a:xfrm>
            <a:off x="1424151" y="3429000"/>
            <a:ext cx="1678112" cy="1844151"/>
            <a:chOff x="332936" y="4652338"/>
            <a:chExt cx="2937088" cy="184415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8E9F656-8FCE-40B0-A04B-6840D0DB299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FC47CD2-0F14-4D66-A5B3-15D6E5D8D739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8251604-E9D0-41F1-A110-1F0554D5E53B}"/>
              </a:ext>
            </a:extLst>
          </p:cNvPr>
          <p:cNvGrpSpPr/>
          <p:nvPr/>
        </p:nvGrpSpPr>
        <p:grpSpPr>
          <a:xfrm>
            <a:off x="3970128" y="3429000"/>
            <a:ext cx="1678112" cy="1844151"/>
            <a:chOff x="332936" y="4652338"/>
            <a:chExt cx="2937088" cy="1844151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BABAFD9-3501-4A5B-8395-F02C9481ABB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80B7B13-5C67-4B7A-8BF3-BF3719747A9D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3817CC9-7942-4276-B11C-EB32C94FB237}"/>
              </a:ext>
            </a:extLst>
          </p:cNvPr>
          <p:cNvGrpSpPr/>
          <p:nvPr/>
        </p:nvGrpSpPr>
        <p:grpSpPr>
          <a:xfrm>
            <a:off x="6516104" y="3429000"/>
            <a:ext cx="1678112" cy="1844151"/>
            <a:chOff x="332936" y="4652338"/>
            <a:chExt cx="2937088" cy="1844151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BC6FA92-F560-438B-AC28-0DAF58EB7EE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721C25A-0252-4940-8F72-469D2DDC5185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6551753-BBEE-4B92-8CB8-50168D2CC8CC}"/>
              </a:ext>
            </a:extLst>
          </p:cNvPr>
          <p:cNvGrpSpPr/>
          <p:nvPr/>
        </p:nvGrpSpPr>
        <p:grpSpPr>
          <a:xfrm>
            <a:off x="9062081" y="3429000"/>
            <a:ext cx="1678112" cy="1844151"/>
            <a:chOff x="332936" y="4652338"/>
            <a:chExt cx="2937088" cy="1844151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9AEB0FC-1301-4C81-A933-BAC52519E9D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169952B-67C3-4121-ACBA-CFF6D28FAC2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sp>
        <p:nvSpPr>
          <p:cNvPr id="88" name="Shape">
            <a:extLst>
              <a:ext uri="{FF2B5EF4-FFF2-40B4-BE49-F238E27FC236}">
                <a16:creationId xmlns:a16="http://schemas.microsoft.com/office/drawing/2014/main" id="{808BD93B-66C4-4F0F-A50A-91754BBF20E0}"/>
              </a:ext>
            </a:extLst>
          </p:cNvPr>
          <p:cNvSpPr/>
          <p:nvPr/>
        </p:nvSpPr>
        <p:spPr>
          <a:xfrm>
            <a:off x="1222735" y="2061986"/>
            <a:ext cx="2699691" cy="1097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54" y="6572"/>
                </a:moveTo>
                <a:cubicBezTo>
                  <a:pt x="21523" y="6352"/>
                  <a:pt x="21478" y="6163"/>
                  <a:pt x="21418" y="5996"/>
                </a:cubicBezTo>
                <a:cubicBezTo>
                  <a:pt x="21360" y="5829"/>
                  <a:pt x="21289" y="5700"/>
                  <a:pt x="21203" y="5598"/>
                </a:cubicBezTo>
                <a:cubicBezTo>
                  <a:pt x="21124" y="5503"/>
                  <a:pt x="21024" y="5458"/>
                  <a:pt x="20908" y="5458"/>
                </a:cubicBezTo>
                <a:cubicBezTo>
                  <a:pt x="20687" y="5458"/>
                  <a:pt x="20522" y="5621"/>
                  <a:pt x="20405" y="5954"/>
                </a:cubicBezTo>
                <a:cubicBezTo>
                  <a:pt x="20277" y="6314"/>
                  <a:pt x="20215" y="6765"/>
                  <a:pt x="20215" y="7326"/>
                </a:cubicBezTo>
                <a:cubicBezTo>
                  <a:pt x="20215" y="7448"/>
                  <a:pt x="20222" y="7683"/>
                  <a:pt x="20246" y="8122"/>
                </a:cubicBezTo>
                <a:cubicBezTo>
                  <a:pt x="20257" y="8316"/>
                  <a:pt x="20234" y="8509"/>
                  <a:pt x="20183" y="8657"/>
                </a:cubicBezTo>
                <a:cubicBezTo>
                  <a:pt x="20132" y="8805"/>
                  <a:pt x="20057" y="8888"/>
                  <a:pt x="19978" y="8888"/>
                </a:cubicBezTo>
                <a:lnTo>
                  <a:pt x="17554" y="8888"/>
                </a:lnTo>
                <a:cubicBezTo>
                  <a:pt x="17404" y="8888"/>
                  <a:pt x="17283" y="8588"/>
                  <a:pt x="17283" y="8221"/>
                </a:cubicBezTo>
                <a:cubicBezTo>
                  <a:pt x="17283" y="6913"/>
                  <a:pt x="17372" y="5704"/>
                  <a:pt x="17546" y="4628"/>
                </a:cubicBezTo>
                <a:cubicBezTo>
                  <a:pt x="17722" y="3548"/>
                  <a:pt x="17971" y="2600"/>
                  <a:pt x="18292" y="1812"/>
                </a:cubicBezTo>
                <a:cubicBezTo>
                  <a:pt x="18609" y="1031"/>
                  <a:pt x="18991" y="421"/>
                  <a:pt x="19424" y="0"/>
                </a:cubicBezTo>
                <a:lnTo>
                  <a:pt x="0" y="0"/>
                </a:lnTo>
                <a:lnTo>
                  <a:pt x="0" y="4757"/>
                </a:lnTo>
                <a:lnTo>
                  <a:pt x="1280" y="4757"/>
                </a:lnTo>
                <a:lnTo>
                  <a:pt x="1280" y="21600"/>
                </a:lnTo>
                <a:lnTo>
                  <a:pt x="17118" y="21600"/>
                </a:lnTo>
                <a:cubicBezTo>
                  <a:pt x="17118" y="21429"/>
                  <a:pt x="17141" y="21263"/>
                  <a:pt x="17192" y="21138"/>
                </a:cubicBezTo>
                <a:lnTo>
                  <a:pt x="19310" y="15729"/>
                </a:lnTo>
                <a:cubicBezTo>
                  <a:pt x="19860" y="14323"/>
                  <a:pt x="20295" y="13114"/>
                  <a:pt x="20605" y="12144"/>
                </a:cubicBezTo>
                <a:cubicBezTo>
                  <a:pt x="20912" y="11185"/>
                  <a:pt x="21141" y="10366"/>
                  <a:pt x="21289" y="9710"/>
                </a:cubicBezTo>
                <a:cubicBezTo>
                  <a:pt x="21431" y="9081"/>
                  <a:pt x="21518" y="8581"/>
                  <a:pt x="21551" y="8221"/>
                </a:cubicBezTo>
                <a:cubicBezTo>
                  <a:pt x="21585" y="7846"/>
                  <a:pt x="21600" y="7527"/>
                  <a:pt x="21600" y="7277"/>
                </a:cubicBezTo>
                <a:cubicBezTo>
                  <a:pt x="21600" y="7031"/>
                  <a:pt x="21585" y="6796"/>
                  <a:pt x="21554" y="657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7000"/>
                </a:schemeClr>
              </a:gs>
              <a:gs pos="35000">
                <a:schemeClr val="accent2">
                  <a:lumMod val="97000"/>
                  <a:lumOff val="3000"/>
                </a:schemeClr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F44997D-4411-4053-8C72-1F23A7594DC4}"/>
              </a:ext>
            </a:extLst>
          </p:cNvPr>
          <p:cNvSpPr/>
          <p:nvPr/>
        </p:nvSpPr>
        <p:spPr>
          <a:xfrm>
            <a:off x="3398041" y="2061985"/>
            <a:ext cx="2981139" cy="109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21395" y="12921"/>
                </a:moveTo>
                <a:cubicBezTo>
                  <a:pt x="21247" y="12572"/>
                  <a:pt x="21074" y="12405"/>
                  <a:pt x="20866" y="12405"/>
                </a:cubicBezTo>
                <a:cubicBezTo>
                  <a:pt x="20813" y="12405"/>
                  <a:pt x="20765" y="12417"/>
                  <a:pt x="20716" y="12439"/>
                </a:cubicBezTo>
                <a:cubicBezTo>
                  <a:pt x="20657" y="12466"/>
                  <a:pt x="20592" y="12496"/>
                  <a:pt x="20520" y="12530"/>
                </a:cubicBezTo>
                <a:cubicBezTo>
                  <a:pt x="20505" y="12538"/>
                  <a:pt x="20491" y="12542"/>
                  <a:pt x="20476" y="12542"/>
                </a:cubicBezTo>
                <a:cubicBezTo>
                  <a:pt x="20419" y="12542"/>
                  <a:pt x="20363" y="12489"/>
                  <a:pt x="20318" y="12386"/>
                </a:cubicBezTo>
                <a:cubicBezTo>
                  <a:pt x="20262" y="12261"/>
                  <a:pt x="20230" y="12071"/>
                  <a:pt x="20230" y="11874"/>
                </a:cubicBezTo>
                <a:lnTo>
                  <a:pt x="20230" y="8531"/>
                </a:lnTo>
                <a:cubicBezTo>
                  <a:pt x="20230" y="8337"/>
                  <a:pt x="20261" y="8155"/>
                  <a:pt x="20314" y="8030"/>
                </a:cubicBezTo>
                <a:cubicBezTo>
                  <a:pt x="20359" y="7924"/>
                  <a:pt x="20417" y="7863"/>
                  <a:pt x="20476" y="7863"/>
                </a:cubicBezTo>
                <a:cubicBezTo>
                  <a:pt x="20486" y="7863"/>
                  <a:pt x="20497" y="7863"/>
                  <a:pt x="20508" y="7867"/>
                </a:cubicBezTo>
                <a:cubicBezTo>
                  <a:pt x="20550" y="7882"/>
                  <a:pt x="20583" y="7889"/>
                  <a:pt x="20611" y="7889"/>
                </a:cubicBezTo>
                <a:lnTo>
                  <a:pt x="20706" y="7889"/>
                </a:lnTo>
                <a:cubicBezTo>
                  <a:pt x="20887" y="7889"/>
                  <a:pt x="21028" y="7753"/>
                  <a:pt x="21136" y="7476"/>
                </a:cubicBezTo>
                <a:cubicBezTo>
                  <a:pt x="21240" y="7203"/>
                  <a:pt x="21290" y="6865"/>
                  <a:pt x="21290" y="6409"/>
                </a:cubicBezTo>
                <a:cubicBezTo>
                  <a:pt x="21290" y="5969"/>
                  <a:pt x="21246" y="5647"/>
                  <a:pt x="21149" y="5392"/>
                </a:cubicBezTo>
                <a:cubicBezTo>
                  <a:pt x="21053" y="5138"/>
                  <a:pt x="20928" y="5013"/>
                  <a:pt x="20767" y="5013"/>
                </a:cubicBezTo>
                <a:cubicBezTo>
                  <a:pt x="20596" y="5013"/>
                  <a:pt x="20470" y="5150"/>
                  <a:pt x="20370" y="5449"/>
                </a:cubicBezTo>
                <a:cubicBezTo>
                  <a:pt x="20265" y="5757"/>
                  <a:pt x="20215" y="6163"/>
                  <a:pt x="20215" y="6683"/>
                </a:cubicBezTo>
                <a:cubicBezTo>
                  <a:pt x="20215" y="7051"/>
                  <a:pt x="20105" y="7351"/>
                  <a:pt x="19970" y="7351"/>
                </a:cubicBezTo>
                <a:lnTo>
                  <a:pt x="18162" y="7351"/>
                </a:lnTo>
                <a:cubicBezTo>
                  <a:pt x="18092" y="7351"/>
                  <a:pt x="18025" y="7267"/>
                  <a:pt x="17978" y="7127"/>
                </a:cubicBezTo>
                <a:cubicBezTo>
                  <a:pt x="17932" y="6982"/>
                  <a:pt x="17910" y="6793"/>
                  <a:pt x="17918" y="6603"/>
                </a:cubicBezTo>
                <a:cubicBezTo>
                  <a:pt x="17968" y="5457"/>
                  <a:pt x="18076" y="4425"/>
                  <a:pt x="18236" y="3537"/>
                </a:cubicBezTo>
                <a:cubicBezTo>
                  <a:pt x="18398" y="2634"/>
                  <a:pt x="18610" y="1856"/>
                  <a:pt x="18866" y="1230"/>
                </a:cubicBezTo>
                <a:cubicBezTo>
                  <a:pt x="19074" y="721"/>
                  <a:pt x="19313" y="315"/>
                  <a:pt x="19578" y="0"/>
                </a:cubicBezTo>
                <a:lnTo>
                  <a:pt x="5596" y="0"/>
                </a:lnTo>
                <a:lnTo>
                  <a:pt x="5473" y="0"/>
                </a:lnTo>
                <a:lnTo>
                  <a:pt x="5350" y="0"/>
                </a:lnTo>
                <a:lnTo>
                  <a:pt x="3151" y="0"/>
                </a:lnTo>
                <a:cubicBezTo>
                  <a:pt x="2713" y="0"/>
                  <a:pt x="2312" y="194"/>
                  <a:pt x="1946" y="584"/>
                </a:cubicBezTo>
                <a:cubicBezTo>
                  <a:pt x="1579" y="975"/>
                  <a:pt x="1262" y="1533"/>
                  <a:pt x="997" y="2258"/>
                </a:cubicBezTo>
                <a:cubicBezTo>
                  <a:pt x="731" y="2983"/>
                  <a:pt x="524" y="3848"/>
                  <a:pt x="377" y="4854"/>
                </a:cubicBezTo>
                <a:cubicBezTo>
                  <a:pt x="229" y="5859"/>
                  <a:pt x="155" y="6975"/>
                  <a:pt x="155" y="8204"/>
                </a:cubicBezTo>
                <a:lnTo>
                  <a:pt x="2350" y="8204"/>
                </a:lnTo>
                <a:cubicBezTo>
                  <a:pt x="2329" y="7813"/>
                  <a:pt x="2319" y="7518"/>
                  <a:pt x="2319" y="7313"/>
                </a:cubicBezTo>
                <a:cubicBezTo>
                  <a:pt x="2319" y="6588"/>
                  <a:pt x="2396" y="5984"/>
                  <a:pt x="2551" y="5499"/>
                </a:cubicBezTo>
                <a:cubicBezTo>
                  <a:pt x="2704" y="5017"/>
                  <a:pt x="2918" y="4774"/>
                  <a:pt x="3193" y="4774"/>
                </a:cubicBezTo>
                <a:cubicBezTo>
                  <a:pt x="3336" y="4774"/>
                  <a:pt x="3460" y="4842"/>
                  <a:pt x="3566" y="4983"/>
                </a:cubicBezTo>
                <a:cubicBezTo>
                  <a:pt x="3672" y="5123"/>
                  <a:pt x="3763" y="5309"/>
                  <a:pt x="3838" y="5540"/>
                </a:cubicBezTo>
                <a:cubicBezTo>
                  <a:pt x="3914" y="5772"/>
                  <a:pt x="3969" y="6038"/>
                  <a:pt x="4007" y="6334"/>
                </a:cubicBezTo>
                <a:cubicBezTo>
                  <a:pt x="4043" y="6630"/>
                  <a:pt x="4063" y="6937"/>
                  <a:pt x="4063" y="7256"/>
                </a:cubicBezTo>
                <a:cubicBezTo>
                  <a:pt x="4063" y="7552"/>
                  <a:pt x="4046" y="7916"/>
                  <a:pt x="4011" y="8345"/>
                </a:cubicBezTo>
                <a:cubicBezTo>
                  <a:pt x="3976" y="8774"/>
                  <a:pt x="3890" y="9331"/>
                  <a:pt x="3749" y="10018"/>
                </a:cubicBezTo>
                <a:cubicBezTo>
                  <a:pt x="3608" y="10705"/>
                  <a:pt x="3395" y="11548"/>
                  <a:pt x="3107" y="12542"/>
                </a:cubicBezTo>
                <a:cubicBezTo>
                  <a:pt x="2820" y="13536"/>
                  <a:pt x="2424" y="14750"/>
                  <a:pt x="1918" y="16185"/>
                </a:cubicBezTo>
                <a:lnTo>
                  <a:pt x="0" y="21600"/>
                </a:lnTo>
                <a:lnTo>
                  <a:pt x="5347" y="21600"/>
                </a:lnTo>
                <a:lnTo>
                  <a:pt x="5470" y="21600"/>
                </a:lnTo>
                <a:lnTo>
                  <a:pt x="5593" y="21600"/>
                </a:lnTo>
                <a:lnTo>
                  <a:pt x="6225" y="21600"/>
                </a:lnTo>
                <a:lnTo>
                  <a:pt x="19437" y="21600"/>
                </a:lnTo>
                <a:cubicBezTo>
                  <a:pt x="19339" y="21501"/>
                  <a:pt x="19243" y="21399"/>
                  <a:pt x="19149" y="21277"/>
                </a:cubicBezTo>
                <a:cubicBezTo>
                  <a:pt x="18640" y="20606"/>
                  <a:pt x="18229" y="19528"/>
                  <a:pt x="17926" y="18075"/>
                </a:cubicBezTo>
                <a:cubicBezTo>
                  <a:pt x="17788" y="17422"/>
                  <a:pt x="17692" y="16750"/>
                  <a:pt x="17643" y="16075"/>
                </a:cubicBezTo>
                <a:cubicBezTo>
                  <a:pt x="17597" y="15441"/>
                  <a:pt x="17575" y="14785"/>
                  <a:pt x="17575" y="14128"/>
                </a:cubicBezTo>
                <a:cubicBezTo>
                  <a:pt x="17575" y="13760"/>
                  <a:pt x="17685" y="13460"/>
                  <a:pt x="17820" y="13460"/>
                </a:cubicBezTo>
                <a:lnTo>
                  <a:pt x="19756" y="13460"/>
                </a:lnTo>
                <a:cubicBezTo>
                  <a:pt x="19889" y="13460"/>
                  <a:pt x="19996" y="13745"/>
                  <a:pt x="20002" y="14101"/>
                </a:cubicBezTo>
                <a:cubicBezTo>
                  <a:pt x="20013" y="14887"/>
                  <a:pt x="20090" y="15452"/>
                  <a:pt x="20235" y="15828"/>
                </a:cubicBezTo>
                <a:cubicBezTo>
                  <a:pt x="20382" y="16208"/>
                  <a:pt x="20582" y="16394"/>
                  <a:pt x="20845" y="16394"/>
                </a:cubicBezTo>
                <a:cubicBezTo>
                  <a:pt x="21119" y="16394"/>
                  <a:pt x="21306" y="16223"/>
                  <a:pt x="21417" y="15866"/>
                </a:cubicBezTo>
                <a:cubicBezTo>
                  <a:pt x="21539" y="15479"/>
                  <a:pt x="21599" y="15008"/>
                  <a:pt x="21599" y="14424"/>
                </a:cubicBezTo>
                <a:cubicBezTo>
                  <a:pt x="21600" y="13737"/>
                  <a:pt x="21533" y="13244"/>
                  <a:pt x="21395" y="129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35000">
                <a:schemeClr val="accent3"/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C5883223-65C4-4DCC-B471-2E847DC0DF55}"/>
              </a:ext>
            </a:extLst>
          </p:cNvPr>
          <p:cNvSpPr/>
          <p:nvPr/>
        </p:nvSpPr>
        <p:spPr>
          <a:xfrm>
            <a:off x="5842854" y="2061986"/>
            <a:ext cx="2998844" cy="1097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88" y="17163"/>
                </a:moveTo>
                <a:lnTo>
                  <a:pt x="17788" y="13559"/>
                </a:lnTo>
                <a:cubicBezTo>
                  <a:pt x="17788" y="13437"/>
                  <a:pt x="17801" y="13316"/>
                  <a:pt x="17824" y="13210"/>
                </a:cubicBezTo>
                <a:lnTo>
                  <a:pt x="20768" y="0"/>
                </a:lnTo>
                <a:lnTo>
                  <a:pt x="5356" y="0"/>
                </a:lnTo>
                <a:lnTo>
                  <a:pt x="5234" y="0"/>
                </a:lnTo>
                <a:lnTo>
                  <a:pt x="3046" y="0"/>
                </a:lnTo>
                <a:cubicBezTo>
                  <a:pt x="2955" y="0"/>
                  <a:pt x="2865" y="11"/>
                  <a:pt x="2776" y="27"/>
                </a:cubicBezTo>
                <a:cubicBezTo>
                  <a:pt x="2503" y="80"/>
                  <a:pt x="2249" y="220"/>
                  <a:pt x="2013" y="447"/>
                </a:cubicBezTo>
                <a:cubicBezTo>
                  <a:pt x="1703" y="747"/>
                  <a:pt x="1431" y="1179"/>
                  <a:pt x="1199" y="1751"/>
                </a:cubicBezTo>
                <a:cubicBezTo>
                  <a:pt x="968" y="2319"/>
                  <a:pt x="778" y="3020"/>
                  <a:pt x="630" y="3854"/>
                </a:cubicBezTo>
                <a:cubicBezTo>
                  <a:pt x="480" y="4688"/>
                  <a:pt x="383" y="5635"/>
                  <a:pt x="337" y="6704"/>
                </a:cubicBezTo>
                <a:lnTo>
                  <a:pt x="2134" y="6704"/>
                </a:lnTo>
                <a:cubicBezTo>
                  <a:pt x="2134" y="6014"/>
                  <a:pt x="2206" y="5453"/>
                  <a:pt x="2353" y="5021"/>
                </a:cubicBezTo>
                <a:cubicBezTo>
                  <a:pt x="2499" y="4589"/>
                  <a:pt x="2691" y="4369"/>
                  <a:pt x="2928" y="4369"/>
                </a:cubicBezTo>
                <a:cubicBezTo>
                  <a:pt x="3154" y="4369"/>
                  <a:pt x="3337" y="4559"/>
                  <a:pt x="3479" y="4938"/>
                </a:cubicBezTo>
                <a:cubicBezTo>
                  <a:pt x="3622" y="5317"/>
                  <a:pt x="3692" y="5817"/>
                  <a:pt x="3692" y="6431"/>
                </a:cubicBezTo>
                <a:cubicBezTo>
                  <a:pt x="3692" y="7064"/>
                  <a:pt x="3616" y="7579"/>
                  <a:pt x="3464" y="7977"/>
                </a:cubicBezTo>
                <a:cubicBezTo>
                  <a:pt x="3311" y="8375"/>
                  <a:pt x="3113" y="8576"/>
                  <a:pt x="2869" y="8576"/>
                </a:cubicBezTo>
                <a:cubicBezTo>
                  <a:pt x="2842" y="8576"/>
                  <a:pt x="2811" y="8576"/>
                  <a:pt x="2775" y="8576"/>
                </a:cubicBezTo>
                <a:cubicBezTo>
                  <a:pt x="2738" y="8576"/>
                  <a:pt x="2694" y="8568"/>
                  <a:pt x="2640" y="8549"/>
                </a:cubicBezTo>
                <a:lnTo>
                  <a:pt x="2640" y="11888"/>
                </a:lnTo>
                <a:cubicBezTo>
                  <a:pt x="2712" y="11850"/>
                  <a:pt x="2779" y="11819"/>
                  <a:pt x="2838" y="11793"/>
                </a:cubicBezTo>
                <a:cubicBezTo>
                  <a:pt x="2898" y="11766"/>
                  <a:pt x="2960" y="11751"/>
                  <a:pt x="3027" y="11751"/>
                </a:cubicBezTo>
                <a:cubicBezTo>
                  <a:pt x="3292" y="11751"/>
                  <a:pt x="3521" y="11979"/>
                  <a:pt x="3712" y="12429"/>
                </a:cubicBezTo>
                <a:cubicBezTo>
                  <a:pt x="3905" y="12880"/>
                  <a:pt x="4000" y="13551"/>
                  <a:pt x="4000" y="14438"/>
                </a:cubicBezTo>
                <a:cubicBezTo>
                  <a:pt x="4000" y="15181"/>
                  <a:pt x="3920" y="15802"/>
                  <a:pt x="3762" y="16310"/>
                </a:cubicBezTo>
                <a:cubicBezTo>
                  <a:pt x="3602" y="16818"/>
                  <a:pt x="3351" y="17068"/>
                  <a:pt x="3007" y="17068"/>
                </a:cubicBezTo>
                <a:cubicBezTo>
                  <a:pt x="2683" y="17068"/>
                  <a:pt x="2425" y="16818"/>
                  <a:pt x="2232" y="16321"/>
                </a:cubicBezTo>
                <a:cubicBezTo>
                  <a:pt x="2041" y="15825"/>
                  <a:pt x="1938" y="15097"/>
                  <a:pt x="1925" y="14139"/>
                </a:cubicBezTo>
                <a:lnTo>
                  <a:pt x="0" y="14139"/>
                </a:lnTo>
                <a:cubicBezTo>
                  <a:pt x="0" y="14752"/>
                  <a:pt x="21" y="15359"/>
                  <a:pt x="64" y="15957"/>
                </a:cubicBezTo>
                <a:cubicBezTo>
                  <a:pt x="107" y="16556"/>
                  <a:pt x="191" y="17151"/>
                  <a:pt x="318" y="17750"/>
                </a:cubicBezTo>
                <a:cubicBezTo>
                  <a:pt x="595" y="19088"/>
                  <a:pt x="965" y="20065"/>
                  <a:pt x="1430" y="20679"/>
                </a:cubicBezTo>
                <a:cubicBezTo>
                  <a:pt x="1893" y="21293"/>
                  <a:pt x="2413" y="21600"/>
                  <a:pt x="2988" y="21600"/>
                </a:cubicBezTo>
                <a:lnTo>
                  <a:pt x="5115" y="21600"/>
                </a:lnTo>
                <a:lnTo>
                  <a:pt x="5237" y="21600"/>
                </a:lnTo>
                <a:lnTo>
                  <a:pt x="5359" y="21600"/>
                </a:lnTo>
                <a:lnTo>
                  <a:pt x="21600" y="21600"/>
                </a:lnTo>
                <a:lnTo>
                  <a:pt x="21600" y="17833"/>
                </a:lnTo>
                <a:lnTo>
                  <a:pt x="18034" y="17833"/>
                </a:lnTo>
                <a:cubicBezTo>
                  <a:pt x="17898" y="17829"/>
                  <a:pt x="17788" y="17530"/>
                  <a:pt x="17788" y="1716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35000">
                <a:schemeClr val="accent6"/>
              </a:gs>
              <a:gs pos="100000">
                <a:schemeClr val="accent6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1D0D3E5-7AFB-4DE2-8A97-032F7D1F4D51}"/>
              </a:ext>
            </a:extLst>
          </p:cNvPr>
          <p:cNvGrpSpPr/>
          <p:nvPr/>
        </p:nvGrpSpPr>
        <p:grpSpPr>
          <a:xfrm>
            <a:off x="8345419" y="2061986"/>
            <a:ext cx="2623846" cy="1095738"/>
            <a:chOff x="6512081" y="2138252"/>
            <a:chExt cx="2263017" cy="945053"/>
          </a:xfrm>
          <a:gradFill>
            <a:gsLst>
              <a:gs pos="0">
                <a:schemeClr val="accent5">
                  <a:lumMod val="50000"/>
                </a:schemeClr>
              </a:gs>
              <a:gs pos="35000">
                <a:schemeClr val="accent5"/>
              </a:gs>
              <a:gs pos="100000">
                <a:schemeClr val="accent5"/>
              </a:gs>
            </a:gsLst>
            <a:lin ang="10800000" scaled="1"/>
          </a:gradFill>
        </p:grpSpPr>
        <p:sp>
          <p:nvSpPr>
            <p:cNvPr id="92" name="Triangle">
              <a:extLst>
                <a:ext uri="{FF2B5EF4-FFF2-40B4-BE49-F238E27FC236}">
                  <a16:creationId xmlns:a16="http://schemas.microsoft.com/office/drawing/2014/main" id="{B8383D9D-2033-44F4-A38C-A6BD43210F3E}"/>
                </a:ext>
              </a:extLst>
            </p:cNvPr>
            <p:cNvSpPr/>
            <p:nvPr/>
          </p:nvSpPr>
          <p:spPr>
            <a:xfrm>
              <a:off x="6802985" y="2437108"/>
              <a:ext cx="136645" cy="23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7757AE39-E662-4F2A-8FC2-2B0717F005AC}"/>
                </a:ext>
              </a:extLst>
            </p:cNvPr>
            <p:cNvSpPr/>
            <p:nvPr/>
          </p:nvSpPr>
          <p:spPr>
            <a:xfrm>
              <a:off x="6512081" y="2138252"/>
              <a:ext cx="2263017" cy="94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73" y="0"/>
                  </a:moveTo>
                  <a:lnTo>
                    <a:pt x="5833" y="0"/>
                  </a:lnTo>
                  <a:lnTo>
                    <a:pt x="5694" y="0"/>
                  </a:lnTo>
                  <a:lnTo>
                    <a:pt x="3445" y="0"/>
                  </a:lnTo>
                  <a:lnTo>
                    <a:pt x="0" y="13551"/>
                  </a:lnTo>
                  <a:lnTo>
                    <a:pt x="0" y="17160"/>
                  </a:lnTo>
                  <a:lnTo>
                    <a:pt x="4355" y="17160"/>
                  </a:lnTo>
                  <a:lnTo>
                    <a:pt x="4355" y="21600"/>
                  </a:lnTo>
                  <a:lnTo>
                    <a:pt x="5694" y="21600"/>
                  </a:lnTo>
                  <a:lnTo>
                    <a:pt x="5833" y="21600"/>
                  </a:lnTo>
                  <a:lnTo>
                    <a:pt x="5973" y="21600"/>
                  </a:lnTo>
                  <a:lnTo>
                    <a:pt x="20415" y="21600"/>
                  </a:lnTo>
                  <a:cubicBezTo>
                    <a:pt x="21069" y="21600"/>
                    <a:pt x="21600" y="20329"/>
                    <a:pt x="21600" y="18761"/>
                  </a:cubicBezTo>
                  <a:lnTo>
                    <a:pt x="21600" y="2839"/>
                  </a:lnTo>
                  <a:cubicBezTo>
                    <a:pt x="21600" y="1271"/>
                    <a:pt x="21069" y="0"/>
                    <a:pt x="20415" y="0"/>
                  </a:cubicBezTo>
                  <a:lnTo>
                    <a:pt x="5973" y="0"/>
                  </a:lnTo>
                  <a:close/>
                  <a:moveTo>
                    <a:pt x="4353" y="12861"/>
                  </a:moveTo>
                  <a:lnTo>
                    <a:pt x="2284" y="12861"/>
                  </a:lnTo>
                  <a:lnTo>
                    <a:pt x="4353" y="4353"/>
                  </a:lnTo>
                  <a:lnTo>
                    <a:pt x="4353" y="12861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279270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Numbered List for PowerPoint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2CC2EEA-150E-4640-BB15-BC2D17B831FE}"/>
              </a:ext>
            </a:extLst>
          </p:cNvPr>
          <p:cNvGrpSpPr/>
          <p:nvPr/>
        </p:nvGrpSpPr>
        <p:grpSpPr>
          <a:xfrm>
            <a:off x="1424151" y="3429000"/>
            <a:ext cx="1678112" cy="1844151"/>
            <a:chOff x="332936" y="4652338"/>
            <a:chExt cx="2937088" cy="184415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8E9F656-8FCE-40B0-A04B-6840D0DB299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FC47CD2-0F14-4D66-A5B3-15D6E5D8D739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8251604-E9D0-41F1-A110-1F0554D5E53B}"/>
              </a:ext>
            </a:extLst>
          </p:cNvPr>
          <p:cNvGrpSpPr/>
          <p:nvPr/>
        </p:nvGrpSpPr>
        <p:grpSpPr>
          <a:xfrm>
            <a:off x="3970128" y="3429000"/>
            <a:ext cx="1678112" cy="1844151"/>
            <a:chOff x="332936" y="4652338"/>
            <a:chExt cx="2937088" cy="1844151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BABAFD9-3501-4A5B-8395-F02C9481ABB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80B7B13-5C67-4B7A-8BF3-BF3719747A9D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3817CC9-7942-4276-B11C-EB32C94FB237}"/>
              </a:ext>
            </a:extLst>
          </p:cNvPr>
          <p:cNvGrpSpPr/>
          <p:nvPr/>
        </p:nvGrpSpPr>
        <p:grpSpPr>
          <a:xfrm>
            <a:off x="6516104" y="3429000"/>
            <a:ext cx="1678112" cy="1844151"/>
            <a:chOff x="332936" y="4652338"/>
            <a:chExt cx="2937088" cy="1844151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BC6FA92-F560-438B-AC28-0DAF58EB7EE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721C25A-0252-4940-8F72-469D2DDC5185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6551753-BBEE-4B92-8CB8-50168D2CC8CC}"/>
              </a:ext>
            </a:extLst>
          </p:cNvPr>
          <p:cNvGrpSpPr/>
          <p:nvPr/>
        </p:nvGrpSpPr>
        <p:grpSpPr>
          <a:xfrm>
            <a:off x="9062081" y="3429000"/>
            <a:ext cx="1678112" cy="1844151"/>
            <a:chOff x="332936" y="4652338"/>
            <a:chExt cx="2937088" cy="1844151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9AEB0FC-1301-4C81-A933-BAC52519E9D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169952B-67C3-4121-ACBA-CFF6D28FAC2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sp>
        <p:nvSpPr>
          <p:cNvPr id="26" name="Shape">
            <a:extLst>
              <a:ext uri="{FF2B5EF4-FFF2-40B4-BE49-F238E27FC236}">
                <a16:creationId xmlns:a16="http://schemas.microsoft.com/office/drawing/2014/main" id="{DD814221-0EF1-4974-9C55-F5150CAD983B}"/>
              </a:ext>
            </a:extLst>
          </p:cNvPr>
          <p:cNvSpPr/>
          <p:nvPr/>
        </p:nvSpPr>
        <p:spPr>
          <a:xfrm>
            <a:off x="1222735" y="2061986"/>
            <a:ext cx="2699691" cy="1097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54" y="6572"/>
                </a:moveTo>
                <a:cubicBezTo>
                  <a:pt x="21523" y="6352"/>
                  <a:pt x="21478" y="6163"/>
                  <a:pt x="21418" y="5996"/>
                </a:cubicBezTo>
                <a:cubicBezTo>
                  <a:pt x="21360" y="5829"/>
                  <a:pt x="21289" y="5700"/>
                  <a:pt x="21203" y="5598"/>
                </a:cubicBezTo>
                <a:cubicBezTo>
                  <a:pt x="21124" y="5503"/>
                  <a:pt x="21024" y="5458"/>
                  <a:pt x="20908" y="5458"/>
                </a:cubicBezTo>
                <a:cubicBezTo>
                  <a:pt x="20687" y="5458"/>
                  <a:pt x="20522" y="5621"/>
                  <a:pt x="20405" y="5954"/>
                </a:cubicBezTo>
                <a:cubicBezTo>
                  <a:pt x="20277" y="6314"/>
                  <a:pt x="20215" y="6765"/>
                  <a:pt x="20215" y="7326"/>
                </a:cubicBezTo>
                <a:cubicBezTo>
                  <a:pt x="20215" y="7448"/>
                  <a:pt x="20222" y="7683"/>
                  <a:pt x="20246" y="8122"/>
                </a:cubicBezTo>
                <a:cubicBezTo>
                  <a:pt x="20257" y="8316"/>
                  <a:pt x="20234" y="8509"/>
                  <a:pt x="20183" y="8657"/>
                </a:cubicBezTo>
                <a:cubicBezTo>
                  <a:pt x="20132" y="8805"/>
                  <a:pt x="20057" y="8888"/>
                  <a:pt x="19978" y="8888"/>
                </a:cubicBezTo>
                <a:lnTo>
                  <a:pt x="17554" y="8888"/>
                </a:lnTo>
                <a:cubicBezTo>
                  <a:pt x="17404" y="8888"/>
                  <a:pt x="17283" y="8588"/>
                  <a:pt x="17283" y="8221"/>
                </a:cubicBezTo>
                <a:cubicBezTo>
                  <a:pt x="17283" y="6913"/>
                  <a:pt x="17372" y="5704"/>
                  <a:pt x="17546" y="4628"/>
                </a:cubicBezTo>
                <a:cubicBezTo>
                  <a:pt x="17722" y="3548"/>
                  <a:pt x="17971" y="2600"/>
                  <a:pt x="18292" y="1812"/>
                </a:cubicBezTo>
                <a:cubicBezTo>
                  <a:pt x="18609" y="1031"/>
                  <a:pt x="18991" y="421"/>
                  <a:pt x="19424" y="0"/>
                </a:cubicBezTo>
                <a:lnTo>
                  <a:pt x="0" y="0"/>
                </a:lnTo>
                <a:lnTo>
                  <a:pt x="0" y="4757"/>
                </a:lnTo>
                <a:lnTo>
                  <a:pt x="1280" y="4757"/>
                </a:lnTo>
                <a:lnTo>
                  <a:pt x="1280" y="21600"/>
                </a:lnTo>
                <a:lnTo>
                  <a:pt x="17118" y="21600"/>
                </a:lnTo>
                <a:cubicBezTo>
                  <a:pt x="17118" y="21429"/>
                  <a:pt x="17141" y="21263"/>
                  <a:pt x="17192" y="21138"/>
                </a:cubicBezTo>
                <a:lnTo>
                  <a:pt x="19310" y="15729"/>
                </a:lnTo>
                <a:cubicBezTo>
                  <a:pt x="19860" y="14323"/>
                  <a:pt x="20295" y="13114"/>
                  <a:pt x="20605" y="12144"/>
                </a:cubicBezTo>
                <a:cubicBezTo>
                  <a:pt x="20912" y="11185"/>
                  <a:pt x="21141" y="10366"/>
                  <a:pt x="21289" y="9710"/>
                </a:cubicBezTo>
                <a:cubicBezTo>
                  <a:pt x="21431" y="9081"/>
                  <a:pt x="21518" y="8581"/>
                  <a:pt x="21551" y="8221"/>
                </a:cubicBezTo>
                <a:cubicBezTo>
                  <a:pt x="21585" y="7846"/>
                  <a:pt x="21600" y="7527"/>
                  <a:pt x="21600" y="7277"/>
                </a:cubicBezTo>
                <a:cubicBezTo>
                  <a:pt x="21600" y="7031"/>
                  <a:pt x="21585" y="6796"/>
                  <a:pt x="21554" y="657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7000"/>
                </a:schemeClr>
              </a:gs>
              <a:gs pos="35000">
                <a:schemeClr val="accent2">
                  <a:lumMod val="97000"/>
                  <a:lumOff val="3000"/>
                </a:schemeClr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522BE815-4547-4A9C-BBFB-8DC96BC5EA5F}"/>
              </a:ext>
            </a:extLst>
          </p:cNvPr>
          <p:cNvSpPr/>
          <p:nvPr/>
        </p:nvSpPr>
        <p:spPr>
          <a:xfrm>
            <a:off x="3398041" y="2061985"/>
            <a:ext cx="2981139" cy="109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21395" y="12921"/>
                </a:moveTo>
                <a:cubicBezTo>
                  <a:pt x="21247" y="12572"/>
                  <a:pt x="21074" y="12405"/>
                  <a:pt x="20866" y="12405"/>
                </a:cubicBezTo>
                <a:cubicBezTo>
                  <a:pt x="20813" y="12405"/>
                  <a:pt x="20765" y="12417"/>
                  <a:pt x="20716" y="12439"/>
                </a:cubicBezTo>
                <a:cubicBezTo>
                  <a:pt x="20657" y="12466"/>
                  <a:pt x="20592" y="12496"/>
                  <a:pt x="20520" y="12530"/>
                </a:cubicBezTo>
                <a:cubicBezTo>
                  <a:pt x="20505" y="12538"/>
                  <a:pt x="20491" y="12542"/>
                  <a:pt x="20476" y="12542"/>
                </a:cubicBezTo>
                <a:cubicBezTo>
                  <a:pt x="20419" y="12542"/>
                  <a:pt x="20363" y="12489"/>
                  <a:pt x="20318" y="12386"/>
                </a:cubicBezTo>
                <a:cubicBezTo>
                  <a:pt x="20262" y="12261"/>
                  <a:pt x="20230" y="12071"/>
                  <a:pt x="20230" y="11874"/>
                </a:cubicBezTo>
                <a:lnTo>
                  <a:pt x="20230" y="8531"/>
                </a:lnTo>
                <a:cubicBezTo>
                  <a:pt x="20230" y="8337"/>
                  <a:pt x="20261" y="8155"/>
                  <a:pt x="20314" y="8030"/>
                </a:cubicBezTo>
                <a:cubicBezTo>
                  <a:pt x="20359" y="7924"/>
                  <a:pt x="20417" y="7863"/>
                  <a:pt x="20476" y="7863"/>
                </a:cubicBezTo>
                <a:cubicBezTo>
                  <a:pt x="20486" y="7863"/>
                  <a:pt x="20497" y="7863"/>
                  <a:pt x="20508" y="7867"/>
                </a:cubicBezTo>
                <a:cubicBezTo>
                  <a:pt x="20550" y="7882"/>
                  <a:pt x="20583" y="7889"/>
                  <a:pt x="20611" y="7889"/>
                </a:cubicBezTo>
                <a:lnTo>
                  <a:pt x="20706" y="7889"/>
                </a:lnTo>
                <a:cubicBezTo>
                  <a:pt x="20887" y="7889"/>
                  <a:pt x="21028" y="7753"/>
                  <a:pt x="21136" y="7476"/>
                </a:cubicBezTo>
                <a:cubicBezTo>
                  <a:pt x="21240" y="7203"/>
                  <a:pt x="21290" y="6865"/>
                  <a:pt x="21290" y="6409"/>
                </a:cubicBezTo>
                <a:cubicBezTo>
                  <a:pt x="21290" y="5969"/>
                  <a:pt x="21246" y="5647"/>
                  <a:pt x="21149" y="5392"/>
                </a:cubicBezTo>
                <a:cubicBezTo>
                  <a:pt x="21053" y="5138"/>
                  <a:pt x="20928" y="5013"/>
                  <a:pt x="20767" y="5013"/>
                </a:cubicBezTo>
                <a:cubicBezTo>
                  <a:pt x="20596" y="5013"/>
                  <a:pt x="20470" y="5150"/>
                  <a:pt x="20370" y="5449"/>
                </a:cubicBezTo>
                <a:cubicBezTo>
                  <a:pt x="20265" y="5757"/>
                  <a:pt x="20215" y="6163"/>
                  <a:pt x="20215" y="6683"/>
                </a:cubicBezTo>
                <a:cubicBezTo>
                  <a:pt x="20215" y="7051"/>
                  <a:pt x="20105" y="7351"/>
                  <a:pt x="19970" y="7351"/>
                </a:cubicBezTo>
                <a:lnTo>
                  <a:pt x="18162" y="7351"/>
                </a:lnTo>
                <a:cubicBezTo>
                  <a:pt x="18092" y="7351"/>
                  <a:pt x="18025" y="7267"/>
                  <a:pt x="17978" y="7127"/>
                </a:cubicBezTo>
                <a:cubicBezTo>
                  <a:pt x="17932" y="6982"/>
                  <a:pt x="17910" y="6793"/>
                  <a:pt x="17918" y="6603"/>
                </a:cubicBezTo>
                <a:cubicBezTo>
                  <a:pt x="17968" y="5457"/>
                  <a:pt x="18076" y="4425"/>
                  <a:pt x="18236" y="3537"/>
                </a:cubicBezTo>
                <a:cubicBezTo>
                  <a:pt x="18398" y="2634"/>
                  <a:pt x="18610" y="1856"/>
                  <a:pt x="18866" y="1230"/>
                </a:cubicBezTo>
                <a:cubicBezTo>
                  <a:pt x="19074" y="721"/>
                  <a:pt x="19313" y="315"/>
                  <a:pt x="19578" y="0"/>
                </a:cubicBezTo>
                <a:lnTo>
                  <a:pt x="5596" y="0"/>
                </a:lnTo>
                <a:lnTo>
                  <a:pt x="5473" y="0"/>
                </a:lnTo>
                <a:lnTo>
                  <a:pt x="5350" y="0"/>
                </a:lnTo>
                <a:lnTo>
                  <a:pt x="3151" y="0"/>
                </a:lnTo>
                <a:cubicBezTo>
                  <a:pt x="2713" y="0"/>
                  <a:pt x="2312" y="194"/>
                  <a:pt x="1946" y="584"/>
                </a:cubicBezTo>
                <a:cubicBezTo>
                  <a:pt x="1579" y="975"/>
                  <a:pt x="1262" y="1533"/>
                  <a:pt x="997" y="2258"/>
                </a:cubicBezTo>
                <a:cubicBezTo>
                  <a:pt x="731" y="2983"/>
                  <a:pt x="524" y="3848"/>
                  <a:pt x="377" y="4854"/>
                </a:cubicBezTo>
                <a:cubicBezTo>
                  <a:pt x="229" y="5859"/>
                  <a:pt x="155" y="6975"/>
                  <a:pt x="155" y="8204"/>
                </a:cubicBezTo>
                <a:lnTo>
                  <a:pt x="2350" y="8204"/>
                </a:lnTo>
                <a:cubicBezTo>
                  <a:pt x="2329" y="7813"/>
                  <a:pt x="2319" y="7518"/>
                  <a:pt x="2319" y="7313"/>
                </a:cubicBezTo>
                <a:cubicBezTo>
                  <a:pt x="2319" y="6588"/>
                  <a:pt x="2396" y="5984"/>
                  <a:pt x="2551" y="5499"/>
                </a:cubicBezTo>
                <a:cubicBezTo>
                  <a:pt x="2704" y="5017"/>
                  <a:pt x="2918" y="4774"/>
                  <a:pt x="3193" y="4774"/>
                </a:cubicBezTo>
                <a:cubicBezTo>
                  <a:pt x="3336" y="4774"/>
                  <a:pt x="3460" y="4842"/>
                  <a:pt x="3566" y="4983"/>
                </a:cubicBezTo>
                <a:cubicBezTo>
                  <a:pt x="3672" y="5123"/>
                  <a:pt x="3763" y="5309"/>
                  <a:pt x="3838" y="5540"/>
                </a:cubicBezTo>
                <a:cubicBezTo>
                  <a:pt x="3914" y="5772"/>
                  <a:pt x="3969" y="6038"/>
                  <a:pt x="4007" y="6334"/>
                </a:cubicBezTo>
                <a:cubicBezTo>
                  <a:pt x="4043" y="6630"/>
                  <a:pt x="4063" y="6937"/>
                  <a:pt x="4063" y="7256"/>
                </a:cubicBezTo>
                <a:cubicBezTo>
                  <a:pt x="4063" y="7552"/>
                  <a:pt x="4046" y="7916"/>
                  <a:pt x="4011" y="8345"/>
                </a:cubicBezTo>
                <a:cubicBezTo>
                  <a:pt x="3976" y="8774"/>
                  <a:pt x="3890" y="9331"/>
                  <a:pt x="3749" y="10018"/>
                </a:cubicBezTo>
                <a:cubicBezTo>
                  <a:pt x="3608" y="10705"/>
                  <a:pt x="3395" y="11548"/>
                  <a:pt x="3107" y="12542"/>
                </a:cubicBezTo>
                <a:cubicBezTo>
                  <a:pt x="2820" y="13536"/>
                  <a:pt x="2424" y="14750"/>
                  <a:pt x="1918" y="16185"/>
                </a:cubicBezTo>
                <a:lnTo>
                  <a:pt x="0" y="21600"/>
                </a:lnTo>
                <a:lnTo>
                  <a:pt x="5347" y="21600"/>
                </a:lnTo>
                <a:lnTo>
                  <a:pt x="5470" y="21600"/>
                </a:lnTo>
                <a:lnTo>
                  <a:pt x="5593" y="21600"/>
                </a:lnTo>
                <a:lnTo>
                  <a:pt x="6225" y="21600"/>
                </a:lnTo>
                <a:lnTo>
                  <a:pt x="19437" y="21600"/>
                </a:lnTo>
                <a:cubicBezTo>
                  <a:pt x="19339" y="21501"/>
                  <a:pt x="19243" y="21399"/>
                  <a:pt x="19149" y="21277"/>
                </a:cubicBezTo>
                <a:cubicBezTo>
                  <a:pt x="18640" y="20606"/>
                  <a:pt x="18229" y="19528"/>
                  <a:pt x="17926" y="18075"/>
                </a:cubicBezTo>
                <a:cubicBezTo>
                  <a:pt x="17788" y="17422"/>
                  <a:pt x="17692" y="16750"/>
                  <a:pt x="17643" y="16075"/>
                </a:cubicBezTo>
                <a:cubicBezTo>
                  <a:pt x="17597" y="15441"/>
                  <a:pt x="17575" y="14785"/>
                  <a:pt x="17575" y="14128"/>
                </a:cubicBezTo>
                <a:cubicBezTo>
                  <a:pt x="17575" y="13760"/>
                  <a:pt x="17685" y="13460"/>
                  <a:pt x="17820" y="13460"/>
                </a:cubicBezTo>
                <a:lnTo>
                  <a:pt x="19756" y="13460"/>
                </a:lnTo>
                <a:cubicBezTo>
                  <a:pt x="19889" y="13460"/>
                  <a:pt x="19996" y="13745"/>
                  <a:pt x="20002" y="14101"/>
                </a:cubicBezTo>
                <a:cubicBezTo>
                  <a:pt x="20013" y="14887"/>
                  <a:pt x="20090" y="15452"/>
                  <a:pt x="20235" y="15828"/>
                </a:cubicBezTo>
                <a:cubicBezTo>
                  <a:pt x="20382" y="16208"/>
                  <a:pt x="20582" y="16394"/>
                  <a:pt x="20845" y="16394"/>
                </a:cubicBezTo>
                <a:cubicBezTo>
                  <a:pt x="21119" y="16394"/>
                  <a:pt x="21306" y="16223"/>
                  <a:pt x="21417" y="15866"/>
                </a:cubicBezTo>
                <a:cubicBezTo>
                  <a:pt x="21539" y="15479"/>
                  <a:pt x="21599" y="15008"/>
                  <a:pt x="21599" y="14424"/>
                </a:cubicBezTo>
                <a:cubicBezTo>
                  <a:pt x="21600" y="13737"/>
                  <a:pt x="21533" y="13244"/>
                  <a:pt x="21395" y="129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35000">
                <a:schemeClr val="accent3"/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2EF1C0F3-3891-45E2-AAD6-0869FCC967C4}"/>
              </a:ext>
            </a:extLst>
          </p:cNvPr>
          <p:cNvSpPr/>
          <p:nvPr/>
        </p:nvSpPr>
        <p:spPr>
          <a:xfrm>
            <a:off x="5842854" y="2061986"/>
            <a:ext cx="2998844" cy="1097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88" y="17163"/>
                </a:moveTo>
                <a:lnTo>
                  <a:pt x="17788" y="13559"/>
                </a:lnTo>
                <a:cubicBezTo>
                  <a:pt x="17788" y="13437"/>
                  <a:pt x="17801" y="13316"/>
                  <a:pt x="17824" y="13210"/>
                </a:cubicBezTo>
                <a:lnTo>
                  <a:pt x="20768" y="0"/>
                </a:lnTo>
                <a:lnTo>
                  <a:pt x="5356" y="0"/>
                </a:lnTo>
                <a:lnTo>
                  <a:pt x="5234" y="0"/>
                </a:lnTo>
                <a:lnTo>
                  <a:pt x="3046" y="0"/>
                </a:lnTo>
                <a:cubicBezTo>
                  <a:pt x="2955" y="0"/>
                  <a:pt x="2865" y="11"/>
                  <a:pt x="2776" y="27"/>
                </a:cubicBezTo>
                <a:cubicBezTo>
                  <a:pt x="2503" y="80"/>
                  <a:pt x="2249" y="220"/>
                  <a:pt x="2013" y="447"/>
                </a:cubicBezTo>
                <a:cubicBezTo>
                  <a:pt x="1703" y="747"/>
                  <a:pt x="1431" y="1179"/>
                  <a:pt x="1199" y="1751"/>
                </a:cubicBezTo>
                <a:cubicBezTo>
                  <a:pt x="968" y="2319"/>
                  <a:pt x="778" y="3020"/>
                  <a:pt x="630" y="3854"/>
                </a:cubicBezTo>
                <a:cubicBezTo>
                  <a:pt x="480" y="4688"/>
                  <a:pt x="383" y="5635"/>
                  <a:pt x="337" y="6704"/>
                </a:cubicBezTo>
                <a:lnTo>
                  <a:pt x="2134" y="6704"/>
                </a:lnTo>
                <a:cubicBezTo>
                  <a:pt x="2134" y="6014"/>
                  <a:pt x="2206" y="5453"/>
                  <a:pt x="2353" y="5021"/>
                </a:cubicBezTo>
                <a:cubicBezTo>
                  <a:pt x="2499" y="4589"/>
                  <a:pt x="2691" y="4369"/>
                  <a:pt x="2928" y="4369"/>
                </a:cubicBezTo>
                <a:cubicBezTo>
                  <a:pt x="3154" y="4369"/>
                  <a:pt x="3337" y="4559"/>
                  <a:pt x="3479" y="4938"/>
                </a:cubicBezTo>
                <a:cubicBezTo>
                  <a:pt x="3622" y="5317"/>
                  <a:pt x="3692" y="5817"/>
                  <a:pt x="3692" y="6431"/>
                </a:cubicBezTo>
                <a:cubicBezTo>
                  <a:pt x="3692" y="7064"/>
                  <a:pt x="3616" y="7579"/>
                  <a:pt x="3464" y="7977"/>
                </a:cubicBezTo>
                <a:cubicBezTo>
                  <a:pt x="3311" y="8375"/>
                  <a:pt x="3113" y="8576"/>
                  <a:pt x="2869" y="8576"/>
                </a:cubicBezTo>
                <a:cubicBezTo>
                  <a:pt x="2842" y="8576"/>
                  <a:pt x="2811" y="8576"/>
                  <a:pt x="2775" y="8576"/>
                </a:cubicBezTo>
                <a:cubicBezTo>
                  <a:pt x="2738" y="8576"/>
                  <a:pt x="2694" y="8568"/>
                  <a:pt x="2640" y="8549"/>
                </a:cubicBezTo>
                <a:lnTo>
                  <a:pt x="2640" y="11888"/>
                </a:lnTo>
                <a:cubicBezTo>
                  <a:pt x="2712" y="11850"/>
                  <a:pt x="2779" y="11819"/>
                  <a:pt x="2838" y="11793"/>
                </a:cubicBezTo>
                <a:cubicBezTo>
                  <a:pt x="2898" y="11766"/>
                  <a:pt x="2960" y="11751"/>
                  <a:pt x="3027" y="11751"/>
                </a:cubicBezTo>
                <a:cubicBezTo>
                  <a:pt x="3292" y="11751"/>
                  <a:pt x="3521" y="11979"/>
                  <a:pt x="3712" y="12429"/>
                </a:cubicBezTo>
                <a:cubicBezTo>
                  <a:pt x="3905" y="12880"/>
                  <a:pt x="4000" y="13551"/>
                  <a:pt x="4000" y="14438"/>
                </a:cubicBezTo>
                <a:cubicBezTo>
                  <a:pt x="4000" y="15181"/>
                  <a:pt x="3920" y="15802"/>
                  <a:pt x="3762" y="16310"/>
                </a:cubicBezTo>
                <a:cubicBezTo>
                  <a:pt x="3602" y="16818"/>
                  <a:pt x="3351" y="17068"/>
                  <a:pt x="3007" y="17068"/>
                </a:cubicBezTo>
                <a:cubicBezTo>
                  <a:pt x="2683" y="17068"/>
                  <a:pt x="2425" y="16818"/>
                  <a:pt x="2232" y="16321"/>
                </a:cubicBezTo>
                <a:cubicBezTo>
                  <a:pt x="2041" y="15825"/>
                  <a:pt x="1938" y="15097"/>
                  <a:pt x="1925" y="14139"/>
                </a:cubicBezTo>
                <a:lnTo>
                  <a:pt x="0" y="14139"/>
                </a:lnTo>
                <a:cubicBezTo>
                  <a:pt x="0" y="14752"/>
                  <a:pt x="21" y="15359"/>
                  <a:pt x="64" y="15957"/>
                </a:cubicBezTo>
                <a:cubicBezTo>
                  <a:pt x="107" y="16556"/>
                  <a:pt x="191" y="17151"/>
                  <a:pt x="318" y="17750"/>
                </a:cubicBezTo>
                <a:cubicBezTo>
                  <a:pt x="595" y="19088"/>
                  <a:pt x="965" y="20065"/>
                  <a:pt x="1430" y="20679"/>
                </a:cubicBezTo>
                <a:cubicBezTo>
                  <a:pt x="1893" y="21293"/>
                  <a:pt x="2413" y="21600"/>
                  <a:pt x="2988" y="21600"/>
                </a:cubicBezTo>
                <a:lnTo>
                  <a:pt x="5115" y="21600"/>
                </a:lnTo>
                <a:lnTo>
                  <a:pt x="5237" y="21600"/>
                </a:lnTo>
                <a:lnTo>
                  <a:pt x="5359" y="21600"/>
                </a:lnTo>
                <a:lnTo>
                  <a:pt x="21600" y="21600"/>
                </a:lnTo>
                <a:lnTo>
                  <a:pt x="21600" y="17833"/>
                </a:lnTo>
                <a:lnTo>
                  <a:pt x="18034" y="17833"/>
                </a:lnTo>
                <a:cubicBezTo>
                  <a:pt x="17898" y="17829"/>
                  <a:pt x="17788" y="17530"/>
                  <a:pt x="17788" y="1716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35000">
                <a:schemeClr val="accent6"/>
              </a:gs>
              <a:gs pos="100000">
                <a:schemeClr val="accent6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BC14D70-89F4-44B1-80DB-FEB363E29A34}"/>
              </a:ext>
            </a:extLst>
          </p:cNvPr>
          <p:cNvGrpSpPr/>
          <p:nvPr/>
        </p:nvGrpSpPr>
        <p:grpSpPr>
          <a:xfrm>
            <a:off x="8345419" y="2061986"/>
            <a:ext cx="2623846" cy="1095738"/>
            <a:chOff x="6512081" y="2138252"/>
            <a:chExt cx="2263017" cy="945053"/>
          </a:xfrm>
          <a:gradFill>
            <a:gsLst>
              <a:gs pos="0">
                <a:schemeClr val="accent5">
                  <a:lumMod val="50000"/>
                </a:schemeClr>
              </a:gs>
              <a:gs pos="35000">
                <a:schemeClr val="accent5"/>
              </a:gs>
              <a:gs pos="100000">
                <a:schemeClr val="accent5"/>
              </a:gs>
            </a:gsLst>
            <a:lin ang="10800000" scaled="1"/>
          </a:gradFill>
        </p:grpSpPr>
        <p:sp>
          <p:nvSpPr>
            <p:cNvPr id="30" name="Triangle">
              <a:extLst>
                <a:ext uri="{FF2B5EF4-FFF2-40B4-BE49-F238E27FC236}">
                  <a16:creationId xmlns:a16="http://schemas.microsoft.com/office/drawing/2014/main" id="{9A89F12F-B364-4BAD-9DD7-C724A00EA8C3}"/>
                </a:ext>
              </a:extLst>
            </p:cNvPr>
            <p:cNvSpPr/>
            <p:nvPr/>
          </p:nvSpPr>
          <p:spPr>
            <a:xfrm>
              <a:off x="6802985" y="2437108"/>
              <a:ext cx="136645" cy="23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5D8D40D8-DADB-417E-AC5A-F64478F29A67}"/>
                </a:ext>
              </a:extLst>
            </p:cNvPr>
            <p:cNvSpPr/>
            <p:nvPr/>
          </p:nvSpPr>
          <p:spPr>
            <a:xfrm>
              <a:off x="6512081" y="2138252"/>
              <a:ext cx="2263017" cy="94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73" y="0"/>
                  </a:moveTo>
                  <a:lnTo>
                    <a:pt x="5833" y="0"/>
                  </a:lnTo>
                  <a:lnTo>
                    <a:pt x="5694" y="0"/>
                  </a:lnTo>
                  <a:lnTo>
                    <a:pt x="3445" y="0"/>
                  </a:lnTo>
                  <a:lnTo>
                    <a:pt x="0" y="13551"/>
                  </a:lnTo>
                  <a:lnTo>
                    <a:pt x="0" y="17160"/>
                  </a:lnTo>
                  <a:lnTo>
                    <a:pt x="4355" y="17160"/>
                  </a:lnTo>
                  <a:lnTo>
                    <a:pt x="4355" y="21600"/>
                  </a:lnTo>
                  <a:lnTo>
                    <a:pt x="5694" y="21600"/>
                  </a:lnTo>
                  <a:lnTo>
                    <a:pt x="5833" y="21600"/>
                  </a:lnTo>
                  <a:lnTo>
                    <a:pt x="5973" y="21600"/>
                  </a:lnTo>
                  <a:lnTo>
                    <a:pt x="20415" y="21600"/>
                  </a:lnTo>
                  <a:cubicBezTo>
                    <a:pt x="21069" y="21600"/>
                    <a:pt x="21600" y="20329"/>
                    <a:pt x="21600" y="18761"/>
                  </a:cubicBezTo>
                  <a:lnTo>
                    <a:pt x="21600" y="2839"/>
                  </a:lnTo>
                  <a:cubicBezTo>
                    <a:pt x="21600" y="1271"/>
                    <a:pt x="21069" y="0"/>
                    <a:pt x="20415" y="0"/>
                  </a:cubicBezTo>
                  <a:lnTo>
                    <a:pt x="5973" y="0"/>
                  </a:lnTo>
                  <a:close/>
                  <a:moveTo>
                    <a:pt x="4353" y="12861"/>
                  </a:moveTo>
                  <a:lnTo>
                    <a:pt x="2284" y="12861"/>
                  </a:lnTo>
                  <a:lnTo>
                    <a:pt x="4353" y="4353"/>
                  </a:lnTo>
                  <a:lnTo>
                    <a:pt x="4353" y="12861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55254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310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Numbered List for PowerPoint</vt:lpstr>
      <vt:lpstr>Horizontal Numbered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Numbered List for PowerPoint</dc:title>
  <dc:creator>PresentationGO.com</dc:creator>
  <dc:description>© Copyright PresentationGO.com</dc:description>
  <dcterms:created xsi:type="dcterms:W3CDTF">2014-11-26T05:14:11Z</dcterms:created>
  <dcterms:modified xsi:type="dcterms:W3CDTF">2019-04-01T22:36:55Z</dcterms:modified>
  <cp:category>Text &amp; Tables</cp:category>
</cp:coreProperties>
</file>