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7EEAE73-580D-6D4A-9F34-07D542B7DF6F}"/>
              </a:ext>
            </a:extLst>
          </p:cNvPr>
          <p:cNvSpPr/>
          <p:nvPr/>
        </p:nvSpPr>
        <p:spPr>
          <a:xfrm>
            <a:off x="6554906" y="2298831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Org 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38C916F-2C1F-F746-8A40-09D700EF2702}"/>
              </a:ext>
            </a:extLst>
          </p:cNvPr>
          <p:cNvSpPr/>
          <p:nvPr/>
        </p:nvSpPr>
        <p:spPr>
          <a:xfrm>
            <a:off x="4359356" y="1435008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D84E39F-83EA-9947-9300-E5BA9659A391}"/>
              </a:ext>
            </a:extLst>
          </p:cNvPr>
          <p:cNvSpPr/>
          <p:nvPr/>
        </p:nvSpPr>
        <p:spPr>
          <a:xfrm>
            <a:off x="6194980" y="1521392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DDE7EB4-E5B7-5048-8F3B-0F7B4D53274D}"/>
              </a:ext>
            </a:extLst>
          </p:cNvPr>
          <p:cNvSpPr/>
          <p:nvPr/>
        </p:nvSpPr>
        <p:spPr>
          <a:xfrm>
            <a:off x="8390529" y="2385215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61BAD1-80B1-F649-AA00-2E3A0F6E46C0}"/>
              </a:ext>
            </a:extLst>
          </p:cNvPr>
          <p:cNvSpPr/>
          <p:nvPr/>
        </p:nvSpPr>
        <p:spPr>
          <a:xfrm>
            <a:off x="6554906" y="3810520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2AF875D-8389-D04E-A770-E804DEDD1D85}"/>
              </a:ext>
            </a:extLst>
          </p:cNvPr>
          <p:cNvSpPr/>
          <p:nvPr/>
        </p:nvSpPr>
        <p:spPr>
          <a:xfrm>
            <a:off x="8390529" y="3896904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F3B547C-4598-1145-AF02-F256C48B4125}"/>
              </a:ext>
            </a:extLst>
          </p:cNvPr>
          <p:cNvSpPr/>
          <p:nvPr/>
        </p:nvSpPr>
        <p:spPr>
          <a:xfrm>
            <a:off x="4359356" y="4638350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309C76BC-A4E5-4046-902C-0EEC9CAA16A4}"/>
              </a:ext>
            </a:extLst>
          </p:cNvPr>
          <p:cNvSpPr/>
          <p:nvPr/>
        </p:nvSpPr>
        <p:spPr>
          <a:xfrm>
            <a:off x="6194980" y="4724734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752859-10EB-1343-A242-ED380B88902A}"/>
              </a:ext>
            </a:extLst>
          </p:cNvPr>
          <p:cNvSpPr/>
          <p:nvPr/>
        </p:nvSpPr>
        <p:spPr>
          <a:xfrm>
            <a:off x="3135608" y="3378612"/>
            <a:ext cx="6547056" cy="14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3" y="21600"/>
                </a:moveTo>
                <a:lnTo>
                  <a:pt x="237" y="21600"/>
                </a:lnTo>
                <a:cubicBezTo>
                  <a:pt x="107" y="21600"/>
                  <a:pt x="0" y="16740"/>
                  <a:pt x="0" y="10800"/>
                </a:cubicBezTo>
                <a:cubicBezTo>
                  <a:pt x="0" y="4860"/>
                  <a:pt x="107" y="0"/>
                  <a:pt x="237" y="0"/>
                </a:cubicBezTo>
                <a:lnTo>
                  <a:pt x="21363" y="0"/>
                </a:lnTo>
                <a:cubicBezTo>
                  <a:pt x="21493" y="0"/>
                  <a:pt x="21600" y="4860"/>
                  <a:pt x="21600" y="10800"/>
                </a:cubicBezTo>
                <a:cubicBezTo>
                  <a:pt x="21600" y="16740"/>
                  <a:pt x="21493" y="21600"/>
                  <a:pt x="21363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2449F6E-92D0-F147-A058-EAA1E87CDE26}"/>
              </a:ext>
            </a:extLst>
          </p:cNvPr>
          <p:cNvSpPr/>
          <p:nvPr/>
        </p:nvSpPr>
        <p:spPr>
          <a:xfrm>
            <a:off x="3099615" y="1758944"/>
            <a:ext cx="1378517" cy="1749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4" y="21600"/>
                </a:moveTo>
                <a:lnTo>
                  <a:pt x="1128" y="21600"/>
                </a:lnTo>
                <a:cubicBezTo>
                  <a:pt x="508" y="21600"/>
                  <a:pt x="0" y="21200"/>
                  <a:pt x="0" y="20711"/>
                </a:cubicBezTo>
                <a:cubicBezTo>
                  <a:pt x="0" y="20222"/>
                  <a:pt x="508" y="19822"/>
                  <a:pt x="1128" y="19822"/>
                </a:cubicBezTo>
                <a:lnTo>
                  <a:pt x="4794" y="19822"/>
                </a:lnTo>
                <a:cubicBezTo>
                  <a:pt x="8516" y="19822"/>
                  <a:pt x="11505" y="17467"/>
                  <a:pt x="11505" y="14533"/>
                </a:cubicBezTo>
                <a:lnTo>
                  <a:pt x="11505" y="7067"/>
                </a:lnTo>
                <a:cubicBezTo>
                  <a:pt x="11505" y="3156"/>
                  <a:pt x="15509" y="0"/>
                  <a:pt x="20472" y="0"/>
                </a:cubicBezTo>
                <a:cubicBezTo>
                  <a:pt x="21092" y="0"/>
                  <a:pt x="21600" y="400"/>
                  <a:pt x="21600" y="889"/>
                </a:cubicBezTo>
                <a:cubicBezTo>
                  <a:pt x="21600" y="1378"/>
                  <a:pt x="21092" y="1778"/>
                  <a:pt x="20472" y="1778"/>
                </a:cubicBezTo>
                <a:cubicBezTo>
                  <a:pt x="16750" y="1778"/>
                  <a:pt x="13761" y="4133"/>
                  <a:pt x="13761" y="7067"/>
                </a:cubicBezTo>
                <a:lnTo>
                  <a:pt x="13761" y="14533"/>
                </a:lnTo>
                <a:cubicBezTo>
                  <a:pt x="13704" y="18444"/>
                  <a:pt x="9700" y="21600"/>
                  <a:pt x="479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545118D-C449-4A48-AD17-347C32B02950}"/>
              </a:ext>
            </a:extLst>
          </p:cNvPr>
          <p:cNvSpPr/>
          <p:nvPr/>
        </p:nvSpPr>
        <p:spPr>
          <a:xfrm>
            <a:off x="5907036" y="2604770"/>
            <a:ext cx="737849" cy="917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74" y="21600"/>
                </a:moveTo>
                <a:lnTo>
                  <a:pt x="2107" y="21600"/>
                </a:lnTo>
                <a:cubicBezTo>
                  <a:pt x="948" y="21600"/>
                  <a:pt x="0" y="20838"/>
                  <a:pt x="0" y="19906"/>
                </a:cubicBezTo>
                <a:cubicBezTo>
                  <a:pt x="0" y="18974"/>
                  <a:pt x="948" y="18212"/>
                  <a:pt x="2107" y="18212"/>
                </a:cubicBezTo>
                <a:lnTo>
                  <a:pt x="5374" y="18212"/>
                </a:lnTo>
                <a:cubicBezTo>
                  <a:pt x="8113" y="18212"/>
                  <a:pt x="10326" y="16433"/>
                  <a:pt x="10326" y="14231"/>
                </a:cubicBezTo>
                <a:lnTo>
                  <a:pt x="10326" y="7369"/>
                </a:lnTo>
                <a:cubicBezTo>
                  <a:pt x="10326" y="3304"/>
                  <a:pt x="14435" y="0"/>
                  <a:pt x="19493" y="0"/>
                </a:cubicBezTo>
                <a:cubicBezTo>
                  <a:pt x="20652" y="0"/>
                  <a:pt x="21600" y="762"/>
                  <a:pt x="21600" y="1694"/>
                </a:cubicBezTo>
                <a:cubicBezTo>
                  <a:pt x="21600" y="2626"/>
                  <a:pt x="20652" y="3388"/>
                  <a:pt x="19493" y="3388"/>
                </a:cubicBezTo>
                <a:cubicBezTo>
                  <a:pt x="16753" y="3388"/>
                  <a:pt x="14540" y="5167"/>
                  <a:pt x="14540" y="7369"/>
                </a:cubicBezTo>
                <a:lnTo>
                  <a:pt x="14540" y="14231"/>
                </a:lnTo>
                <a:cubicBezTo>
                  <a:pt x="14540" y="18296"/>
                  <a:pt x="10431" y="21600"/>
                  <a:pt x="53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79F9FC-9BD5-EB4A-9CBD-4C333E6C37CE}"/>
              </a:ext>
            </a:extLst>
          </p:cNvPr>
          <p:cNvSpPr/>
          <p:nvPr/>
        </p:nvSpPr>
        <p:spPr>
          <a:xfrm>
            <a:off x="3099615" y="3378612"/>
            <a:ext cx="1378517" cy="1749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2" y="21600"/>
                </a:moveTo>
                <a:cubicBezTo>
                  <a:pt x="15509" y="21600"/>
                  <a:pt x="11505" y="18444"/>
                  <a:pt x="11505" y="14533"/>
                </a:cubicBezTo>
                <a:lnTo>
                  <a:pt x="11505" y="7067"/>
                </a:lnTo>
                <a:cubicBezTo>
                  <a:pt x="11505" y="4133"/>
                  <a:pt x="8516" y="1778"/>
                  <a:pt x="4794" y="1778"/>
                </a:cubicBezTo>
                <a:lnTo>
                  <a:pt x="1128" y="1778"/>
                </a:lnTo>
                <a:cubicBezTo>
                  <a:pt x="508" y="1778"/>
                  <a:pt x="0" y="1378"/>
                  <a:pt x="0" y="889"/>
                </a:cubicBezTo>
                <a:cubicBezTo>
                  <a:pt x="0" y="400"/>
                  <a:pt x="508" y="0"/>
                  <a:pt x="1128" y="0"/>
                </a:cubicBezTo>
                <a:lnTo>
                  <a:pt x="4794" y="0"/>
                </a:lnTo>
                <a:cubicBezTo>
                  <a:pt x="9757" y="0"/>
                  <a:pt x="13761" y="3156"/>
                  <a:pt x="13761" y="7067"/>
                </a:cubicBezTo>
                <a:lnTo>
                  <a:pt x="13761" y="14533"/>
                </a:lnTo>
                <a:cubicBezTo>
                  <a:pt x="13761" y="17467"/>
                  <a:pt x="16750" y="19822"/>
                  <a:pt x="20472" y="19822"/>
                </a:cubicBezTo>
                <a:cubicBezTo>
                  <a:pt x="21092" y="19822"/>
                  <a:pt x="21600" y="20222"/>
                  <a:pt x="21600" y="20711"/>
                </a:cubicBezTo>
                <a:cubicBezTo>
                  <a:pt x="21600" y="21200"/>
                  <a:pt x="21092" y="21600"/>
                  <a:pt x="20472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3707B6-F978-9041-A752-2C08B9906B89}"/>
              </a:ext>
            </a:extLst>
          </p:cNvPr>
          <p:cNvSpPr/>
          <p:nvPr/>
        </p:nvSpPr>
        <p:spPr>
          <a:xfrm>
            <a:off x="5907036" y="3378612"/>
            <a:ext cx="737849" cy="917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93" y="21600"/>
                </a:moveTo>
                <a:cubicBezTo>
                  <a:pt x="14435" y="21600"/>
                  <a:pt x="10326" y="18296"/>
                  <a:pt x="10326" y="14231"/>
                </a:cubicBezTo>
                <a:lnTo>
                  <a:pt x="10326" y="7369"/>
                </a:lnTo>
                <a:cubicBezTo>
                  <a:pt x="10326" y="5167"/>
                  <a:pt x="8113" y="3388"/>
                  <a:pt x="5374" y="3388"/>
                </a:cubicBezTo>
                <a:lnTo>
                  <a:pt x="2107" y="3388"/>
                </a:lnTo>
                <a:cubicBezTo>
                  <a:pt x="948" y="3388"/>
                  <a:pt x="0" y="2626"/>
                  <a:pt x="0" y="1694"/>
                </a:cubicBezTo>
                <a:cubicBezTo>
                  <a:pt x="0" y="762"/>
                  <a:pt x="948" y="0"/>
                  <a:pt x="2107" y="0"/>
                </a:cubicBezTo>
                <a:lnTo>
                  <a:pt x="5374" y="0"/>
                </a:lnTo>
                <a:cubicBezTo>
                  <a:pt x="10431" y="0"/>
                  <a:pt x="14540" y="3304"/>
                  <a:pt x="14540" y="7369"/>
                </a:cubicBezTo>
                <a:lnTo>
                  <a:pt x="14540" y="14231"/>
                </a:lnTo>
                <a:cubicBezTo>
                  <a:pt x="14540" y="16433"/>
                  <a:pt x="16753" y="18212"/>
                  <a:pt x="19493" y="18212"/>
                </a:cubicBezTo>
                <a:cubicBezTo>
                  <a:pt x="20652" y="18212"/>
                  <a:pt x="21600" y="18974"/>
                  <a:pt x="21600" y="19906"/>
                </a:cubicBezTo>
                <a:cubicBezTo>
                  <a:pt x="21600" y="20838"/>
                  <a:pt x="20757" y="21600"/>
                  <a:pt x="1949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3800AE2-ECED-7847-B3DD-F0EAA8142BD4}"/>
              </a:ext>
            </a:extLst>
          </p:cNvPr>
          <p:cNvSpPr/>
          <p:nvPr/>
        </p:nvSpPr>
        <p:spPr>
          <a:xfrm>
            <a:off x="8894426" y="3054675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AECE7DAA-92C0-6C4E-BC11-1F43B705AC0F}"/>
              </a:ext>
            </a:extLst>
          </p:cNvPr>
          <p:cNvSpPr/>
          <p:nvPr/>
        </p:nvSpPr>
        <p:spPr>
          <a:xfrm>
            <a:off x="10730049" y="3141059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C180371-A8B3-764B-9236-43B44C1A0DD9}"/>
              </a:ext>
            </a:extLst>
          </p:cNvPr>
          <p:cNvSpPr/>
          <p:nvPr/>
        </p:nvSpPr>
        <p:spPr>
          <a:xfrm>
            <a:off x="760095" y="2154863"/>
            <a:ext cx="2591468" cy="259146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6B2CC2-D511-C14E-A7F6-6B8559D9358A}"/>
              </a:ext>
            </a:extLst>
          </p:cNvPr>
          <p:cNvGrpSpPr/>
          <p:nvPr/>
        </p:nvGrpSpPr>
        <p:grpSpPr>
          <a:xfrm>
            <a:off x="1269716" y="2871779"/>
            <a:ext cx="1541957" cy="1013154"/>
            <a:chOff x="332936" y="2720099"/>
            <a:chExt cx="2975111" cy="1013154"/>
          </a:xfrm>
        </p:grpSpPr>
        <p:sp>
          <p:nvSpPr>
            <p:cNvPr id="31" name="TextBox 66">
              <a:extLst>
                <a:ext uri="{FF2B5EF4-FFF2-40B4-BE49-F238E27FC236}">
                  <a16:creationId xmlns:a16="http://schemas.microsoft.com/office/drawing/2014/main" id="{6BABFE7F-FC94-404D-A849-DEC22C1F0B9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BA98B229-9003-B54F-B8FF-2AEFAE918D9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0" name="Graphic 68" descr="Bar graph with upward trend with solid fill">
            <a:extLst>
              <a:ext uri="{FF2B5EF4-FFF2-40B4-BE49-F238E27FC236}">
                <a16:creationId xmlns:a16="http://schemas.microsoft.com/office/drawing/2014/main" id="{075B0E12-130E-5247-AF18-DA9C65DAB2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0963" y="3251973"/>
            <a:ext cx="390046" cy="390046"/>
          </a:xfrm>
          <a:prstGeom prst="rect">
            <a:avLst/>
          </a:prstGeom>
        </p:spPr>
      </p:pic>
      <p:pic>
        <p:nvPicPr>
          <p:cNvPr id="21" name="Graphic 69" descr="Bullseye with solid fill">
            <a:extLst>
              <a:ext uri="{FF2B5EF4-FFF2-40B4-BE49-F238E27FC236}">
                <a16:creationId xmlns:a16="http://schemas.microsoft.com/office/drawing/2014/main" id="{F25D6828-312C-C64E-A6ED-FA2188FC84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05894" y="1632306"/>
            <a:ext cx="390046" cy="390046"/>
          </a:xfrm>
          <a:prstGeom prst="rect">
            <a:avLst/>
          </a:prstGeom>
        </p:spPr>
      </p:pic>
      <p:pic>
        <p:nvPicPr>
          <p:cNvPr id="22" name="Graphic 71" descr="Gears with solid fill">
            <a:extLst>
              <a:ext uri="{FF2B5EF4-FFF2-40B4-BE49-F238E27FC236}">
                <a16:creationId xmlns:a16="http://schemas.microsoft.com/office/drawing/2014/main" id="{E1E3474D-0DF9-7F48-93FC-2C4BB709D1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01443" y="2496129"/>
            <a:ext cx="390046" cy="390046"/>
          </a:xfrm>
          <a:prstGeom prst="rect">
            <a:avLst/>
          </a:prstGeom>
        </p:spPr>
      </p:pic>
      <p:pic>
        <p:nvPicPr>
          <p:cNvPr id="23" name="Graphic 72" descr="Lights On with solid fill">
            <a:extLst>
              <a:ext uri="{FF2B5EF4-FFF2-40B4-BE49-F238E27FC236}">
                <a16:creationId xmlns:a16="http://schemas.microsoft.com/office/drawing/2014/main" id="{573F9C3F-10D6-D547-8562-5617F779F4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01443" y="4007818"/>
            <a:ext cx="390046" cy="390046"/>
          </a:xfrm>
          <a:prstGeom prst="rect">
            <a:avLst/>
          </a:prstGeom>
        </p:spPr>
      </p:pic>
      <p:pic>
        <p:nvPicPr>
          <p:cNvPr id="24" name="Graphic 73" descr="Stopwatch 66% with solid fill">
            <a:extLst>
              <a:ext uri="{FF2B5EF4-FFF2-40B4-BE49-F238E27FC236}">
                <a16:creationId xmlns:a16="http://schemas.microsoft.com/office/drawing/2014/main" id="{201559C8-B9FC-684C-A705-4C7A7FF0F54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05894" y="4835648"/>
            <a:ext cx="390046" cy="390046"/>
          </a:xfrm>
          <a:prstGeom prst="rect">
            <a:avLst/>
          </a:prstGeom>
        </p:spPr>
      </p:pic>
      <p:sp>
        <p:nvSpPr>
          <p:cNvPr id="25" name="TextBox 74">
            <a:extLst>
              <a:ext uri="{FF2B5EF4-FFF2-40B4-BE49-F238E27FC236}">
                <a16:creationId xmlns:a16="http://schemas.microsoft.com/office/drawing/2014/main" id="{0CFA71EE-DD0B-4148-A42F-DE36DDF965AE}"/>
              </a:ext>
            </a:extLst>
          </p:cNvPr>
          <p:cNvSpPr txBox="1"/>
          <p:nvPr/>
        </p:nvSpPr>
        <p:spPr>
          <a:xfrm>
            <a:off x="4354802" y="241807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75">
            <a:extLst>
              <a:ext uri="{FF2B5EF4-FFF2-40B4-BE49-F238E27FC236}">
                <a16:creationId xmlns:a16="http://schemas.microsoft.com/office/drawing/2014/main" id="{36085FD9-64D0-D241-8354-E2F6D4CC6B27}"/>
              </a:ext>
            </a:extLst>
          </p:cNvPr>
          <p:cNvSpPr txBox="1"/>
          <p:nvPr/>
        </p:nvSpPr>
        <p:spPr>
          <a:xfrm>
            <a:off x="4354802" y="36982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7" name="TextBox 76">
            <a:extLst>
              <a:ext uri="{FF2B5EF4-FFF2-40B4-BE49-F238E27FC236}">
                <a16:creationId xmlns:a16="http://schemas.microsoft.com/office/drawing/2014/main" id="{F8EB3931-C842-234C-94F3-29350D1295AE}"/>
              </a:ext>
            </a:extLst>
          </p:cNvPr>
          <p:cNvSpPr txBox="1"/>
          <p:nvPr/>
        </p:nvSpPr>
        <p:spPr>
          <a:xfrm>
            <a:off x="9338282" y="226973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8" name="TextBox 77">
            <a:extLst>
              <a:ext uri="{FF2B5EF4-FFF2-40B4-BE49-F238E27FC236}">
                <a16:creationId xmlns:a16="http://schemas.microsoft.com/office/drawing/2014/main" id="{1E7B33E6-584B-F74A-8397-6463E7E14011}"/>
              </a:ext>
            </a:extLst>
          </p:cNvPr>
          <p:cNvSpPr txBox="1"/>
          <p:nvPr/>
        </p:nvSpPr>
        <p:spPr>
          <a:xfrm>
            <a:off x="9338282" y="398482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9" name="TextBox 78">
            <a:extLst>
              <a:ext uri="{FF2B5EF4-FFF2-40B4-BE49-F238E27FC236}">
                <a16:creationId xmlns:a16="http://schemas.microsoft.com/office/drawing/2014/main" id="{F1D7F9C2-3F97-324D-AD34-75DCFDE4C073}"/>
              </a:ext>
            </a:extLst>
          </p:cNvPr>
          <p:cNvSpPr txBox="1"/>
          <p:nvPr/>
        </p:nvSpPr>
        <p:spPr>
          <a:xfrm>
            <a:off x="7178012" y="144677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79">
            <a:extLst>
              <a:ext uri="{FF2B5EF4-FFF2-40B4-BE49-F238E27FC236}">
                <a16:creationId xmlns:a16="http://schemas.microsoft.com/office/drawing/2014/main" id="{766E0CFE-731B-4040-9F4B-2E67AEFBF08C}"/>
              </a:ext>
            </a:extLst>
          </p:cNvPr>
          <p:cNvSpPr txBox="1"/>
          <p:nvPr/>
        </p:nvSpPr>
        <p:spPr>
          <a:xfrm>
            <a:off x="7178012" y="477290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F7EEAE73-580D-6D4A-9F34-07D542B7DF6F}"/>
              </a:ext>
            </a:extLst>
          </p:cNvPr>
          <p:cNvSpPr/>
          <p:nvPr/>
        </p:nvSpPr>
        <p:spPr>
          <a:xfrm>
            <a:off x="6554906" y="2298831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Org Chart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38C916F-2C1F-F746-8A40-09D700EF2702}"/>
              </a:ext>
            </a:extLst>
          </p:cNvPr>
          <p:cNvSpPr/>
          <p:nvPr/>
        </p:nvSpPr>
        <p:spPr>
          <a:xfrm>
            <a:off x="4359356" y="1435008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D84E39F-83EA-9947-9300-E5BA9659A391}"/>
              </a:ext>
            </a:extLst>
          </p:cNvPr>
          <p:cNvSpPr/>
          <p:nvPr/>
        </p:nvSpPr>
        <p:spPr>
          <a:xfrm>
            <a:off x="6194980" y="1521392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DDE7EB4-E5B7-5048-8F3B-0F7B4D53274D}"/>
              </a:ext>
            </a:extLst>
          </p:cNvPr>
          <p:cNvSpPr/>
          <p:nvPr/>
        </p:nvSpPr>
        <p:spPr>
          <a:xfrm>
            <a:off x="8390529" y="2385215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61BAD1-80B1-F649-AA00-2E3A0F6E46C0}"/>
              </a:ext>
            </a:extLst>
          </p:cNvPr>
          <p:cNvSpPr/>
          <p:nvPr/>
        </p:nvSpPr>
        <p:spPr>
          <a:xfrm>
            <a:off x="6554906" y="3810520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2AF875D-8389-D04E-A770-E804DEDD1D85}"/>
              </a:ext>
            </a:extLst>
          </p:cNvPr>
          <p:cNvSpPr/>
          <p:nvPr/>
        </p:nvSpPr>
        <p:spPr>
          <a:xfrm>
            <a:off x="8390529" y="3896904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F3B547C-4598-1145-AF02-F256C48B4125}"/>
              </a:ext>
            </a:extLst>
          </p:cNvPr>
          <p:cNvSpPr/>
          <p:nvPr/>
        </p:nvSpPr>
        <p:spPr>
          <a:xfrm>
            <a:off x="4359356" y="4638350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21600"/>
                </a:moveTo>
                <a:lnTo>
                  <a:pt x="3340" y="21600"/>
                </a:lnTo>
                <a:cubicBezTo>
                  <a:pt x="1501" y="21600"/>
                  <a:pt x="0" y="16745"/>
                  <a:pt x="0" y="10800"/>
                </a:cubicBezTo>
                <a:cubicBezTo>
                  <a:pt x="0" y="4855"/>
                  <a:pt x="1501" y="0"/>
                  <a:pt x="3340" y="0"/>
                </a:cubicBezTo>
                <a:lnTo>
                  <a:pt x="18260" y="0"/>
                </a:lnTo>
                <a:cubicBezTo>
                  <a:pt x="20099" y="0"/>
                  <a:pt x="21600" y="4855"/>
                  <a:pt x="21600" y="10800"/>
                </a:cubicBezTo>
                <a:cubicBezTo>
                  <a:pt x="21600" y="16745"/>
                  <a:pt x="20099" y="21600"/>
                  <a:pt x="1826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FFFF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309C76BC-A4E5-4046-902C-0EEC9CAA16A4}"/>
              </a:ext>
            </a:extLst>
          </p:cNvPr>
          <p:cNvSpPr/>
          <p:nvPr/>
        </p:nvSpPr>
        <p:spPr>
          <a:xfrm>
            <a:off x="6194980" y="4724734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C752859-10EB-1343-A242-ED380B88902A}"/>
              </a:ext>
            </a:extLst>
          </p:cNvPr>
          <p:cNvSpPr/>
          <p:nvPr/>
        </p:nvSpPr>
        <p:spPr>
          <a:xfrm>
            <a:off x="3135608" y="3378612"/>
            <a:ext cx="6547056" cy="14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63" y="21600"/>
                </a:moveTo>
                <a:lnTo>
                  <a:pt x="237" y="21600"/>
                </a:lnTo>
                <a:cubicBezTo>
                  <a:pt x="107" y="21600"/>
                  <a:pt x="0" y="16740"/>
                  <a:pt x="0" y="10800"/>
                </a:cubicBezTo>
                <a:cubicBezTo>
                  <a:pt x="0" y="4860"/>
                  <a:pt x="107" y="0"/>
                  <a:pt x="237" y="0"/>
                </a:cubicBezTo>
                <a:lnTo>
                  <a:pt x="21363" y="0"/>
                </a:lnTo>
                <a:cubicBezTo>
                  <a:pt x="21493" y="0"/>
                  <a:pt x="21600" y="4860"/>
                  <a:pt x="21600" y="10800"/>
                </a:cubicBezTo>
                <a:cubicBezTo>
                  <a:pt x="21600" y="16740"/>
                  <a:pt x="21493" y="21600"/>
                  <a:pt x="21363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2449F6E-92D0-F147-A058-EAA1E87CDE26}"/>
              </a:ext>
            </a:extLst>
          </p:cNvPr>
          <p:cNvSpPr/>
          <p:nvPr/>
        </p:nvSpPr>
        <p:spPr>
          <a:xfrm>
            <a:off x="3099615" y="1758944"/>
            <a:ext cx="1378517" cy="1749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4" y="21600"/>
                </a:moveTo>
                <a:lnTo>
                  <a:pt x="1128" y="21600"/>
                </a:lnTo>
                <a:cubicBezTo>
                  <a:pt x="508" y="21600"/>
                  <a:pt x="0" y="21200"/>
                  <a:pt x="0" y="20711"/>
                </a:cubicBezTo>
                <a:cubicBezTo>
                  <a:pt x="0" y="20222"/>
                  <a:pt x="508" y="19822"/>
                  <a:pt x="1128" y="19822"/>
                </a:cubicBezTo>
                <a:lnTo>
                  <a:pt x="4794" y="19822"/>
                </a:lnTo>
                <a:cubicBezTo>
                  <a:pt x="8516" y="19822"/>
                  <a:pt x="11505" y="17467"/>
                  <a:pt x="11505" y="14533"/>
                </a:cubicBezTo>
                <a:lnTo>
                  <a:pt x="11505" y="7067"/>
                </a:lnTo>
                <a:cubicBezTo>
                  <a:pt x="11505" y="3156"/>
                  <a:pt x="15509" y="0"/>
                  <a:pt x="20472" y="0"/>
                </a:cubicBezTo>
                <a:cubicBezTo>
                  <a:pt x="21092" y="0"/>
                  <a:pt x="21600" y="400"/>
                  <a:pt x="21600" y="889"/>
                </a:cubicBezTo>
                <a:cubicBezTo>
                  <a:pt x="21600" y="1378"/>
                  <a:pt x="21092" y="1778"/>
                  <a:pt x="20472" y="1778"/>
                </a:cubicBezTo>
                <a:cubicBezTo>
                  <a:pt x="16750" y="1778"/>
                  <a:pt x="13761" y="4133"/>
                  <a:pt x="13761" y="7067"/>
                </a:cubicBezTo>
                <a:lnTo>
                  <a:pt x="13761" y="14533"/>
                </a:lnTo>
                <a:cubicBezTo>
                  <a:pt x="13704" y="18444"/>
                  <a:pt x="9700" y="21600"/>
                  <a:pt x="479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545118D-C449-4A48-AD17-347C32B02950}"/>
              </a:ext>
            </a:extLst>
          </p:cNvPr>
          <p:cNvSpPr/>
          <p:nvPr/>
        </p:nvSpPr>
        <p:spPr>
          <a:xfrm>
            <a:off x="5907036" y="2604770"/>
            <a:ext cx="737849" cy="917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74" y="21600"/>
                </a:moveTo>
                <a:lnTo>
                  <a:pt x="2107" y="21600"/>
                </a:lnTo>
                <a:cubicBezTo>
                  <a:pt x="948" y="21600"/>
                  <a:pt x="0" y="20838"/>
                  <a:pt x="0" y="19906"/>
                </a:cubicBezTo>
                <a:cubicBezTo>
                  <a:pt x="0" y="18974"/>
                  <a:pt x="948" y="18212"/>
                  <a:pt x="2107" y="18212"/>
                </a:cubicBezTo>
                <a:lnTo>
                  <a:pt x="5374" y="18212"/>
                </a:lnTo>
                <a:cubicBezTo>
                  <a:pt x="8113" y="18212"/>
                  <a:pt x="10326" y="16433"/>
                  <a:pt x="10326" y="14231"/>
                </a:cubicBezTo>
                <a:lnTo>
                  <a:pt x="10326" y="7369"/>
                </a:lnTo>
                <a:cubicBezTo>
                  <a:pt x="10326" y="3304"/>
                  <a:pt x="14435" y="0"/>
                  <a:pt x="19493" y="0"/>
                </a:cubicBezTo>
                <a:cubicBezTo>
                  <a:pt x="20652" y="0"/>
                  <a:pt x="21600" y="762"/>
                  <a:pt x="21600" y="1694"/>
                </a:cubicBezTo>
                <a:cubicBezTo>
                  <a:pt x="21600" y="2626"/>
                  <a:pt x="20652" y="3388"/>
                  <a:pt x="19493" y="3388"/>
                </a:cubicBezTo>
                <a:cubicBezTo>
                  <a:pt x="16753" y="3388"/>
                  <a:pt x="14540" y="5167"/>
                  <a:pt x="14540" y="7369"/>
                </a:cubicBezTo>
                <a:lnTo>
                  <a:pt x="14540" y="14231"/>
                </a:lnTo>
                <a:cubicBezTo>
                  <a:pt x="14540" y="18296"/>
                  <a:pt x="10431" y="21600"/>
                  <a:pt x="53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79F9FC-9BD5-EB4A-9CBD-4C333E6C37CE}"/>
              </a:ext>
            </a:extLst>
          </p:cNvPr>
          <p:cNvSpPr/>
          <p:nvPr/>
        </p:nvSpPr>
        <p:spPr>
          <a:xfrm>
            <a:off x="3099615" y="3378612"/>
            <a:ext cx="1378517" cy="1749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2" y="21600"/>
                </a:moveTo>
                <a:cubicBezTo>
                  <a:pt x="15509" y="21600"/>
                  <a:pt x="11505" y="18444"/>
                  <a:pt x="11505" y="14533"/>
                </a:cubicBezTo>
                <a:lnTo>
                  <a:pt x="11505" y="7067"/>
                </a:lnTo>
                <a:cubicBezTo>
                  <a:pt x="11505" y="4133"/>
                  <a:pt x="8516" y="1778"/>
                  <a:pt x="4794" y="1778"/>
                </a:cubicBezTo>
                <a:lnTo>
                  <a:pt x="1128" y="1778"/>
                </a:lnTo>
                <a:cubicBezTo>
                  <a:pt x="508" y="1778"/>
                  <a:pt x="0" y="1378"/>
                  <a:pt x="0" y="889"/>
                </a:cubicBezTo>
                <a:cubicBezTo>
                  <a:pt x="0" y="400"/>
                  <a:pt x="508" y="0"/>
                  <a:pt x="1128" y="0"/>
                </a:cubicBezTo>
                <a:lnTo>
                  <a:pt x="4794" y="0"/>
                </a:lnTo>
                <a:cubicBezTo>
                  <a:pt x="9757" y="0"/>
                  <a:pt x="13761" y="3156"/>
                  <a:pt x="13761" y="7067"/>
                </a:cubicBezTo>
                <a:lnTo>
                  <a:pt x="13761" y="14533"/>
                </a:lnTo>
                <a:cubicBezTo>
                  <a:pt x="13761" y="17467"/>
                  <a:pt x="16750" y="19822"/>
                  <a:pt x="20472" y="19822"/>
                </a:cubicBezTo>
                <a:cubicBezTo>
                  <a:pt x="21092" y="19822"/>
                  <a:pt x="21600" y="20222"/>
                  <a:pt x="21600" y="20711"/>
                </a:cubicBezTo>
                <a:cubicBezTo>
                  <a:pt x="21600" y="21200"/>
                  <a:pt x="21092" y="21600"/>
                  <a:pt x="20472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3707B6-F978-9041-A752-2C08B9906B89}"/>
              </a:ext>
            </a:extLst>
          </p:cNvPr>
          <p:cNvSpPr/>
          <p:nvPr/>
        </p:nvSpPr>
        <p:spPr>
          <a:xfrm>
            <a:off x="5907036" y="3378612"/>
            <a:ext cx="737849" cy="917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93" y="21600"/>
                </a:moveTo>
                <a:cubicBezTo>
                  <a:pt x="14435" y="21600"/>
                  <a:pt x="10326" y="18296"/>
                  <a:pt x="10326" y="14231"/>
                </a:cubicBezTo>
                <a:lnTo>
                  <a:pt x="10326" y="7369"/>
                </a:lnTo>
                <a:cubicBezTo>
                  <a:pt x="10326" y="5167"/>
                  <a:pt x="8113" y="3388"/>
                  <a:pt x="5374" y="3388"/>
                </a:cubicBezTo>
                <a:lnTo>
                  <a:pt x="2107" y="3388"/>
                </a:lnTo>
                <a:cubicBezTo>
                  <a:pt x="948" y="3388"/>
                  <a:pt x="0" y="2626"/>
                  <a:pt x="0" y="1694"/>
                </a:cubicBezTo>
                <a:cubicBezTo>
                  <a:pt x="0" y="762"/>
                  <a:pt x="948" y="0"/>
                  <a:pt x="2107" y="0"/>
                </a:cubicBezTo>
                <a:lnTo>
                  <a:pt x="5374" y="0"/>
                </a:lnTo>
                <a:cubicBezTo>
                  <a:pt x="10431" y="0"/>
                  <a:pt x="14540" y="3304"/>
                  <a:pt x="14540" y="7369"/>
                </a:cubicBezTo>
                <a:lnTo>
                  <a:pt x="14540" y="14231"/>
                </a:lnTo>
                <a:cubicBezTo>
                  <a:pt x="14540" y="16433"/>
                  <a:pt x="16753" y="18212"/>
                  <a:pt x="19493" y="18212"/>
                </a:cubicBezTo>
                <a:cubicBezTo>
                  <a:pt x="20652" y="18212"/>
                  <a:pt x="21600" y="18974"/>
                  <a:pt x="21600" y="19906"/>
                </a:cubicBezTo>
                <a:cubicBezTo>
                  <a:pt x="21600" y="20838"/>
                  <a:pt x="20757" y="21600"/>
                  <a:pt x="1949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3800AE2-ECED-7847-B3DD-F0EAA8142BD4}"/>
              </a:ext>
            </a:extLst>
          </p:cNvPr>
          <p:cNvSpPr/>
          <p:nvPr/>
        </p:nvSpPr>
        <p:spPr>
          <a:xfrm>
            <a:off x="8894426" y="3054675"/>
            <a:ext cx="2537479" cy="7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0" y="0"/>
                </a:moveTo>
                <a:lnTo>
                  <a:pt x="3340" y="0"/>
                </a:lnTo>
                <a:cubicBezTo>
                  <a:pt x="1501" y="0"/>
                  <a:pt x="0" y="4855"/>
                  <a:pt x="0" y="10800"/>
                </a:cubicBezTo>
                <a:cubicBezTo>
                  <a:pt x="0" y="16745"/>
                  <a:pt x="1501" y="21600"/>
                  <a:pt x="3340" y="21600"/>
                </a:cubicBezTo>
                <a:lnTo>
                  <a:pt x="18260" y="21600"/>
                </a:lnTo>
                <a:cubicBezTo>
                  <a:pt x="20099" y="21600"/>
                  <a:pt x="21600" y="16745"/>
                  <a:pt x="21600" y="10800"/>
                </a:cubicBezTo>
                <a:cubicBezTo>
                  <a:pt x="21600" y="4855"/>
                  <a:pt x="20099" y="0"/>
                  <a:pt x="182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160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AECE7DAA-92C0-6C4E-BC11-1F43B705AC0F}"/>
              </a:ext>
            </a:extLst>
          </p:cNvPr>
          <p:cNvSpPr/>
          <p:nvPr/>
        </p:nvSpPr>
        <p:spPr>
          <a:xfrm>
            <a:off x="10730049" y="3141059"/>
            <a:ext cx="611874" cy="6118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7C180371-A8B3-764B-9236-43B44C1A0DD9}"/>
              </a:ext>
            </a:extLst>
          </p:cNvPr>
          <p:cNvSpPr/>
          <p:nvPr/>
        </p:nvSpPr>
        <p:spPr>
          <a:xfrm>
            <a:off x="760095" y="2154863"/>
            <a:ext cx="2591468" cy="259146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6B2CC2-D511-C14E-A7F6-6B8559D9358A}"/>
              </a:ext>
            </a:extLst>
          </p:cNvPr>
          <p:cNvGrpSpPr/>
          <p:nvPr/>
        </p:nvGrpSpPr>
        <p:grpSpPr>
          <a:xfrm>
            <a:off x="1269716" y="2871779"/>
            <a:ext cx="1541957" cy="1013154"/>
            <a:chOff x="332936" y="2720099"/>
            <a:chExt cx="2975111" cy="1013154"/>
          </a:xfrm>
        </p:grpSpPr>
        <p:sp>
          <p:nvSpPr>
            <p:cNvPr id="31" name="TextBox 66">
              <a:extLst>
                <a:ext uri="{FF2B5EF4-FFF2-40B4-BE49-F238E27FC236}">
                  <a16:creationId xmlns:a16="http://schemas.microsoft.com/office/drawing/2014/main" id="{6BABFE7F-FC94-404D-A849-DEC22C1F0B9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BA98B229-9003-B54F-B8FF-2AEFAE918D9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0" name="Graphic 68" descr="Bar graph with upward trend with solid fill">
            <a:extLst>
              <a:ext uri="{FF2B5EF4-FFF2-40B4-BE49-F238E27FC236}">
                <a16:creationId xmlns:a16="http://schemas.microsoft.com/office/drawing/2014/main" id="{075B0E12-130E-5247-AF18-DA9C65DAB2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0963" y="3251973"/>
            <a:ext cx="390046" cy="390046"/>
          </a:xfrm>
          <a:prstGeom prst="rect">
            <a:avLst/>
          </a:prstGeom>
        </p:spPr>
      </p:pic>
      <p:pic>
        <p:nvPicPr>
          <p:cNvPr id="21" name="Graphic 69" descr="Bullseye with solid fill">
            <a:extLst>
              <a:ext uri="{FF2B5EF4-FFF2-40B4-BE49-F238E27FC236}">
                <a16:creationId xmlns:a16="http://schemas.microsoft.com/office/drawing/2014/main" id="{F25D6828-312C-C64E-A6ED-FA2188FC84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05894" y="1632306"/>
            <a:ext cx="390046" cy="390046"/>
          </a:xfrm>
          <a:prstGeom prst="rect">
            <a:avLst/>
          </a:prstGeom>
        </p:spPr>
      </p:pic>
      <p:pic>
        <p:nvPicPr>
          <p:cNvPr id="22" name="Graphic 71" descr="Gears with solid fill">
            <a:extLst>
              <a:ext uri="{FF2B5EF4-FFF2-40B4-BE49-F238E27FC236}">
                <a16:creationId xmlns:a16="http://schemas.microsoft.com/office/drawing/2014/main" id="{E1E3474D-0DF9-7F48-93FC-2C4BB709D1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01443" y="2496129"/>
            <a:ext cx="390046" cy="390046"/>
          </a:xfrm>
          <a:prstGeom prst="rect">
            <a:avLst/>
          </a:prstGeom>
        </p:spPr>
      </p:pic>
      <p:pic>
        <p:nvPicPr>
          <p:cNvPr id="23" name="Graphic 72" descr="Lights On with solid fill">
            <a:extLst>
              <a:ext uri="{FF2B5EF4-FFF2-40B4-BE49-F238E27FC236}">
                <a16:creationId xmlns:a16="http://schemas.microsoft.com/office/drawing/2014/main" id="{573F9C3F-10D6-D547-8562-5617F779F4A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01443" y="4007818"/>
            <a:ext cx="390046" cy="390046"/>
          </a:xfrm>
          <a:prstGeom prst="rect">
            <a:avLst/>
          </a:prstGeom>
        </p:spPr>
      </p:pic>
      <p:pic>
        <p:nvPicPr>
          <p:cNvPr id="24" name="Graphic 73" descr="Stopwatch 66% with solid fill">
            <a:extLst>
              <a:ext uri="{FF2B5EF4-FFF2-40B4-BE49-F238E27FC236}">
                <a16:creationId xmlns:a16="http://schemas.microsoft.com/office/drawing/2014/main" id="{201559C8-B9FC-684C-A705-4C7A7FF0F54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05894" y="4835648"/>
            <a:ext cx="390046" cy="390046"/>
          </a:xfrm>
          <a:prstGeom prst="rect">
            <a:avLst/>
          </a:prstGeom>
        </p:spPr>
      </p:pic>
      <p:sp>
        <p:nvSpPr>
          <p:cNvPr id="25" name="TextBox 74">
            <a:extLst>
              <a:ext uri="{FF2B5EF4-FFF2-40B4-BE49-F238E27FC236}">
                <a16:creationId xmlns:a16="http://schemas.microsoft.com/office/drawing/2014/main" id="{0CFA71EE-DD0B-4148-A42F-DE36DDF965AE}"/>
              </a:ext>
            </a:extLst>
          </p:cNvPr>
          <p:cNvSpPr txBox="1"/>
          <p:nvPr/>
        </p:nvSpPr>
        <p:spPr>
          <a:xfrm>
            <a:off x="4354802" y="241807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75">
            <a:extLst>
              <a:ext uri="{FF2B5EF4-FFF2-40B4-BE49-F238E27FC236}">
                <a16:creationId xmlns:a16="http://schemas.microsoft.com/office/drawing/2014/main" id="{36085FD9-64D0-D241-8354-E2F6D4CC6B27}"/>
              </a:ext>
            </a:extLst>
          </p:cNvPr>
          <p:cNvSpPr txBox="1"/>
          <p:nvPr/>
        </p:nvSpPr>
        <p:spPr>
          <a:xfrm>
            <a:off x="4354802" y="3698232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7" name="TextBox 76">
            <a:extLst>
              <a:ext uri="{FF2B5EF4-FFF2-40B4-BE49-F238E27FC236}">
                <a16:creationId xmlns:a16="http://schemas.microsoft.com/office/drawing/2014/main" id="{F8EB3931-C842-234C-94F3-29350D1295AE}"/>
              </a:ext>
            </a:extLst>
          </p:cNvPr>
          <p:cNvSpPr txBox="1"/>
          <p:nvPr/>
        </p:nvSpPr>
        <p:spPr>
          <a:xfrm>
            <a:off x="9338282" y="226973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8" name="TextBox 77">
            <a:extLst>
              <a:ext uri="{FF2B5EF4-FFF2-40B4-BE49-F238E27FC236}">
                <a16:creationId xmlns:a16="http://schemas.microsoft.com/office/drawing/2014/main" id="{1E7B33E6-584B-F74A-8397-6463E7E14011}"/>
              </a:ext>
            </a:extLst>
          </p:cNvPr>
          <p:cNvSpPr txBox="1"/>
          <p:nvPr/>
        </p:nvSpPr>
        <p:spPr>
          <a:xfrm>
            <a:off x="9338282" y="398482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9" name="TextBox 78">
            <a:extLst>
              <a:ext uri="{FF2B5EF4-FFF2-40B4-BE49-F238E27FC236}">
                <a16:creationId xmlns:a16="http://schemas.microsoft.com/office/drawing/2014/main" id="{F1D7F9C2-3F97-324D-AD34-75DCFDE4C073}"/>
              </a:ext>
            </a:extLst>
          </p:cNvPr>
          <p:cNvSpPr txBox="1"/>
          <p:nvPr/>
        </p:nvSpPr>
        <p:spPr>
          <a:xfrm>
            <a:off x="7178012" y="144677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79">
            <a:extLst>
              <a:ext uri="{FF2B5EF4-FFF2-40B4-BE49-F238E27FC236}">
                <a16:creationId xmlns:a16="http://schemas.microsoft.com/office/drawing/2014/main" id="{766E0CFE-731B-4040-9F4B-2E67AEFBF08C}"/>
              </a:ext>
            </a:extLst>
          </p:cNvPr>
          <p:cNvSpPr txBox="1"/>
          <p:nvPr/>
        </p:nvSpPr>
        <p:spPr>
          <a:xfrm>
            <a:off x="7178012" y="4772904"/>
            <a:ext cx="1541957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9008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291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Org Chart – Slide Template</vt:lpstr>
      <vt:lpstr>Horizontal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Org Chart</dc:title>
  <dc:creator>PresentationGO.com</dc:creator>
  <dc:description>© Copyright PresentationGO.com - Do not distribute or sale without written permission.</dc:description>
  <cp:lastModifiedBy>Christophe Barroche</cp:lastModifiedBy>
  <cp:revision>10</cp:revision>
  <dcterms:created xsi:type="dcterms:W3CDTF">2014-11-26T05:14:11Z</dcterms:created>
  <dcterms:modified xsi:type="dcterms:W3CDTF">2022-02-08T20:30:13Z</dcterms:modified>
  <cp:category>Charts &amp; Diagrams</cp:category>
</cp:coreProperties>
</file>