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88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05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0F5CA189-E6D1-4727-BB4A-407338CD45D3}"/>
              </a:ext>
            </a:extLst>
          </p:cNvPr>
          <p:cNvSpPr/>
          <p:nvPr/>
        </p:nvSpPr>
        <p:spPr>
          <a:xfrm>
            <a:off x="6502353" y="1442818"/>
            <a:ext cx="1625693" cy="1185463"/>
          </a:xfrm>
          <a:custGeom>
            <a:avLst/>
            <a:gdLst>
              <a:gd name="connsiteX0" fmla="*/ 0 w 1625693"/>
              <a:gd name="connsiteY0" fmla="*/ 0 h 1185463"/>
              <a:gd name="connsiteX1" fmla="*/ 1625693 w 1625693"/>
              <a:gd name="connsiteY1" fmla="*/ 0 h 1185463"/>
              <a:gd name="connsiteX2" fmla="*/ 1625693 w 1625693"/>
              <a:gd name="connsiteY2" fmla="*/ 592732 h 1185463"/>
              <a:gd name="connsiteX3" fmla="*/ 812846 w 1625693"/>
              <a:gd name="connsiteY3" fmla="*/ 1185463 h 1185463"/>
              <a:gd name="connsiteX4" fmla="*/ 0 w 1625693"/>
              <a:gd name="connsiteY4" fmla="*/ 592732 h 1185463"/>
              <a:gd name="connsiteX5" fmla="*/ 0 w 1625693"/>
              <a:gd name="connsiteY5" fmla="*/ 0 h 118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5693" h="1185463">
                <a:moveTo>
                  <a:pt x="0" y="0"/>
                </a:moveTo>
                <a:lnTo>
                  <a:pt x="1625693" y="0"/>
                </a:lnTo>
                <a:lnTo>
                  <a:pt x="1625693" y="592732"/>
                </a:lnTo>
                <a:lnTo>
                  <a:pt x="812846" y="1185463"/>
                </a:lnTo>
                <a:lnTo>
                  <a:pt x="0" y="5927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2880" rtlCol="0" anchor="b"/>
          <a:lstStyle/>
          <a:p>
            <a:pPr algn="ctr"/>
            <a:r>
              <a:rPr lang="en-US" sz="2400" b="1"/>
              <a:t>03</a:t>
            </a: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12EDE3B-DB94-4BBE-AD3B-7F5F5B439D01}"/>
              </a:ext>
            </a:extLst>
          </p:cNvPr>
          <p:cNvSpPr/>
          <p:nvPr/>
        </p:nvSpPr>
        <p:spPr>
          <a:xfrm>
            <a:off x="1625553" y="1442819"/>
            <a:ext cx="1625693" cy="1185463"/>
          </a:xfrm>
          <a:custGeom>
            <a:avLst/>
            <a:gdLst>
              <a:gd name="connsiteX0" fmla="*/ 0 w 1625693"/>
              <a:gd name="connsiteY0" fmla="*/ 0 h 1185463"/>
              <a:gd name="connsiteX1" fmla="*/ 1625693 w 1625693"/>
              <a:gd name="connsiteY1" fmla="*/ 0 h 1185463"/>
              <a:gd name="connsiteX2" fmla="*/ 1625693 w 1625693"/>
              <a:gd name="connsiteY2" fmla="*/ 592732 h 1185463"/>
              <a:gd name="connsiteX3" fmla="*/ 812846 w 1625693"/>
              <a:gd name="connsiteY3" fmla="*/ 1185463 h 1185463"/>
              <a:gd name="connsiteX4" fmla="*/ 0 w 1625693"/>
              <a:gd name="connsiteY4" fmla="*/ 592732 h 1185463"/>
              <a:gd name="connsiteX5" fmla="*/ 0 w 1625693"/>
              <a:gd name="connsiteY5" fmla="*/ 0 h 118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5693" h="1185463">
                <a:moveTo>
                  <a:pt x="0" y="0"/>
                </a:moveTo>
                <a:lnTo>
                  <a:pt x="1625693" y="0"/>
                </a:lnTo>
                <a:lnTo>
                  <a:pt x="1625693" y="592732"/>
                </a:lnTo>
                <a:lnTo>
                  <a:pt x="812846" y="1185463"/>
                </a:lnTo>
                <a:lnTo>
                  <a:pt x="0" y="5927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2880" rtlCol="0" anchor="b"/>
          <a:lstStyle/>
          <a:p>
            <a:pPr algn="ctr"/>
            <a:r>
              <a:rPr lang="en-US" sz="2400" b="1"/>
              <a:t>01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D4709593-06FC-4CAF-BAFA-DADFC6988E6B}"/>
              </a:ext>
            </a:extLst>
          </p:cNvPr>
          <p:cNvSpPr/>
          <p:nvPr/>
        </p:nvSpPr>
        <p:spPr>
          <a:xfrm>
            <a:off x="8940752" y="4582691"/>
            <a:ext cx="1625693" cy="1185463"/>
          </a:xfrm>
          <a:custGeom>
            <a:avLst/>
            <a:gdLst>
              <a:gd name="connsiteX0" fmla="*/ 812847 w 1625693"/>
              <a:gd name="connsiteY0" fmla="*/ 0 h 1185463"/>
              <a:gd name="connsiteX1" fmla="*/ 1625693 w 1625693"/>
              <a:gd name="connsiteY1" fmla="*/ 592731 h 1185463"/>
              <a:gd name="connsiteX2" fmla="*/ 1625693 w 1625693"/>
              <a:gd name="connsiteY2" fmla="*/ 1185463 h 1185463"/>
              <a:gd name="connsiteX3" fmla="*/ 0 w 1625693"/>
              <a:gd name="connsiteY3" fmla="*/ 1185463 h 1185463"/>
              <a:gd name="connsiteX4" fmla="*/ 0 w 1625693"/>
              <a:gd name="connsiteY4" fmla="*/ 592731 h 1185463"/>
              <a:gd name="connsiteX5" fmla="*/ 812847 w 1625693"/>
              <a:gd name="connsiteY5" fmla="*/ 0 h 118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5693" h="1185463">
                <a:moveTo>
                  <a:pt x="812847" y="0"/>
                </a:moveTo>
                <a:lnTo>
                  <a:pt x="1625693" y="592731"/>
                </a:lnTo>
                <a:lnTo>
                  <a:pt x="1625693" y="1185463"/>
                </a:lnTo>
                <a:lnTo>
                  <a:pt x="0" y="1185463"/>
                </a:lnTo>
                <a:lnTo>
                  <a:pt x="0" y="592731"/>
                </a:lnTo>
                <a:lnTo>
                  <a:pt x="81284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t"/>
          <a:lstStyle/>
          <a:p>
            <a:pPr algn="ctr"/>
            <a:r>
              <a:rPr lang="en-US" sz="2400" b="1"/>
              <a:t>04</a:t>
            </a: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3799DB95-2FC4-43FE-BF0E-EDF5AF2A4A39}"/>
              </a:ext>
            </a:extLst>
          </p:cNvPr>
          <p:cNvSpPr/>
          <p:nvPr/>
        </p:nvSpPr>
        <p:spPr>
          <a:xfrm>
            <a:off x="4063953" y="4582692"/>
            <a:ext cx="1625693" cy="1185463"/>
          </a:xfrm>
          <a:custGeom>
            <a:avLst/>
            <a:gdLst>
              <a:gd name="connsiteX0" fmla="*/ 812847 w 1625693"/>
              <a:gd name="connsiteY0" fmla="*/ 0 h 1185463"/>
              <a:gd name="connsiteX1" fmla="*/ 1625693 w 1625693"/>
              <a:gd name="connsiteY1" fmla="*/ 592731 h 1185463"/>
              <a:gd name="connsiteX2" fmla="*/ 1625693 w 1625693"/>
              <a:gd name="connsiteY2" fmla="*/ 1185463 h 1185463"/>
              <a:gd name="connsiteX3" fmla="*/ 0 w 1625693"/>
              <a:gd name="connsiteY3" fmla="*/ 1185463 h 1185463"/>
              <a:gd name="connsiteX4" fmla="*/ 0 w 1625693"/>
              <a:gd name="connsiteY4" fmla="*/ 592731 h 1185463"/>
              <a:gd name="connsiteX5" fmla="*/ 812847 w 1625693"/>
              <a:gd name="connsiteY5" fmla="*/ 0 h 118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5693" h="1185463">
                <a:moveTo>
                  <a:pt x="812847" y="0"/>
                </a:moveTo>
                <a:lnTo>
                  <a:pt x="1625693" y="592731"/>
                </a:lnTo>
                <a:lnTo>
                  <a:pt x="1625693" y="1185463"/>
                </a:lnTo>
                <a:lnTo>
                  <a:pt x="0" y="1185463"/>
                </a:lnTo>
                <a:lnTo>
                  <a:pt x="0" y="592731"/>
                </a:lnTo>
                <a:lnTo>
                  <a:pt x="81284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t"/>
          <a:lstStyle/>
          <a:p>
            <a:pPr algn="ctr"/>
            <a:r>
              <a:rPr lang="en-US" sz="2400" b="1"/>
              <a:t>02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319223A-FBFE-4F67-A6FE-0A57B993584C}"/>
              </a:ext>
            </a:extLst>
          </p:cNvPr>
          <p:cNvCxnSpPr>
            <a:cxnSpLocks/>
            <a:stCxn id="15" idx="0"/>
          </p:cNvCxnSpPr>
          <p:nvPr/>
        </p:nvCxnSpPr>
        <p:spPr>
          <a:xfrm flipH="1" flipV="1">
            <a:off x="2438398" y="2628281"/>
            <a:ext cx="2" cy="758742"/>
          </a:xfrm>
          <a:prstGeom prst="line">
            <a:avLst/>
          </a:prstGeom>
          <a:ln w="2857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5140437-A633-4796-9868-1EA8EC0419B1}"/>
              </a:ext>
            </a:extLst>
          </p:cNvPr>
          <p:cNvCxnSpPr>
            <a:cxnSpLocks/>
            <a:stCxn id="24" idx="0"/>
          </p:cNvCxnSpPr>
          <p:nvPr/>
        </p:nvCxnSpPr>
        <p:spPr>
          <a:xfrm flipH="1" flipV="1">
            <a:off x="7315198" y="2628280"/>
            <a:ext cx="2" cy="758743"/>
          </a:xfrm>
          <a:prstGeom prst="line">
            <a:avLst/>
          </a:prstGeom>
          <a:ln w="2857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D423E56-882B-4CBF-B2A6-2ACB8C38344E}"/>
              </a:ext>
            </a:extLst>
          </p:cNvPr>
          <p:cNvCxnSpPr>
            <a:cxnSpLocks/>
            <a:endCxn id="18" idx="4"/>
          </p:cNvCxnSpPr>
          <p:nvPr/>
        </p:nvCxnSpPr>
        <p:spPr>
          <a:xfrm flipV="1">
            <a:off x="4876799" y="3823948"/>
            <a:ext cx="1" cy="758743"/>
          </a:xfrm>
          <a:prstGeom prst="line">
            <a:avLst/>
          </a:prstGeom>
          <a:ln w="2857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0456353-5837-4AB2-A49B-1C3618ED7507}"/>
              </a:ext>
            </a:extLst>
          </p:cNvPr>
          <p:cNvCxnSpPr>
            <a:cxnSpLocks/>
            <a:endCxn id="21" idx="4"/>
          </p:cNvCxnSpPr>
          <p:nvPr/>
        </p:nvCxnSpPr>
        <p:spPr>
          <a:xfrm flipV="1">
            <a:off x="9753598" y="3823948"/>
            <a:ext cx="2" cy="758742"/>
          </a:xfrm>
          <a:prstGeom prst="line">
            <a:avLst/>
          </a:prstGeom>
          <a:ln w="2857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3773163-DAF8-4512-8C5C-744AA32F2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Horizontal Process Diagram for PowerPoint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F9A35B-2BF0-480D-AD16-84621BF6616F}"/>
              </a:ext>
            </a:extLst>
          </p:cNvPr>
          <p:cNvCxnSpPr>
            <a:cxnSpLocks/>
          </p:cNvCxnSpPr>
          <p:nvPr/>
        </p:nvCxnSpPr>
        <p:spPr>
          <a:xfrm>
            <a:off x="0" y="3605485"/>
            <a:ext cx="12192000" cy="0"/>
          </a:xfrm>
          <a:prstGeom prst="line">
            <a:avLst/>
          </a:prstGeom>
          <a:ln w="762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2C6FDE4-2E06-47BB-A8F7-1299132353A2}"/>
              </a:ext>
            </a:extLst>
          </p:cNvPr>
          <p:cNvGrpSpPr/>
          <p:nvPr/>
        </p:nvGrpSpPr>
        <p:grpSpPr>
          <a:xfrm>
            <a:off x="-218463" y="3387023"/>
            <a:ext cx="436925" cy="436925"/>
            <a:chOff x="864112" y="4467582"/>
            <a:chExt cx="436925" cy="436925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739557B-A05A-4B6C-97BC-610EFBF375FE}"/>
                </a:ext>
              </a:extLst>
            </p:cNvPr>
            <p:cNvSpPr/>
            <p:nvPr/>
          </p:nvSpPr>
          <p:spPr>
            <a:xfrm>
              <a:off x="920942" y="4524412"/>
              <a:ext cx="323264" cy="32326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0CA41D6-5E38-4920-80DD-56B47DA3B8B0}"/>
                </a:ext>
              </a:extLst>
            </p:cNvPr>
            <p:cNvSpPr/>
            <p:nvPr/>
          </p:nvSpPr>
          <p:spPr>
            <a:xfrm>
              <a:off x="864112" y="4467582"/>
              <a:ext cx="436925" cy="436925"/>
            </a:xfrm>
            <a:prstGeom prst="ellipse">
              <a:avLst/>
            </a:prstGeom>
            <a:noFill/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898A758-0D0E-497C-9966-C9C97C35FF12}"/>
              </a:ext>
            </a:extLst>
          </p:cNvPr>
          <p:cNvGrpSpPr/>
          <p:nvPr/>
        </p:nvGrpSpPr>
        <p:grpSpPr>
          <a:xfrm>
            <a:off x="2219937" y="3387023"/>
            <a:ext cx="436925" cy="436925"/>
            <a:chOff x="864112" y="4467582"/>
            <a:chExt cx="436925" cy="43692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C58221-74EE-4E85-A38B-6C79181CAB4F}"/>
                </a:ext>
              </a:extLst>
            </p:cNvPr>
            <p:cNvSpPr/>
            <p:nvPr/>
          </p:nvSpPr>
          <p:spPr>
            <a:xfrm>
              <a:off x="920942" y="4524412"/>
              <a:ext cx="323264" cy="32326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ABE2997-D1C0-46D6-9956-E9F76383B9AA}"/>
                </a:ext>
              </a:extLst>
            </p:cNvPr>
            <p:cNvSpPr/>
            <p:nvPr/>
          </p:nvSpPr>
          <p:spPr>
            <a:xfrm>
              <a:off x="864112" y="4467582"/>
              <a:ext cx="436925" cy="436925"/>
            </a:xfrm>
            <a:prstGeom prst="ellipse">
              <a:avLst/>
            </a:prstGeom>
            <a:noFill/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45D508D6-A53D-49A9-8008-7EA5B8172A0A}"/>
              </a:ext>
            </a:extLst>
          </p:cNvPr>
          <p:cNvSpPr/>
          <p:nvPr/>
        </p:nvSpPr>
        <p:spPr>
          <a:xfrm>
            <a:off x="4715167" y="3443853"/>
            <a:ext cx="323264" cy="3232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741F4FE-0D9C-46EE-9576-D67C5C366FC1}"/>
              </a:ext>
            </a:extLst>
          </p:cNvPr>
          <p:cNvSpPr/>
          <p:nvPr/>
        </p:nvSpPr>
        <p:spPr>
          <a:xfrm>
            <a:off x="4658337" y="3387023"/>
            <a:ext cx="436925" cy="436925"/>
          </a:xfrm>
          <a:prstGeom prst="ellipse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46644A2-E33F-494B-A362-E784F84E9232}"/>
              </a:ext>
            </a:extLst>
          </p:cNvPr>
          <p:cNvGrpSpPr/>
          <p:nvPr/>
        </p:nvGrpSpPr>
        <p:grpSpPr>
          <a:xfrm>
            <a:off x="9535137" y="3387023"/>
            <a:ext cx="436925" cy="436925"/>
            <a:chOff x="864112" y="4467582"/>
            <a:chExt cx="436925" cy="436925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22922B6-A96D-4113-B305-39E4A27BE096}"/>
                </a:ext>
              </a:extLst>
            </p:cNvPr>
            <p:cNvSpPr/>
            <p:nvPr/>
          </p:nvSpPr>
          <p:spPr>
            <a:xfrm>
              <a:off x="920942" y="4524412"/>
              <a:ext cx="323264" cy="32326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46CBAEC-A0A2-425D-8B4B-F08CE575ADE3}"/>
                </a:ext>
              </a:extLst>
            </p:cNvPr>
            <p:cNvSpPr/>
            <p:nvPr/>
          </p:nvSpPr>
          <p:spPr>
            <a:xfrm>
              <a:off x="864112" y="4467582"/>
              <a:ext cx="436925" cy="436925"/>
            </a:xfrm>
            <a:prstGeom prst="ellipse">
              <a:avLst/>
            </a:prstGeom>
            <a:noFill/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0E320D-2506-43FE-848F-357445431CF3}"/>
              </a:ext>
            </a:extLst>
          </p:cNvPr>
          <p:cNvGrpSpPr/>
          <p:nvPr/>
        </p:nvGrpSpPr>
        <p:grpSpPr>
          <a:xfrm>
            <a:off x="7096737" y="3387023"/>
            <a:ext cx="436925" cy="436925"/>
            <a:chOff x="864112" y="4467582"/>
            <a:chExt cx="436925" cy="436925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68A8982-D94C-4A5F-98FA-C298173C8E92}"/>
                </a:ext>
              </a:extLst>
            </p:cNvPr>
            <p:cNvSpPr/>
            <p:nvPr/>
          </p:nvSpPr>
          <p:spPr>
            <a:xfrm>
              <a:off x="920942" y="4524412"/>
              <a:ext cx="323264" cy="32326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FE2A405-8F7F-45B7-A52B-D1B590D15E63}"/>
                </a:ext>
              </a:extLst>
            </p:cNvPr>
            <p:cNvSpPr/>
            <p:nvPr/>
          </p:nvSpPr>
          <p:spPr>
            <a:xfrm>
              <a:off x="864112" y="4467582"/>
              <a:ext cx="436925" cy="436925"/>
            </a:xfrm>
            <a:prstGeom prst="ellipse">
              <a:avLst/>
            </a:prstGeom>
            <a:noFill/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0CFE437-02F5-4941-8372-1E7810B04279}"/>
              </a:ext>
            </a:extLst>
          </p:cNvPr>
          <p:cNvGrpSpPr/>
          <p:nvPr/>
        </p:nvGrpSpPr>
        <p:grpSpPr>
          <a:xfrm>
            <a:off x="11973537" y="3387023"/>
            <a:ext cx="436925" cy="436925"/>
            <a:chOff x="864112" y="4467582"/>
            <a:chExt cx="436925" cy="436925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AE464E9-CF3B-47DC-9169-BD0D50870405}"/>
                </a:ext>
              </a:extLst>
            </p:cNvPr>
            <p:cNvSpPr/>
            <p:nvPr/>
          </p:nvSpPr>
          <p:spPr>
            <a:xfrm>
              <a:off x="920942" y="4524412"/>
              <a:ext cx="323264" cy="32326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D427E31-6B24-4EEE-A89F-F2BE9A5FED2F}"/>
                </a:ext>
              </a:extLst>
            </p:cNvPr>
            <p:cNvSpPr/>
            <p:nvPr/>
          </p:nvSpPr>
          <p:spPr>
            <a:xfrm>
              <a:off x="864112" y="4467582"/>
              <a:ext cx="436925" cy="436925"/>
            </a:xfrm>
            <a:prstGeom prst="ellipse">
              <a:avLst/>
            </a:prstGeom>
            <a:noFill/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A29CB29-3FA3-4F0A-9D0D-BF6CEEA544A0}"/>
              </a:ext>
            </a:extLst>
          </p:cNvPr>
          <p:cNvGrpSpPr/>
          <p:nvPr/>
        </p:nvGrpSpPr>
        <p:grpSpPr>
          <a:xfrm>
            <a:off x="1437126" y="3924002"/>
            <a:ext cx="2002543" cy="1844151"/>
            <a:chOff x="332936" y="2627766"/>
            <a:chExt cx="2937088" cy="1844151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710EBC9-678D-4FAB-93DB-8839FD7DF3A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1F2BCDC-92F9-4E0F-AC53-8B9336FA7B6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820CA20-B82A-43E2-ADAC-A8B25A0F71F8}"/>
              </a:ext>
            </a:extLst>
          </p:cNvPr>
          <p:cNvGrpSpPr/>
          <p:nvPr/>
        </p:nvGrpSpPr>
        <p:grpSpPr>
          <a:xfrm>
            <a:off x="3875527" y="1442818"/>
            <a:ext cx="2002543" cy="1844151"/>
            <a:chOff x="332936" y="2627766"/>
            <a:chExt cx="2937088" cy="1844151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ACEDA4D-E721-4260-B3D6-99A68756D05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30FBD3E-D17E-4FEF-A758-AA6C5EF615E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5DA6A67-03EC-4044-AEA7-1CE9F970469A}"/>
              </a:ext>
            </a:extLst>
          </p:cNvPr>
          <p:cNvGrpSpPr/>
          <p:nvPr/>
        </p:nvGrpSpPr>
        <p:grpSpPr>
          <a:xfrm>
            <a:off x="6313926" y="3924002"/>
            <a:ext cx="2002543" cy="1844151"/>
            <a:chOff x="332936" y="2627766"/>
            <a:chExt cx="2937088" cy="1844151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FC13435-2121-4653-905D-384448507BB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743C0DF-5BD8-449A-8B28-E3A20AF588F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9783B05-D6E2-418D-B6E7-84D9CA32196E}"/>
              </a:ext>
            </a:extLst>
          </p:cNvPr>
          <p:cNvGrpSpPr/>
          <p:nvPr/>
        </p:nvGrpSpPr>
        <p:grpSpPr>
          <a:xfrm>
            <a:off x="8756409" y="1442818"/>
            <a:ext cx="2002543" cy="1844151"/>
            <a:chOff x="332936" y="2627766"/>
            <a:chExt cx="2937088" cy="1844151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79A0A46-EE37-4A57-850A-BDEEACA576C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1CEBC51-2F5A-42D1-90EE-7325DCCAE62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76" name="Graphic 75" descr="Crawl">
            <a:extLst>
              <a:ext uri="{FF2B5EF4-FFF2-40B4-BE49-F238E27FC236}">
                <a16:creationId xmlns:a16="http://schemas.microsoft.com/office/drawing/2014/main" id="{F4A6F9BD-3CEF-4ED1-867B-0446410F0E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17358" y="1090617"/>
            <a:ext cx="842078" cy="842078"/>
          </a:xfrm>
          <a:prstGeom prst="rect">
            <a:avLst/>
          </a:prstGeom>
        </p:spPr>
      </p:pic>
      <p:pic>
        <p:nvPicPr>
          <p:cNvPr id="78" name="Graphic 77" descr="Chat">
            <a:extLst>
              <a:ext uri="{FF2B5EF4-FFF2-40B4-BE49-F238E27FC236}">
                <a16:creationId xmlns:a16="http://schemas.microsoft.com/office/drawing/2014/main" id="{3E131DBC-A9DD-4A6B-AA3C-51F890FC05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55759" y="5306488"/>
            <a:ext cx="842078" cy="842078"/>
          </a:xfrm>
          <a:prstGeom prst="rect">
            <a:avLst/>
          </a:prstGeom>
        </p:spPr>
      </p:pic>
      <p:pic>
        <p:nvPicPr>
          <p:cNvPr id="80" name="Graphic 79" descr="Bullseye">
            <a:extLst>
              <a:ext uri="{FF2B5EF4-FFF2-40B4-BE49-F238E27FC236}">
                <a16:creationId xmlns:a16="http://schemas.microsoft.com/office/drawing/2014/main" id="{B9A596F7-73F4-45D1-BC6B-FADF6C47B4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94161" y="1193471"/>
            <a:ext cx="842078" cy="842078"/>
          </a:xfrm>
          <a:prstGeom prst="rect">
            <a:avLst/>
          </a:prstGeom>
        </p:spPr>
      </p:pic>
      <p:pic>
        <p:nvPicPr>
          <p:cNvPr id="82" name="Graphic 81" descr="Coins">
            <a:extLst>
              <a:ext uri="{FF2B5EF4-FFF2-40B4-BE49-F238E27FC236}">
                <a16:creationId xmlns:a16="http://schemas.microsoft.com/office/drawing/2014/main" id="{377F8115-227C-426F-9164-2696C80BE31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332559" y="5306488"/>
            <a:ext cx="842078" cy="842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36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0F5CA189-E6D1-4727-BB4A-407338CD45D3}"/>
              </a:ext>
            </a:extLst>
          </p:cNvPr>
          <p:cNvSpPr/>
          <p:nvPr/>
        </p:nvSpPr>
        <p:spPr>
          <a:xfrm>
            <a:off x="6502353" y="1442818"/>
            <a:ext cx="1625693" cy="1185463"/>
          </a:xfrm>
          <a:custGeom>
            <a:avLst/>
            <a:gdLst>
              <a:gd name="connsiteX0" fmla="*/ 0 w 1625693"/>
              <a:gd name="connsiteY0" fmla="*/ 0 h 1185463"/>
              <a:gd name="connsiteX1" fmla="*/ 1625693 w 1625693"/>
              <a:gd name="connsiteY1" fmla="*/ 0 h 1185463"/>
              <a:gd name="connsiteX2" fmla="*/ 1625693 w 1625693"/>
              <a:gd name="connsiteY2" fmla="*/ 592732 h 1185463"/>
              <a:gd name="connsiteX3" fmla="*/ 812846 w 1625693"/>
              <a:gd name="connsiteY3" fmla="*/ 1185463 h 1185463"/>
              <a:gd name="connsiteX4" fmla="*/ 0 w 1625693"/>
              <a:gd name="connsiteY4" fmla="*/ 592732 h 1185463"/>
              <a:gd name="connsiteX5" fmla="*/ 0 w 1625693"/>
              <a:gd name="connsiteY5" fmla="*/ 0 h 118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5693" h="1185463">
                <a:moveTo>
                  <a:pt x="0" y="0"/>
                </a:moveTo>
                <a:lnTo>
                  <a:pt x="1625693" y="0"/>
                </a:lnTo>
                <a:lnTo>
                  <a:pt x="1625693" y="592732"/>
                </a:lnTo>
                <a:lnTo>
                  <a:pt x="812846" y="1185463"/>
                </a:lnTo>
                <a:lnTo>
                  <a:pt x="0" y="5927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2880" rtlCol="0" anchor="b"/>
          <a:lstStyle/>
          <a:p>
            <a:pPr algn="ctr"/>
            <a:r>
              <a:rPr lang="en-US" sz="2400" b="1"/>
              <a:t>03</a:t>
            </a: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12EDE3B-DB94-4BBE-AD3B-7F5F5B439D01}"/>
              </a:ext>
            </a:extLst>
          </p:cNvPr>
          <p:cNvSpPr/>
          <p:nvPr/>
        </p:nvSpPr>
        <p:spPr>
          <a:xfrm>
            <a:off x="1625553" y="1442819"/>
            <a:ext cx="1625693" cy="1185463"/>
          </a:xfrm>
          <a:custGeom>
            <a:avLst/>
            <a:gdLst>
              <a:gd name="connsiteX0" fmla="*/ 0 w 1625693"/>
              <a:gd name="connsiteY0" fmla="*/ 0 h 1185463"/>
              <a:gd name="connsiteX1" fmla="*/ 1625693 w 1625693"/>
              <a:gd name="connsiteY1" fmla="*/ 0 h 1185463"/>
              <a:gd name="connsiteX2" fmla="*/ 1625693 w 1625693"/>
              <a:gd name="connsiteY2" fmla="*/ 592732 h 1185463"/>
              <a:gd name="connsiteX3" fmla="*/ 812846 w 1625693"/>
              <a:gd name="connsiteY3" fmla="*/ 1185463 h 1185463"/>
              <a:gd name="connsiteX4" fmla="*/ 0 w 1625693"/>
              <a:gd name="connsiteY4" fmla="*/ 592732 h 1185463"/>
              <a:gd name="connsiteX5" fmla="*/ 0 w 1625693"/>
              <a:gd name="connsiteY5" fmla="*/ 0 h 118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5693" h="1185463">
                <a:moveTo>
                  <a:pt x="0" y="0"/>
                </a:moveTo>
                <a:lnTo>
                  <a:pt x="1625693" y="0"/>
                </a:lnTo>
                <a:lnTo>
                  <a:pt x="1625693" y="592732"/>
                </a:lnTo>
                <a:lnTo>
                  <a:pt x="812846" y="1185463"/>
                </a:lnTo>
                <a:lnTo>
                  <a:pt x="0" y="5927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2880" rtlCol="0" anchor="b"/>
          <a:lstStyle/>
          <a:p>
            <a:pPr algn="ctr"/>
            <a:r>
              <a:rPr lang="en-US" sz="2400" b="1"/>
              <a:t>01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D4709593-06FC-4CAF-BAFA-DADFC6988E6B}"/>
              </a:ext>
            </a:extLst>
          </p:cNvPr>
          <p:cNvSpPr/>
          <p:nvPr/>
        </p:nvSpPr>
        <p:spPr>
          <a:xfrm>
            <a:off x="8940752" y="4582691"/>
            <a:ext cx="1625693" cy="1185463"/>
          </a:xfrm>
          <a:custGeom>
            <a:avLst/>
            <a:gdLst>
              <a:gd name="connsiteX0" fmla="*/ 812847 w 1625693"/>
              <a:gd name="connsiteY0" fmla="*/ 0 h 1185463"/>
              <a:gd name="connsiteX1" fmla="*/ 1625693 w 1625693"/>
              <a:gd name="connsiteY1" fmla="*/ 592731 h 1185463"/>
              <a:gd name="connsiteX2" fmla="*/ 1625693 w 1625693"/>
              <a:gd name="connsiteY2" fmla="*/ 1185463 h 1185463"/>
              <a:gd name="connsiteX3" fmla="*/ 0 w 1625693"/>
              <a:gd name="connsiteY3" fmla="*/ 1185463 h 1185463"/>
              <a:gd name="connsiteX4" fmla="*/ 0 w 1625693"/>
              <a:gd name="connsiteY4" fmla="*/ 592731 h 1185463"/>
              <a:gd name="connsiteX5" fmla="*/ 812847 w 1625693"/>
              <a:gd name="connsiteY5" fmla="*/ 0 h 118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5693" h="1185463">
                <a:moveTo>
                  <a:pt x="812847" y="0"/>
                </a:moveTo>
                <a:lnTo>
                  <a:pt x="1625693" y="592731"/>
                </a:lnTo>
                <a:lnTo>
                  <a:pt x="1625693" y="1185463"/>
                </a:lnTo>
                <a:lnTo>
                  <a:pt x="0" y="1185463"/>
                </a:lnTo>
                <a:lnTo>
                  <a:pt x="0" y="592731"/>
                </a:lnTo>
                <a:lnTo>
                  <a:pt x="81284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t"/>
          <a:lstStyle/>
          <a:p>
            <a:pPr algn="ctr"/>
            <a:r>
              <a:rPr lang="en-US" sz="2400" b="1"/>
              <a:t>04</a:t>
            </a: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3799DB95-2FC4-43FE-BF0E-EDF5AF2A4A39}"/>
              </a:ext>
            </a:extLst>
          </p:cNvPr>
          <p:cNvSpPr/>
          <p:nvPr/>
        </p:nvSpPr>
        <p:spPr>
          <a:xfrm>
            <a:off x="4063953" y="4582692"/>
            <a:ext cx="1625693" cy="1185463"/>
          </a:xfrm>
          <a:custGeom>
            <a:avLst/>
            <a:gdLst>
              <a:gd name="connsiteX0" fmla="*/ 812847 w 1625693"/>
              <a:gd name="connsiteY0" fmla="*/ 0 h 1185463"/>
              <a:gd name="connsiteX1" fmla="*/ 1625693 w 1625693"/>
              <a:gd name="connsiteY1" fmla="*/ 592731 h 1185463"/>
              <a:gd name="connsiteX2" fmla="*/ 1625693 w 1625693"/>
              <a:gd name="connsiteY2" fmla="*/ 1185463 h 1185463"/>
              <a:gd name="connsiteX3" fmla="*/ 0 w 1625693"/>
              <a:gd name="connsiteY3" fmla="*/ 1185463 h 1185463"/>
              <a:gd name="connsiteX4" fmla="*/ 0 w 1625693"/>
              <a:gd name="connsiteY4" fmla="*/ 592731 h 1185463"/>
              <a:gd name="connsiteX5" fmla="*/ 812847 w 1625693"/>
              <a:gd name="connsiteY5" fmla="*/ 0 h 118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5693" h="1185463">
                <a:moveTo>
                  <a:pt x="812847" y="0"/>
                </a:moveTo>
                <a:lnTo>
                  <a:pt x="1625693" y="592731"/>
                </a:lnTo>
                <a:lnTo>
                  <a:pt x="1625693" y="1185463"/>
                </a:lnTo>
                <a:lnTo>
                  <a:pt x="0" y="1185463"/>
                </a:lnTo>
                <a:lnTo>
                  <a:pt x="0" y="592731"/>
                </a:lnTo>
                <a:lnTo>
                  <a:pt x="81284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t"/>
          <a:lstStyle/>
          <a:p>
            <a:pPr algn="ctr"/>
            <a:r>
              <a:rPr lang="en-US" sz="2400" b="1"/>
              <a:t>02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319223A-FBFE-4F67-A6FE-0A57B993584C}"/>
              </a:ext>
            </a:extLst>
          </p:cNvPr>
          <p:cNvCxnSpPr>
            <a:cxnSpLocks/>
            <a:stCxn id="15" idx="0"/>
          </p:cNvCxnSpPr>
          <p:nvPr/>
        </p:nvCxnSpPr>
        <p:spPr>
          <a:xfrm flipH="1" flipV="1">
            <a:off x="2438398" y="2628281"/>
            <a:ext cx="2" cy="758742"/>
          </a:xfrm>
          <a:prstGeom prst="line">
            <a:avLst/>
          </a:prstGeom>
          <a:ln w="2857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5140437-A633-4796-9868-1EA8EC0419B1}"/>
              </a:ext>
            </a:extLst>
          </p:cNvPr>
          <p:cNvCxnSpPr>
            <a:cxnSpLocks/>
            <a:stCxn id="24" idx="0"/>
          </p:cNvCxnSpPr>
          <p:nvPr/>
        </p:nvCxnSpPr>
        <p:spPr>
          <a:xfrm flipH="1" flipV="1">
            <a:off x="7315198" y="2628280"/>
            <a:ext cx="2" cy="758743"/>
          </a:xfrm>
          <a:prstGeom prst="line">
            <a:avLst/>
          </a:prstGeom>
          <a:ln w="2857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D423E56-882B-4CBF-B2A6-2ACB8C38344E}"/>
              </a:ext>
            </a:extLst>
          </p:cNvPr>
          <p:cNvCxnSpPr>
            <a:cxnSpLocks/>
            <a:endCxn id="18" idx="4"/>
          </p:cNvCxnSpPr>
          <p:nvPr/>
        </p:nvCxnSpPr>
        <p:spPr>
          <a:xfrm flipV="1">
            <a:off x="4876799" y="3823948"/>
            <a:ext cx="1" cy="758743"/>
          </a:xfrm>
          <a:prstGeom prst="line">
            <a:avLst/>
          </a:prstGeom>
          <a:ln w="2857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0456353-5837-4AB2-A49B-1C3618ED7507}"/>
              </a:ext>
            </a:extLst>
          </p:cNvPr>
          <p:cNvCxnSpPr>
            <a:cxnSpLocks/>
            <a:endCxn id="21" idx="4"/>
          </p:cNvCxnSpPr>
          <p:nvPr/>
        </p:nvCxnSpPr>
        <p:spPr>
          <a:xfrm flipV="1">
            <a:off x="9753598" y="3823948"/>
            <a:ext cx="2" cy="758742"/>
          </a:xfrm>
          <a:prstGeom prst="line">
            <a:avLst/>
          </a:prstGeom>
          <a:ln w="2857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3773163-DAF8-4512-8C5C-744AA32F2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Horizontal Process Diagram for PowerPoint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F9A35B-2BF0-480D-AD16-84621BF6616F}"/>
              </a:ext>
            </a:extLst>
          </p:cNvPr>
          <p:cNvCxnSpPr>
            <a:cxnSpLocks/>
          </p:cNvCxnSpPr>
          <p:nvPr/>
        </p:nvCxnSpPr>
        <p:spPr>
          <a:xfrm>
            <a:off x="0" y="3605485"/>
            <a:ext cx="12192000" cy="0"/>
          </a:xfrm>
          <a:prstGeom prst="line">
            <a:avLst/>
          </a:prstGeom>
          <a:ln w="762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2C6FDE4-2E06-47BB-A8F7-1299132353A2}"/>
              </a:ext>
            </a:extLst>
          </p:cNvPr>
          <p:cNvGrpSpPr/>
          <p:nvPr/>
        </p:nvGrpSpPr>
        <p:grpSpPr>
          <a:xfrm>
            <a:off x="-218463" y="3387023"/>
            <a:ext cx="436925" cy="436925"/>
            <a:chOff x="864112" y="4467582"/>
            <a:chExt cx="436925" cy="436925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739557B-A05A-4B6C-97BC-610EFBF375FE}"/>
                </a:ext>
              </a:extLst>
            </p:cNvPr>
            <p:cNvSpPr/>
            <p:nvPr/>
          </p:nvSpPr>
          <p:spPr>
            <a:xfrm>
              <a:off x="920942" y="4524412"/>
              <a:ext cx="323264" cy="32326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0CA41D6-5E38-4920-80DD-56B47DA3B8B0}"/>
                </a:ext>
              </a:extLst>
            </p:cNvPr>
            <p:cNvSpPr/>
            <p:nvPr/>
          </p:nvSpPr>
          <p:spPr>
            <a:xfrm>
              <a:off x="864112" y="4467582"/>
              <a:ext cx="436925" cy="436925"/>
            </a:xfrm>
            <a:prstGeom prst="ellipse">
              <a:avLst/>
            </a:prstGeom>
            <a:noFill/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898A758-0D0E-497C-9966-C9C97C35FF12}"/>
              </a:ext>
            </a:extLst>
          </p:cNvPr>
          <p:cNvGrpSpPr/>
          <p:nvPr/>
        </p:nvGrpSpPr>
        <p:grpSpPr>
          <a:xfrm>
            <a:off x="2219937" y="3387023"/>
            <a:ext cx="436925" cy="436925"/>
            <a:chOff x="864112" y="4467582"/>
            <a:chExt cx="436925" cy="43692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C58221-74EE-4E85-A38B-6C79181CAB4F}"/>
                </a:ext>
              </a:extLst>
            </p:cNvPr>
            <p:cNvSpPr/>
            <p:nvPr/>
          </p:nvSpPr>
          <p:spPr>
            <a:xfrm>
              <a:off x="920942" y="4524412"/>
              <a:ext cx="323264" cy="32326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ABE2997-D1C0-46D6-9956-E9F76383B9AA}"/>
                </a:ext>
              </a:extLst>
            </p:cNvPr>
            <p:cNvSpPr/>
            <p:nvPr/>
          </p:nvSpPr>
          <p:spPr>
            <a:xfrm>
              <a:off x="864112" y="4467582"/>
              <a:ext cx="436925" cy="436925"/>
            </a:xfrm>
            <a:prstGeom prst="ellipse">
              <a:avLst/>
            </a:prstGeom>
            <a:noFill/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45D508D6-A53D-49A9-8008-7EA5B8172A0A}"/>
              </a:ext>
            </a:extLst>
          </p:cNvPr>
          <p:cNvSpPr/>
          <p:nvPr/>
        </p:nvSpPr>
        <p:spPr>
          <a:xfrm>
            <a:off x="4715167" y="3443853"/>
            <a:ext cx="323264" cy="3232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741F4FE-0D9C-46EE-9576-D67C5C366FC1}"/>
              </a:ext>
            </a:extLst>
          </p:cNvPr>
          <p:cNvSpPr/>
          <p:nvPr/>
        </p:nvSpPr>
        <p:spPr>
          <a:xfrm>
            <a:off x="4658337" y="3387023"/>
            <a:ext cx="436925" cy="436925"/>
          </a:xfrm>
          <a:prstGeom prst="ellipse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46644A2-E33F-494B-A362-E784F84E9232}"/>
              </a:ext>
            </a:extLst>
          </p:cNvPr>
          <p:cNvGrpSpPr/>
          <p:nvPr/>
        </p:nvGrpSpPr>
        <p:grpSpPr>
          <a:xfrm>
            <a:off x="9535137" y="3387023"/>
            <a:ext cx="436925" cy="436925"/>
            <a:chOff x="864112" y="4467582"/>
            <a:chExt cx="436925" cy="436925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22922B6-A96D-4113-B305-39E4A27BE096}"/>
                </a:ext>
              </a:extLst>
            </p:cNvPr>
            <p:cNvSpPr/>
            <p:nvPr/>
          </p:nvSpPr>
          <p:spPr>
            <a:xfrm>
              <a:off x="920942" y="4524412"/>
              <a:ext cx="323264" cy="32326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46CBAEC-A0A2-425D-8B4B-F08CE575ADE3}"/>
                </a:ext>
              </a:extLst>
            </p:cNvPr>
            <p:cNvSpPr/>
            <p:nvPr/>
          </p:nvSpPr>
          <p:spPr>
            <a:xfrm>
              <a:off x="864112" y="4467582"/>
              <a:ext cx="436925" cy="436925"/>
            </a:xfrm>
            <a:prstGeom prst="ellipse">
              <a:avLst/>
            </a:prstGeom>
            <a:noFill/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0E320D-2506-43FE-848F-357445431CF3}"/>
              </a:ext>
            </a:extLst>
          </p:cNvPr>
          <p:cNvGrpSpPr/>
          <p:nvPr/>
        </p:nvGrpSpPr>
        <p:grpSpPr>
          <a:xfrm>
            <a:off x="7096737" y="3387023"/>
            <a:ext cx="436925" cy="436925"/>
            <a:chOff x="864112" y="4467582"/>
            <a:chExt cx="436925" cy="436925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68A8982-D94C-4A5F-98FA-C298173C8E92}"/>
                </a:ext>
              </a:extLst>
            </p:cNvPr>
            <p:cNvSpPr/>
            <p:nvPr/>
          </p:nvSpPr>
          <p:spPr>
            <a:xfrm>
              <a:off x="920942" y="4524412"/>
              <a:ext cx="323264" cy="32326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FE2A405-8F7F-45B7-A52B-D1B590D15E63}"/>
                </a:ext>
              </a:extLst>
            </p:cNvPr>
            <p:cNvSpPr/>
            <p:nvPr/>
          </p:nvSpPr>
          <p:spPr>
            <a:xfrm>
              <a:off x="864112" y="4467582"/>
              <a:ext cx="436925" cy="436925"/>
            </a:xfrm>
            <a:prstGeom prst="ellipse">
              <a:avLst/>
            </a:prstGeom>
            <a:noFill/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0CFE437-02F5-4941-8372-1E7810B04279}"/>
              </a:ext>
            </a:extLst>
          </p:cNvPr>
          <p:cNvGrpSpPr/>
          <p:nvPr/>
        </p:nvGrpSpPr>
        <p:grpSpPr>
          <a:xfrm>
            <a:off x="11973537" y="3387023"/>
            <a:ext cx="436925" cy="436925"/>
            <a:chOff x="864112" y="4467582"/>
            <a:chExt cx="436925" cy="436925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AE464E9-CF3B-47DC-9169-BD0D50870405}"/>
                </a:ext>
              </a:extLst>
            </p:cNvPr>
            <p:cNvSpPr/>
            <p:nvPr/>
          </p:nvSpPr>
          <p:spPr>
            <a:xfrm>
              <a:off x="920942" y="4524412"/>
              <a:ext cx="323264" cy="32326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D427E31-6B24-4EEE-A89F-F2BE9A5FED2F}"/>
                </a:ext>
              </a:extLst>
            </p:cNvPr>
            <p:cNvSpPr/>
            <p:nvPr/>
          </p:nvSpPr>
          <p:spPr>
            <a:xfrm>
              <a:off x="864112" y="4467582"/>
              <a:ext cx="436925" cy="436925"/>
            </a:xfrm>
            <a:prstGeom prst="ellipse">
              <a:avLst/>
            </a:prstGeom>
            <a:noFill/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A29CB29-3FA3-4F0A-9D0D-BF6CEEA544A0}"/>
              </a:ext>
            </a:extLst>
          </p:cNvPr>
          <p:cNvGrpSpPr/>
          <p:nvPr/>
        </p:nvGrpSpPr>
        <p:grpSpPr>
          <a:xfrm>
            <a:off x="1437126" y="3924002"/>
            <a:ext cx="2002543" cy="1844151"/>
            <a:chOff x="332936" y="2627766"/>
            <a:chExt cx="2937088" cy="1844151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710EBC9-678D-4FAB-93DB-8839FD7DF3A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1F2BCDC-92F9-4E0F-AC53-8B9336FA7B6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820CA20-B82A-43E2-ADAC-A8B25A0F71F8}"/>
              </a:ext>
            </a:extLst>
          </p:cNvPr>
          <p:cNvGrpSpPr/>
          <p:nvPr/>
        </p:nvGrpSpPr>
        <p:grpSpPr>
          <a:xfrm>
            <a:off x="3875527" y="1442818"/>
            <a:ext cx="2002543" cy="1844151"/>
            <a:chOff x="332936" y="2627766"/>
            <a:chExt cx="2937088" cy="1844151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ACEDA4D-E721-4260-B3D6-99A68756D05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30FBD3E-D17E-4FEF-A758-AA6C5EF615E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5DA6A67-03EC-4044-AEA7-1CE9F970469A}"/>
              </a:ext>
            </a:extLst>
          </p:cNvPr>
          <p:cNvGrpSpPr/>
          <p:nvPr/>
        </p:nvGrpSpPr>
        <p:grpSpPr>
          <a:xfrm>
            <a:off x="6313926" y="3924002"/>
            <a:ext cx="2002543" cy="1844151"/>
            <a:chOff x="332936" y="2627766"/>
            <a:chExt cx="2937088" cy="1844151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FC13435-2121-4653-905D-384448507BB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743C0DF-5BD8-449A-8B28-E3A20AF588F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9783B05-D6E2-418D-B6E7-84D9CA32196E}"/>
              </a:ext>
            </a:extLst>
          </p:cNvPr>
          <p:cNvGrpSpPr/>
          <p:nvPr/>
        </p:nvGrpSpPr>
        <p:grpSpPr>
          <a:xfrm>
            <a:off x="8756409" y="1442818"/>
            <a:ext cx="2002543" cy="1844151"/>
            <a:chOff x="332936" y="2627766"/>
            <a:chExt cx="2937088" cy="1844151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79A0A46-EE37-4A57-850A-BDEEACA576C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1CEBC51-2F5A-42D1-90EE-7325DCCAE62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pic>
        <p:nvPicPr>
          <p:cNvPr id="76" name="Graphic 75" descr="Crawl">
            <a:extLst>
              <a:ext uri="{FF2B5EF4-FFF2-40B4-BE49-F238E27FC236}">
                <a16:creationId xmlns:a16="http://schemas.microsoft.com/office/drawing/2014/main" id="{F4A6F9BD-3CEF-4ED1-867B-0446410F0E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17358" y="1090617"/>
            <a:ext cx="842078" cy="842078"/>
          </a:xfrm>
          <a:prstGeom prst="rect">
            <a:avLst/>
          </a:prstGeom>
        </p:spPr>
      </p:pic>
      <p:pic>
        <p:nvPicPr>
          <p:cNvPr id="78" name="Graphic 77" descr="Chat">
            <a:extLst>
              <a:ext uri="{FF2B5EF4-FFF2-40B4-BE49-F238E27FC236}">
                <a16:creationId xmlns:a16="http://schemas.microsoft.com/office/drawing/2014/main" id="{3E131DBC-A9DD-4A6B-AA3C-51F890FC05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55759" y="5306488"/>
            <a:ext cx="842078" cy="842078"/>
          </a:xfrm>
          <a:prstGeom prst="rect">
            <a:avLst/>
          </a:prstGeom>
        </p:spPr>
      </p:pic>
      <p:pic>
        <p:nvPicPr>
          <p:cNvPr id="80" name="Graphic 79" descr="Bullseye">
            <a:extLst>
              <a:ext uri="{FF2B5EF4-FFF2-40B4-BE49-F238E27FC236}">
                <a16:creationId xmlns:a16="http://schemas.microsoft.com/office/drawing/2014/main" id="{B9A596F7-73F4-45D1-BC6B-FADF6C47B4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94161" y="1193471"/>
            <a:ext cx="842078" cy="842078"/>
          </a:xfrm>
          <a:prstGeom prst="rect">
            <a:avLst/>
          </a:prstGeom>
        </p:spPr>
      </p:pic>
      <p:pic>
        <p:nvPicPr>
          <p:cNvPr id="82" name="Graphic 81" descr="Coins">
            <a:extLst>
              <a:ext uri="{FF2B5EF4-FFF2-40B4-BE49-F238E27FC236}">
                <a16:creationId xmlns:a16="http://schemas.microsoft.com/office/drawing/2014/main" id="{377F8115-227C-426F-9164-2696C80BE31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332559" y="5306488"/>
            <a:ext cx="842078" cy="842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158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8477</TotalTime>
  <Words>366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Process Diagram for PowerPoint</vt:lpstr>
      <vt:lpstr>Horizontal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2018-04-26T18:43:16Z</dcterms:modified>
  <cp:category>Charts &amp; Diagrams</cp:category>
</cp:coreProperties>
</file>