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704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Puzzle Banners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D0C1F0-765E-47CB-A0BE-2D7A257513A5}"/>
              </a:ext>
            </a:extLst>
          </p:cNvPr>
          <p:cNvGrpSpPr/>
          <p:nvPr/>
        </p:nvGrpSpPr>
        <p:grpSpPr>
          <a:xfrm>
            <a:off x="1632147" y="1674365"/>
            <a:ext cx="5879707" cy="4018715"/>
            <a:chOff x="2100318" y="1724469"/>
            <a:chExt cx="4943364" cy="3652445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238327C-48E5-4E2E-9271-4284AD3960BD}"/>
                </a:ext>
              </a:extLst>
            </p:cNvPr>
            <p:cNvSpPr/>
            <p:nvPr/>
          </p:nvSpPr>
          <p:spPr>
            <a:xfrm>
              <a:off x="2146571" y="1757934"/>
              <a:ext cx="4850859" cy="1017512"/>
            </a:xfrm>
            <a:custGeom>
              <a:avLst/>
              <a:gdLst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881606 h 1445923"/>
                <a:gd name="connsiteX16" fmla="*/ 1444028 w 6591152"/>
                <a:gd name="connsiteY16" fmla="*/ 1444984 h 1445923"/>
                <a:gd name="connsiteX17" fmla="*/ 178417 w 6591152"/>
                <a:gd name="connsiteY17" fmla="*/ 1444984 h 1445923"/>
                <a:gd name="connsiteX18" fmla="*/ 0 w 6591152"/>
                <a:gd name="connsiteY18" fmla="*/ 1266618 h 1445923"/>
                <a:gd name="connsiteX19" fmla="*/ 0 w 6591152"/>
                <a:gd name="connsiteY19" fmla="*/ 179305 h 1445923"/>
                <a:gd name="connsiteX20" fmla="*/ 178417 w 6591152"/>
                <a:gd name="connsiteY20" fmla="*/ 938 h 1445923"/>
                <a:gd name="connsiteX21" fmla="*/ 1444028 w 6591152"/>
                <a:gd name="connsiteY21" fmla="*/ 938 h 1445923"/>
                <a:gd name="connsiteX22" fmla="*/ 1444028 w 6591152"/>
                <a:gd name="connsiteY22" fmla="*/ 564317 h 1445923"/>
                <a:gd name="connsiteX23" fmla="*/ 1445924 w 6591152"/>
                <a:gd name="connsiteY23" fmla="*/ 569774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1444984 h 1445923"/>
                <a:gd name="connsiteX16" fmla="*/ 178417 w 6591152"/>
                <a:gd name="connsiteY16" fmla="*/ 1444984 h 1445923"/>
                <a:gd name="connsiteX17" fmla="*/ 0 w 6591152"/>
                <a:gd name="connsiteY17" fmla="*/ 1266618 h 1445923"/>
                <a:gd name="connsiteX18" fmla="*/ 0 w 6591152"/>
                <a:gd name="connsiteY18" fmla="*/ 179305 h 1445923"/>
                <a:gd name="connsiteX19" fmla="*/ 178417 w 6591152"/>
                <a:gd name="connsiteY19" fmla="*/ 938 h 1445923"/>
                <a:gd name="connsiteX20" fmla="*/ 1444028 w 6591152"/>
                <a:gd name="connsiteY20" fmla="*/ 938 h 1445923"/>
                <a:gd name="connsiteX21" fmla="*/ 1444028 w 6591152"/>
                <a:gd name="connsiteY21" fmla="*/ 564317 h 1445923"/>
                <a:gd name="connsiteX22" fmla="*/ 1445924 w 6591152"/>
                <a:gd name="connsiteY22" fmla="*/ 569774 h 1445923"/>
                <a:gd name="connsiteX23" fmla="*/ 1445924 w 6591152"/>
                <a:gd name="connsiteY23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569774 h 1445923"/>
                <a:gd name="connsiteX22" fmla="*/ 1445924 w 6591152"/>
                <a:gd name="connsiteY22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5924 w 6591152"/>
                <a:gd name="connsiteY20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19" fmla="*/ 1445924 w 6591152"/>
                <a:gd name="connsiteY19" fmla="*/ 0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17" fmla="*/ 1444028 w 6591152"/>
                <a:gd name="connsiteY17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1 h 1445923"/>
                <a:gd name="connsiteX4" fmla="*/ 6412736 w 6591152"/>
                <a:gd name="connsiteY4" fmla="*/ 1 h 1445923"/>
                <a:gd name="connsiteX5" fmla="*/ 6591152 w 6591152"/>
                <a:gd name="connsiteY5" fmla="*/ 180273 h 1445923"/>
                <a:gd name="connsiteX6" fmla="*/ 6591152 w 6591152"/>
                <a:gd name="connsiteY6" fmla="*/ 1267524 h 1445923"/>
                <a:gd name="connsiteX7" fmla="*/ 6412736 w 6591152"/>
                <a:gd name="connsiteY7" fmla="*/ 1445921 h 1445923"/>
                <a:gd name="connsiteX8" fmla="*/ 5147124 w 6591152"/>
                <a:gd name="connsiteY8" fmla="*/ 1445921 h 1445923"/>
                <a:gd name="connsiteX9" fmla="*/ 5147124 w 6591152"/>
                <a:gd name="connsiteY9" fmla="*/ 882548 h 1445923"/>
                <a:gd name="connsiteX10" fmla="*/ 5147113 w 6591152"/>
                <a:gd name="connsiteY10" fmla="*/ 882516 h 1445923"/>
                <a:gd name="connsiteX11" fmla="*/ 5147113 w 6591152"/>
                <a:gd name="connsiteY11" fmla="*/ 1445923 h 1445923"/>
                <a:gd name="connsiteX12" fmla="*/ 178417 w 6591152"/>
                <a:gd name="connsiteY12" fmla="*/ 1444984 h 1445923"/>
                <a:gd name="connsiteX13" fmla="*/ 0 w 6591152"/>
                <a:gd name="connsiteY13" fmla="*/ 1266618 h 1445923"/>
                <a:gd name="connsiteX14" fmla="*/ 0 w 6591152"/>
                <a:gd name="connsiteY14" fmla="*/ 179305 h 1445923"/>
                <a:gd name="connsiteX15" fmla="*/ 178417 w 6591152"/>
                <a:gd name="connsiteY15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24 w 6591152"/>
                <a:gd name="connsiteY2" fmla="*/ 1 h 1445923"/>
                <a:gd name="connsiteX3" fmla="*/ 6412736 w 6591152"/>
                <a:gd name="connsiteY3" fmla="*/ 1 h 1445923"/>
                <a:gd name="connsiteX4" fmla="*/ 6591152 w 6591152"/>
                <a:gd name="connsiteY4" fmla="*/ 180273 h 1445923"/>
                <a:gd name="connsiteX5" fmla="*/ 6591152 w 6591152"/>
                <a:gd name="connsiteY5" fmla="*/ 1267524 h 1445923"/>
                <a:gd name="connsiteX6" fmla="*/ 6412736 w 6591152"/>
                <a:gd name="connsiteY6" fmla="*/ 1445921 h 1445923"/>
                <a:gd name="connsiteX7" fmla="*/ 5147124 w 6591152"/>
                <a:gd name="connsiteY7" fmla="*/ 1445921 h 1445923"/>
                <a:gd name="connsiteX8" fmla="*/ 5147124 w 6591152"/>
                <a:gd name="connsiteY8" fmla="*/ 882548 h 1445923"/>
                <a:gd name="connsiteX9" fmla="*/ 5147113 w 6591152"/>
                <a:gd name="connsiteY9" fmla="*/ 882516 h 1445923"/>
                <a:gd name="connsiteX10" fmla="*/ 5147113 w 6591152"/>
                <a:gd name="connsiteY10" fmla="*/ 1445923 h 1445923"/>
                <a:gd name="connsiteX11" fmla="*/ 178417 w 6591152"/>
                <a:gd name="connsiteY11" fmla="*/ 1444984 h 1445923"/>
                <a:gd name="connsiteX12" fmla="*/ 0 w 6591152"/>
                <a:gd name="connsiteY12" fmla="*/ 1266618 h 1445923"/>
                <a:gd name="connsiteX13" fmla="*/ 0 w 6591152"/>
                <a:gd name="connsiteY13" fmla="*/ 179305 h 1445923"/>
                <a:gd name="connsiteX14" fmla="*/ 178417 w 6591152"/>
                <a:gd name="connsiteY14" fmla="*/ 938 h 1445923"/>
                <a:gd name="connsiteX0" fmla="*/ 178417 w 6591152"/>
                <a:gd name="connsiteY0" fmla="*/ 14325 h 1459310"/>
                <a:gd name="connsiteX1" fmla="*/ 5147113 w 6591152"/>
                <a:gd name="connsiteY1" fmla="*/ 13387 h 1459310"/>
                <a:gd name="connsiteX2" fmla="*/ 6412736 w 6591152"/>
                <a:gd name="connsiteY2" fmla="*/ 13388 h 1459310"/>
                <a:gd name="connsiteX3" fmla="*/ 6591152 w 6591152"/>
                <a:gd name="connsiteY3" fmla="*/ 193660 h 1459310"/>
                <a:gd name="connsiteX4" fmla="*/ 6591152 w 6591152"/>
                <a:gd name="connsiteY4" fmla="*/ 1280911 h 1459310"/>
                <a:gd name="connsiteX5" fmla="*/ 6412736 w 6591152"/>
                <a:gd name="connsiteY5" fmla="*/ 1459308 h 1459310"/>
                <a:gd name="connsiteX6" fmla="*/ 5147124 w 6591152"/>
                <a:gd name="connsiteY6" fmla="*/ 1459308 h 1459310"/>
                <a:gd name="connsiteX7" fmla="*/ 5147124 w 6591152"/>
                <a:gd name="connsiteY7" fmla="*/ 895935 h 1459310"/>
                <a:gd name="connsiteX8" fmla="*/ 5147113 w 6591152"/>
                <a:gd name="connsiteY8" fmla="*/ 895903 h 1459310"/>
                <a:gd name="connsiteX9" fmla="*/ 5147113 w 6591152"/>
                <a:gd name="connsiteY9" fmla="*/ 1459310 h 1459310"/>
                <a:gd name="connsiteX10" fmla="*/ 178417 w 6591152"/>
                <a:gd name="connsiteY10" fmla="*/ 1458371 h 1459310"/>
                <a:gd name="connsiteX11" fmla="*/ 0 w 6591152"/>
                <a:gd name="connsiteY11" fmla="*/ 1280005 h 1459310"/>
                <a:gd name="connsiteX12" fmla="*/ 0 w 6591152"/>
                <a:gd name="connsiteY12" fmla="*/ 192692 h 1459310"/>
                <a:gd name="connsiteX13" fmla="*/ 178417 w 6591152"/>
                <a:gd name="connsiteY13" fmla="*/ 14325 h 1459310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882515 h 1445922"/>
                <a:gd name="connsiteX8" fmla="*/ 5147113 w 6591152"/>
                <a:gd name="connsiteY8" fmla="*/ 1445922 h 1445922"/>
                <a:gd name="connsiteX9" fmla="*/ 178417 w 6591152"/>
                <a:gd name="connsiteY9" fmla="*/ 1444983 h 1445922"/>
                <a:gd name="connsiteX10" fmla="*/ 0 w 6591152"/>
                <a:gd name="connsiteY10" fmla="*/ 1266617 h 1445922"/>
                <a:gd name="connsiteX11" fmla="*/ 0 w 6591152"/>
                <a:gd name="connsiteY11" fmla="*/ 179304 h 1445922"/>
                <a:gd name="connsiteX12" fmla="*/ 178417 w 6591152"/>
                <a:gd name="connsiteY12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1445922 h 1445922"/>
                <a:gd name="connsiteX8" fmla="*/ 178417 w 6591152"/>
                <a:gd name="connsiteY8" fmla="*/ 1444983 h 1445922"/>
                <a:gd name="connsiteX9" fmla="*/ 0 w 6591152"/>
                <a:gd name="connsiteY9" fmla="*/ 1266617 h 1445922"/>
                <a:gd name="connsiteX10" fmla="*/ 0 w 6591152"/>
                <a:gd name="connsiteY10" fmla="*/ 179304 h 1445922"/>
                <a:gd name="connsiteX11" fmla="*/ 178417 w 6591152"/>
                <a:gd name="connsiteY11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13 w 6591152"/>
                <a:gd name="connsiteY6" fmla="*/ 1445922 h 1445922"/>
                <a:gd name="connsiteX7" fmla="*/ 178417 w 6591152"/>
                <a:gd name="connsiteY7" fmla="*/ 1444983 h 1445922"/>
                <a:gd name="connsiteX8" fmla="*/ 0 w 6591152"/>
                <a:gd name="connsiteY8" fmla="*/ 1266617 h 1445922"/>
                <a:gd name="connsiteX9" fmla="*/ 0 w 6591152"/>
                <a:gd name="connsiteY9" fmla="*/ 179304 h 1445922"/>
                <a:gd name="connsiteX10" fmla="*/ 178417 w 6591152"/>
                <a:gd name="connsiteY10" fmla="*/ 937 h 1445922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5147124 w 6591152"/>
                <a:gd name="connsiteY5" fmla="*/ 1445920 h 1445920"/>
                <a:gd name="connsiteX6" fmla="*/ 178417 w 6591152"/>
                <a:gd name="connsiteY6" fmla="*/ 1444983 h 1445920"/>
                <a:gd name="connsiteX7" fmla="*/ 0 w 6591152"/>
                <a:gd name="connsiteY7" fmla="*/ 1266617 h 1445920"/>
                <a:gd name="connsiteX8" fmla="*/ 0 w 6591152"/>
                <a:gd name="connsiteY8" fmla="*/ 179304 h 1445920"/>
                <a:gd name="connsiteX9" fmla="*/ 178417 w 6591152"/>
                <a:gd name="connsiteY9" fmla="*/ 937 h 1445920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178417 w 6591152"/>
                <a:gd name="connsiteY5" fmla="*/ 1444983 h 1445920"/>
                <a:gd name="connsiteX6" fmla="*/ 0 w 6591152"/>
                <a:gd name="connsiteY6" fmla="*/ 1266617 h 1445920"/>
                <a:gd name="connsiteX7" fmla="*/ 0 w 6591152"/>
                <a:gd name="connsiteY7" fmla="*/ 179304 h 1445920"/>
                <a:gd name="connsiteX8" fmla="*/ 178417 w 6591152"/>
                <a:gd name="connsiteY8" fmla="*/ 937 h 144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1152" h="1445920">
                  <a:moveTo>
                    <a:pt x="178417" y="937"/>
                  </a:moveTo>
                  <a:lnTo>
                    <a:pt x="6412736" y="0"/>
                  </a:lnTo>
                  <a:cubicBezTo>
                    <a:pt x="6512315" y="0"/>
                    <a:pt x="6591152" y="80731"/>
                    <a:pt x="6591152" y="180272"/>
                  </a:cubicBezTo>
                  <a:lnTo>
                    <a:pt x="6591152" y="1267523"/>
                  </a:lnTo>
                  <a:cubicBezTo>
                    <a:pt x="6591152" y="1365190"/>
                    <a:pt x="6512315" y="1445920"/>
                    <a:pt x="6412736" y="1445920"/>
                  </a:cubicBezTo>
                  <a:lnTo>
                    <a:pt x="178417" y="1444983"/>
                  </a:lnTo>
                  <a:cubicBezTo>
                    <a:pt x="80731" y="1444983"/>
                    <a:pt x="0" y="1366095"/>
                    <a:pt x="0" y="1266617"/>
                  </a:cubicBezTo>
                  <a:lnTo>
                    <a:pt x="0" y="179304"/>
                  </a:lnTo>
                  <a:cubicBezTo>
                    <a:pt x="0" y="81697"/>
                    <a:pt x="78837" y="937"/>
                    <a:pt x="178417" y="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15900" dist="101600" dir="30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0C2ADC17-C92C-4490-B9F3-C002EA275B4A}"/>
                </a:ext>
              </a:extLst>
            </p:cNvPr>
            <p:cNvGrpSpPr/>
            <p:nvPr/>
          </p:nvGrpSpPr>
          <p:grpSpPr>
            <a:xfrm>
              <a:off x="2100318" y="1724469"/>
              <a:ext cx="4943364" cy="1083564"/>
              <a:chOff x="2800424" y="1194392"/>
              <a:chExt cx="6591152" cy="1444752"/>
            </a:xfrm>
          </p:grpSpPr>
          <p:sp>
            <p:nvSpPr>
              <p:cNvPr id="116" name="Rectangle">
                <a:extLst>
                  <a:ext uri="{FF2B5EF4-FFF2-40B4-BE49-F238E27FC236}">
                    <a16:creationId xmlns:a16="http://schemas.microsoft.com/office/drawing/2014/main" id="{52BFA028-277A-4F90-9361-B7963676FC4F}"/>
                  </a:ext>
                </a:extLst>
              </p:cNvPr>
              <p:cNvSpPr/>
              <p:nvPr/>
            </p:nvSpPr>
            <p:spPr>
              <a:xfrm>
                <a:off x="4184680" y="1194392"/>
                <a:ext cx="3824526" cy="1444752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7" name="Shape">
                <a:extLst>
                  <a:ext uri="{FF2B5EF4-FFF2-40B4-BE49-F238E27FC236}">
                    <a16:creationId xmlns:a16="http://schemas.microsoft.com/office/drawing/2014/main" id="{1F050657-1BEF-4ACF-B3CF-A9ACA44B0CCA}"/>
                  </a:ext>
                </a:extLst>
              </p:cNvPr>
              <p:cNvSpPr/>
              <p:nvPr/>
            </p:nvSpPr>
            <p:spPr>
              <a:xfrm>
                <a:off x="2800424" y="1194392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86" y="8679"/>
                    </a:moveTo>
                    <a:cubicBezTo>
                      <a:pt x="18742" y="8679"/>
                      <a:pt x="18153" y="9494"/>
                      <a:pt x="17542" y="9494"/>
                    </a:cubicBezTo>
                    <a:cubicBezTo>
                      <a:pt x="17280" y="9494"/>
                      <a:pt x="17084" y="9325"/>
                      <a:pt x="16975" y="9157"/>
                    </a:cubicBezTo>
                    <a:cubicBezTo>
                      <a:pt x="16844" y="8960"/>
                      <a:pt x="16778" y="8707"/>
                      <a:pt x="16778" y="8427"/>
                    </a:cubicBezTo>
                    <a:lnTo>
                      <a:pt x="16778" y="0"/>
                    </a:lnTo>
                    <a:lnTo>
                      <a:pt x="2073" y="0"/>
                    </a:lnTo>
                    <a:cubicBezTo>
                      <a:pt x="916" y="0"/>
                      <a:pt x="0" y="1208"/>
                      <a:pt x="0" y="2668"/>
                    </a:cubicBezTo>
                    <a:lnTo>
                      <a:pt x="0" y="18932"/>
                    </a:lnTo>
                    <a:cubicBezTo>
                      <a:pt x="0" y="20420"/>
                      <a:pt x="938" y="21600"/>
                      <a:pt x="2073" y="21600"/>
                    </a:cubicBezTo>
                    <a:lnTo>
                      <a:pt x="16778" y="21600"/>
                    </a:lnTo>
                    <a:lnTo>
                      <a:pt x="16778" y="13173"/>
                    </a:lnTo>
                    <a:cubicBezTo>
                      <a:pt x="16778" y="12921"/>
                      <a:pt x="16844" y="12640"/>
                      <a:pt x="16975" y="12443"/>
                    </a:cubicBezTo>
                    <a:cubicBezTo>
                      <a:pt x="17084" y="12275"/>
                      <a:pt x="17280" y="12106"/>
                      <a:pt x="17542" y="12106"/>
                    </a:cubicBezTo>
                    <a:cubicBezTo>
                      <a:pt x="18153" y="12106"/>
                      <a:pt x="18742" y="12921"/>
                      <a:pt x="19985" y="12921"/>
                    </a:cubicBezTo>
                    <a:cubicBezTo>
                      <a:pt x="21229" y="12921"/>
                      <a:pt x="21600" y="11629"/>
                      <a:pt x="21600" y="10786"/>
                    </a:cubicBezTo>
                    <a:cubicBezTo>
                      <a:pt x="21600" y="9943"/>
                      <a:pt x="21229" y="8679"/>
                      <a:pt x="19986" y="867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8" name="Shape">
                <a:extLst>
                  <a:ext uri="{FF2B5EF4-FFF2-40B4-BE49-F238E27FC236}">
                    <a16:creationId xmlns:a16="http://schemas.microsoft.com/office/drawing/2014/main" id="{60EE282D-9809-4391-B494-5E6DF53ED166}"/>
                  </a:ext>
                </a:extLst>
              </p:cNvPr>
              <p:cNvSpPr/>
              <p:nvPr/>
            </p:nvSpPr>
            <p:spPr>
              <a:xfrm>
                <a:off x="7532534" y="1194392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27" y="0"/>
                    </a:moveTo>
                    <a:lnTo>
                      <a:pt x="4822" y="0"/>
                    </a:lnTo>
                    <a:lnTo>
                      <a:pt x="4822" y="8416"/>
                    </a:lnTo>
                    <a:cubicBezTo>
                      <a:pt x="4822" y="8668"/>
                      <a:pt x="4756" y="8949"/>
                      <a:pt x="4625" y="9145"/>
                    </a:cubicBezTo>
                    <a:cubicBezTo>
                      <a:pt x="4516" y="9313"/>
                      <a:pt x="4320" y="9482"/>
                      <a:pt x="4058" y="9482"/>
                    </a:cubicBezTo>
                    <a:cubicBezTo>
                      <a:pt x="3447" y="9482"/>
                      <a:pt x="2858" y="8668"/>
                      <a:pt x="1615" y="8668"/>
                    </a:cubicBezTo>
                    <a:cubicBezTo>
                      <a:pt x="371" y="8668"/>
                      <a:pt x="0" y="9958"/>
                      <a:pt x="0" y="10800"/>
                    </a:cubicBezTo>
                    <a:cubicBezTo>
                      <a:pt x="0" y="11642"/>
                      <a:pt x="349" y="12932"/>
                      <a:pt x="1615" y="12932"/>
                    </a:cubicBezTo>
                    <a:cubicBezTo>
                      <a:pt x="2880" y="12932"/>
                      <a:pt x="3447" y="12118"/>
                      <a:pt x="4058" y="12118"/>
                    </a:cubicBezTo>
                    <a:cubicBezTo>
                      <a:pt x="4320" y="12118"/>
                      <a:pt x="4516" y="12287"/>
                      <a:pt x="4625" y="12455"/>
                    </a:cubicBezTo>
                    <a:cubicBezTo>
                      <a:pt x="4756" y="12651"/>
                      <a:pt x="4822" y="12904"/>
                      <a:pt x="4822" y="13184"/>
                    </a:cubicBezTo>
                    <a:lnTo>
                      <a:pt x="4822" y="21600"/>
                    </a:lnTo>
                    <a:lnTo>
                      <a:pt x="19527" y="21600"/>
                    </a:lnTo>
                    <a:cubicBezTo>
                      <a:pt x="20684" y="21600"/>
                      <a:pt x="21600" y="20394"/>
                      <a:pt x="21600" y="18935"/>
                    </a:cubicBezTo>
                    <a:lnTo>
                      <a:pt x="21600" y="2693"/>
                    </a:lnTo>
                    <a:cubicBezTo>
                      <a:pt x="21600" y="1206"/>
                      <a:pt x="20684" y="0"/>
                      <a:pt x="19527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pic>
            <p:nvPicPr>
              <p:cNvPr id="119" name="Graphic 12" descr="Bullseye with solid fill">
                <a:extLst>
                  <a:ext uri="{FF2B5EF4-FFF2-40B4-BE49-F238E27FC236}">
                    <a16:creationId xmlns:a16="http://schemas.microsoft.com/office/drawing/2014/main" id="{378A6F98-D1A7-41A6-B567-E20C964E4F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188374" y="1436171"/>
                <a:ext cx="962364" cy="96236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20" name="TextBox 15">
                <a:extLst>
                  <a:ext uri="{FF2B5EF4-FFF2-40B4-BE49-F238E27FC236}">
                    <a16:creationId xmlns:a16="http://schemas.microsoft.com/office/drawing/2014/main" id="{3C802D4E-4614-47FD-AF93-99E30B46665D}"/>
                  </a:ext>
                </a:extLst>
              </p:cNvPr>
              <p:cNvSpPr txBox="1"/>
              <p:nvPr/>
            </p:nvSpPr>
            <p:spPr>
              <a:xfrm>
                <a:off x="2892987" y="1240245"/>
                <a:ext cx="1284968" cy="135421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6000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330B421A-9171-489B-AFB5-9BEB9336819F}"/>
                  </a:ext>
                </a:extLst>
              </p:cNvPr>
              <p:cNvGrpSpPr/>
              <p:nvPr/>
            </p:nvGrpSpPr>
            <p:grpSpPr>
              <a:xfrm>
                <a:off x="4758637" y="1231993"/>
                <a:ext cx="2779428" cy="1294633"/>
                <a:chOff x="8921977" y="1364886"/>
                <a:chExt cx="2926080" cy="1294633"/>
              </a:xfrm>
            </p:grpSpPr>
            <p:sp>
              <p:nvSpPr>
                <p:cNvPr id="122" name="TextBox 19">
                  <a:extLst>
                    <a:ext uri="{FF2B5EF4-FFF2-40B4-BE49-F238E27FC236}">
                      <a16:creationId xmlns:a16="http://schemas.microsoft.com/office/drawing/2014/main" id="{8B4E73F8-076C-467C-92B1-C3E221B52662}"/>
                    </a:ext>
                  </a:extLst>
                </p:cNvPr>
                <p:cNvSpPr txBox="1"/>
                <p:nvPr/>
              </p:nvSpPr>
              <p:spPr>
                <a:xfrm>
                  <a:off x="8921978" y="1364886"/>
                  <a:ext cx="2514525" cy="55945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400" b="1" noProof="1"/>
                    <a:t>Lorem Ipsum</a:t>
                  </a:r>
                </a:p>
              </p:txBody>
            </p:sp>
            <p:sp>
              <p:nvSpPr>
                <p:cNvPr id="123" name="TextBox 20">
                  <a:extLst>
                    <a:ext uri="{FF2B5EF4-FFF2-40B4-BE49-F238E27FC236}">
                      <a16:creationId xmlns:a16="http://schemas.microsoft.com/office/drawing/2014/main" id="{FB74EBD9-FA8B-4A0E-89A3-720BA5B25EFA}"/>
                    </a:ext>
                  </a:extLst>
                </p:cNvPr>
                <p:cNvSpPr txBox="1"/>
                <p:nvPr/>
              </p:nvSpPr>
              <p:spPr>
                <a:xfrm>
                  <a:off x="8921977" y="1876287"/>
                  <a:ext cx="2926080" cy="783232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900" noProof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Lorem ipsum dolor sit amet, nibh est. A magna maecenas, quam magna nec quis, lorem nunc. Suspendisse viverra sodales mauris, cras pharetra proin egestas arcu erat dolor, at amet. </a:t>
                  </a:r>
                </a:p>
              </p:txBody>
            </p:sp>
          </p:grpSp>
        </p:grp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D3FE894-09D5-4D3C-8EB3-9D47F9402B92}"/>
                </a:ext>
              </a:extLst>
            </p:cNvPr>
            <p:cNvSpPr/>
            <p:nvPr/>
          </p:nvSpPr>
          <p:spPr>
            <a:xfrm>
              <a:off x="2146571" y="3043846"/>
              <a:ext cx="4850859" cy="1017512"/>
            </a:xfrm>
            <a:custGeom>
              <a:avLst/>
              <a:gdLst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881606 h 1445923"/>
                <a:gd name="connsiteX16" fmla="*/ 1444028 w 6591152"/>
                <a:gd name="connsiteY16" fmla="*/ 1444984 h 1445923"/>
                <a:gd name="connsiteX17" fmla="*/ 178417 w 6591152"/>
                <a:gd name="connsiteY17" fmla="*/ 1444984 h 1445923"/>
                <a:gd name="connsiteX18" fmla="*/ 0 w 6591152"/>
                <a:gd name="connsiteY18" fmla="*/ 1266618 h 1445923"/>
                <a:gd name="connsiteX19" fmla="*/ 0 w 6591152"/>
                <a:gd name="connsiteY19" fmla="*/ 179305 h 1445923"/>
                <a:gd name="connsiteX20" fmla="*/ 178417 w 6591152"/>
                <a:gd name="connsiteY20" fmla="*/ 938 h 1445923"/>
                <a:gd name="connsiteX21" fmla="*/ 1444028 w 6591152"/>
                <a:gd name="connsiteY21" fmla="*/ 938 h 1445923"/>
                <a:gd name="connsiteX22" fmla="*/ 1444028 w 6591152"/>
                <a:gd name="connsiteY22" fmla="*/ 564317 h 1445923"/>
                <a:gd name="connsiteX23" fmla="*/ 1445924 w 6591152"/>
                <a:gd name="connsiteY23" fmla="*/ 569774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1444984 h 1445923"/>
                <a:gd name="connsiteX16" fmla="*/ 178417 w 6591152"/>
                <a:gd name="connsiteY16" fmla="*/ 1444984 h 1445923"/>
                <a:gd name="connsiteX17" fmla="*/ 0 w 6591152"/>
                <a:gd name="connsiteY17" fmla="*/ 1266618 h 1445923"/>
                <a:gd name="connsiteX18" fmla="*/ 0 w 6591152"/>
                <a:gd name="connsiteY18" fmla="*/ 179305 h 1445923"/>
                <a:gd name="connsiteX19" fmla="*/ 178417 w 6591152"/>
                <a:gd name="connsiteY19" fmla="*/ 938 h 1445923"/>
                <a:gd name="connsiteX20" fmla="*/ 1444028 w 6591152"/>
                <a:gd name="connsiteY20" fmla="*/ 938 h 1445923"/>
                <a:gd name="connsiteX21" fmla="*/ 1444028 w 6591152"/>
                <a:gd name="connsiteY21" fmla="*/ 564317 h 1445923"/>
                <a:gd name="connsiteX22" fmla="*/ 1445924 w 6591152"/>
                <a:gd name="connsiteY22" fmla="*/ 569774 h 1445923"/>
                <a:gd name="connsiteX23" fmla="*/ 1445924 w 6591152"/>
                <a:gd name="connsiteY23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569774 h 1445923"/>
                <a:gd name="connsiteX22" fmla="*/ 1445924 w 6591152"/>
                <a:gd name="connsiteY22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5924 w 6591152"/>
                <a:gd name="connsiteY20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19" fmla="*/ 1445924 w 6591152"/>
                <a:gd name="connsiteY19" fmla="*/ 0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17" fmla="*/ 1444028 w 6591152"/>
                <a:gd name="connsiteY17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1 h 1445923"/>
                <a:gd name="connsiteX4" fmla="*/ 6412736 w 6591152"/>
                <a:gd name="connsiteY4" fmla="*/ 1 h 1445923"/>
                <a:gd name="connsiteX5" fmla="*/ 6591152 w 6591152"/>
                <a:gd name="connsiteY5" fmla="*/ 180273 h 1445923"/>
                <a:gd name="connsiteX6" fmla="*/ 6591152 w 6591152"/>
                <a:gd name="connsiteY6" fmla="*/ 1267524 h 1445923"/>
                <a:gd name="connsiteX7" fmla="*/ 6412736 w 6591152"/>
                <a:gd name="connsiteY7" fmla="*/ 1445921 h 1445923"/>
                <a:gd name="connsiteX8" fmla="*/ 5147124 w 6591152"/>
                <a:gd name="connsiteY8" fmla="*/ 1445921 h 1445923"/>
                <a:gd name="connsiteX9" fmla="*/ 5147124 w 6591152"/>
                <a:gd name="connsiteY9" fmla="*/ 882548 h 1445923"/>
                <a:gd name="connsiteX10" fmla="*/ 5147113 w 6591152"/>
                <a:gd name="connsiteY10" fmla="*/ 882516 h 1445923"/>
                <a:gd name="connsiteX11" fmla="*/ 5147113 w 6591152"/>
                <a:gd name="connsiteY11" fmla="*/ 1445923 h 1445923"/>
                <a:gd name="connsiteX12" fmla="*/ 178417 w 6591152"/>
                <a:gd name="connsiteY12" fmla="*/ 1444984 h 1445923"/>
                <a:gd name="connsiteX13" fmla="*/ 0 w 6591152"/>
                <a:gd name="connsiteY13" fmla="*/ 1266618 h 1445923"/>
                <a:gd name="connsiteX14" fmla="*/ 0 w 6591152"/>
                <a:gd name="connsiteY14" fmla="*/ 179305 h 1445923"/>
                <a:gd name="connsiteX15" fmla="*/ 178417 w 6591152"/>
                <a:gd name="connsiteY15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24 w 6591152"/>
                <a:gd name="connsiteY2" fmla="*/ 1 h 1445923"/>
                <a:gd name="connsiteX3" fmla="*/ 6412736 w 6591152"/>
                <a:gd name="connsiteY3" fmla="*/ 1 h 1445923"/>
                <a:gd name="connsiteX4" fmla="*/ 6591152 w 6591152"/>
                <a:gd name="connsiteY4" fmla="*/ 180273 h 1445923"/>
                <a:gd name="connsiteX5" fmla="*/ 6591152 w 6591152"/>
                <a:gd name="connsiteY5" fmla="*/ 1267524 h 1445923"/>
                <a:gd name="connsiteX6" fmla="*/ 6412736 w 6591152"/>
                <a:gd name="connsiteY6" fmla="*/ 1445921 h 1445923"/>
                <a:gd name="connsiteX7" fmla="*/ 5147124 w 6591152"/>
                <a:gd name="connsiteY7" fmla="*/ 1445921 h 1445923"/>
                <a:gd name="connsiteX8" fmla="*/ 5147124 w 6591152"/>
                <a:gd name="connsiteY8" fmla="*/ 882548 h 1445923"/>
                <a:gd name="connsiteX9" fmla="*/ 5147113 w 6591152"/>
                <a:gd name="connsiteY9" fmla="*/ 882516 h 1445923"/>
                <a:gd name="connsiteX10" fmla="*/ 5147113 w 6591152"/>
                <a:gd name="connsiteY10" fmla="*/ 1445923 h 1445923"/>
                <a:gd name="connsiteX11" fmla="*/ 178417 w 6591152"/>
                <a:gd name="connsiteY11" fmla="*/ 1444984 h 1445923"/>
                <a:gd name="connsiteX12" fmla="*/ 0 w 6591152"/>
                <a:gd name="connsiteY12" fmla="*/ 1266618 h 1445923"/>
                <a:gd name="connsiteX13" fmla="*/ 0 w 6591152"/>
                <a:gd name="connsiteY13" fmla="*/ 179305 h 1445923"/>
                <a:gd name="connsiteX14" fmla="*/ 178417 w 6591152"/>
                <a:gd name="connsiteY14" fmla="*/ 938 h 1445923"/>
                <a:gd name="connsiteX0" fmla="*/ 178417 w 6591152"/>
                <a:gd name="connsiteY0" fmla="*/ 14325 h 1459310"/>
                <a:gd name="connsiteX1" fmla="*/ 5147113 w 6591152"/>
                <a:gd name="connsiteY1" fmla="*/ 13387 h 1459310"/>
                <a:gd name="connsiteX2" fmla="*/ 6412736 w 6591152"/>
                <a:gd name="connsiteY2" fmla="*/ 13388 h 1459310"/>
                <a:gd name="connsiteX3" fmla="*/ 6591152 w 6591152"/>
                <a:gd name="connsiteY3" fmla="*/ 193660 h 1459310"/>
                <a:gd name="connsiteX4" fmla="*/ 6591152 w 6591152"/>
                <a:gd name="connsiteY4" fmla="*/ 1280911 h 1459310"/>
                <a:gd name="connsiteX5" fmla="*/ 6412736 w 6591152"/>
                <a:gd name="connsiteY5" fmla="*/ 1459308 h 1459310"/>
                <a:gd name="connsiteX6" fmla="*/ 5147124 w 6591152"/>
                <a:gd name="connsiteY6" fmla="*/ 1459308 h 1459310"/>
                <a:gd name="connsiteX7" fmla="*/ 5147124 w 6591152"/>
                <a:gd name="connsiteY7" fmla="*/ 895935 h 1459310"/>
                <a:gd name="connsiteX8" fmla="*/ 5147113 w 6591152"/>
                <a:gd name="connsiteY8" fmla="*/ 895903 h 1459310"/>
                <a:gd name="connsiteX9" fmla="*/ 5147113 w 6591152"/>
                <a:gd name="connsiteY9" fmla="*/ 1459310 h 1459310"/>
                <a:gd name="connsiteX10" fmla="*/ 178417 w 6591152"/>
                <a:gd name="connsiteY10" fmla="*/ 1458371 h 1459310"/>
                <a:gd name="connsiteX11" fmla="*/ 0 w 6591152"/>
                <a:gd name="connsiteY11" fmla="*/ 1280005 h 1459310"/>
                <a:gd name="connsiteX12" fmla="*/ 0 w 6591152"/>
                <a:gd name="connsiteY12" fmla="*/ 192692 h 1459310"/>
                <a:gd name="connsiteX13" fmla="*/ 178417 w 6591152"/>
                <a:gd name="connsiteY13" fmla="*/ 14325 h 1459310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882515 h 1445922"/>
                <a:gd name="connsiteX8" fmla="*/ 5147113 w 6591152"/>
                <a:gd name="connsiteY8" fmla="*/ 1445922 h 1445922"/>
                <a:gd name="connsiteX9" fmla="*/ 178417 w 6591152"/>
                <a:gd name="connsiteY9" fmla="*/ 1444983 h 1445922"/>
                <a:gd name="connsiteX10" fmla="*/ 0 w 6591152"/>
                <a:gd name="connsiteY10" fmla="*/ 1266617 h 1445922"/>
                <a:gd name="connsiteX11" fmla="*/ 0 w 6591152"/>
                <a:gd name="connsiteY11" fmla="*/ 179304 h 1445922"/>
                <a:gd name="connsiteX12" fmla="*/ 178417 w 6591152"/>
                <a:gd name="connsiteY12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1445922 h 1445922"/>
                <a:gd name="connsiteX8" fmla="*/ 178417 w 6591152"/>
                <a:gd name="connsiteY8" fmla="*/ 1444983 h 1445922"/>
                <a:gd name="connsiteX9" fmla="*/ 0 w 6591152"/>
                <a:gd name="connsiteY9" fmla="*/ 1266617 h 1445922"/>
                <a:gd name="connsiteX10" fmla="*/ 0 w 6591152"/>
                <a:gd name="connsiteY10" fmla="*/ 179304 h 1445922"/>
                <a:gd name="connsiteX11" fmla="*/ 178417 w 6591152"/>
                <a:gd name="connsiteY11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13 w 6591152"/>
                <a:gd name="connsiteY6" fmla="*/ 1445922 h 1445922"/>
                <a:gd name="connsiteX7" fmla="*/ 178417 w 6591152"/>
                <a:gd name="connsiteY7" fmla="*/ 1444983 h 1445922"/>
                <a:gd name="connsiteX8" fmla="*/ 0 w 6591152"/>
                <a:gd name="connsiteY8" fmla="*/ 1266617 h 1445922"/>
                <a:gd name="connsiteX9" fmla="*/ 0 w 6591152"/>
                <a:gd name="connsiteY9" fmla="*/ 179304 h 1445922"/>
                <a:gd name="connsiteX10" fmla="*/ 178417 w 6591152"/>
                <a:gd name="connsiteY10" fmla="*/ 937 h 1445922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5147124 w 6591152"/>
                <a:gd name="connsiteY5" fmla="*/ 1445920 h 1445920"/>
                <a:gd name="connsiteX6" fmla="*/ 178417 w 6591152"/>
                <a:gd name="connsiteY6" fmla="*/ 1444983 h 1445920"/>
                <a:gd name="connsiteX7" fmla="*/ 0 w 6591152"/>
                <a:gd name="connsiteY7" fmla="*/ 1266617 h 1445920"/>
                <a:gd name="connsiteX8" fmla="*/ 0 w 6591152"/>
                <a:gd name="connsiteY8" fmla="*/ 179304 h 1445920"/>
                <a:gd name="connsiteX9" fmla="*/ 178417 w 6591152"/>
                <a:gd name="connsiteY9" fmla="*/ 937 h 1445920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178417 w 6591152"/>
                <a:gd name="connsiteY5" fmla="*/ 1444983 h 1445920"/>
                <a:gd name="connsiteX6" fmla="*/ 0 w 6591152"/>
                <a:gd name="connsiteY6" fmla="*/ 1266617 h 1445920"/>
                <a:gd name="connsiteX7" fmla="*/ 0 w 6591152"/>
                <a:gd name="connsiteY7" fmla="*/ 179304 h 1445920"/>
                <a:gd name="connsiteX8" fmla="*/ 178417 w 6591152"/>
                <a:gd name="connsiteY8" fmla="*/ 937 h 144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1152" h="1445920">
                  <a:moveTo>
                    <a:pt x="178417" y="937"/>
                  </a:moveTo>
                  <a:lnTo>
                    <a:pt x="6412736" y="0"/>
                  </a:lnTo>
                  <a:cubicBezTo>
                    <a:pt x="6512315" y="0"/>
                    <a:pt x="6591152" y="80731"/>
                    <a:pt x="6591152" y="180272"/>
                  </a:cubicBezTo>
                  <a:lnTo>
                    <a:pt x="6591152" y="1267523"/>
                  </a:lnTo>
                  <a:cubicBezTo>
                    <a:pt x="6591152" y="1365190"/>
                    <a:pt x="6512315" y="1445920"/>
                    <a:pt x="6412736" y="1445920"/>
                  </a:cubicBezTo>
                  <a:lnTo>
                    <a:pt x="178417" y="1444983"/>
                  </a:lnTo>
                  <a:cubicBezTo>
                    <a:pt x="80731" y="1444983"/>
                    <a:pt x="0" y="1366095"/>
                    <a:pt x="0" y="1266617"/>
                  </a:cubicBezTo>
                  <a:lnTo>
                    <a:pt x="0" y="179304"/>
                  </a:lnTo>
                  <a:cubicBezTo>
                    <a:pt x="0" y="81697"/>
                    <a:pt x="78837" y="937"/>
                    <a:pt x="178417" y="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03200" dist="101600" dir="30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29E2F798-8F2C-4A29-93DF-8131454F2063}"/>
                </a:ext>
              </a:extLst>
            </p:cNvPr>
            <p:cNvGrpSpPr/>
            <p:nvPr/>
          </p:nvGrpSpPr>
          <p:grpSpPr>
            <a:xfrm>
              <a:off x="2100318" y="3007437"/>
              <a:ext cx="4943364" cy="1083564"/>
              <a:chOff x="2800424" y="2713463"/>
              <a:chExt cx="6591152" cy="1444752"/>
            </a:xfrm>
          </p:grpSpPr>
          <p:sp>
            <p:nvSpPr>
              <p:cNvPr id="126" name="Rectangle">
                <a:extLst>
                  <a:ext uri="{FF2B5EF4-FFF2-40B4-BE49-F238E27FC236}">
                    <a16:creationId xmlns:a16="http://schemas.microsoft.com/office/drawing/2014/main" id="{23EFBEB7-B2A4-443B-93D8-717F4022FA57}"/>
                  </a:ext>
                </a:extLst>
              </p:cNvPr>
              <p:cNvSpPr/>
              <p:nvPr/>
            </p:nvSpPr>
            <p:spPr>
              <a:xfrm>
                <a:off x="4184680" y="2713463"/>
                <a:ext cx="3824526" cy="1444752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7" name="Shape">
                <a:extLst>
                  <a:ext uri="{FF2B5EF4-FFF2-40B4-BE49-F238E27FC236}">
                    <a16:creationId xmlns:a16="http://schemas.microsoft.com/office/drawing/2014/main" id="{84AA650B-27BE-45D8-B28C-C425324AD68A}"/>
                  </a:ext>
                </a:extLst>
              </p:cNvPr>
              <p:cNvSpPr/>
              <p:nvPr/>
            </p:nvSpPr>
            <p:spPr>
              <a:xfrm>
                <a:off x="2800424" y="2713463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86" y="8679"/>
                    </a:moveTo>
                    <a:cubicBezTo>
                      <a:pt x="18742" y="8679"/>
                      <a:pt x="18153" y="9494"/>
                      <a:pt x="17542" y="9494"/>
                    </a:cubicBezTo>
                    <a:cubicBezTo>
                      <a:pt x="17280" y="9494"/>
                      <a:pt x="17084" y="9325"/>
                      <a:pt x="16975" y="9157"/>
                    </a:cubicBezTo>
                    <a:cubicBezTo>
                      <a:pt x="16844" y="8960"/>
                      <a:pt x="16778" y="8707"/>
                      <a:pt x="16778" y="8427"/>
                    </a:cubicBezTo>
                    <a:lnTo>
                      <a:pt x="16778" y="0"/>
                    </a:lnTo>
                    <a:lnTo>
                      <a:pt x="2073" y="0"/>
                    </a:lnTo>
                    <a:cubicBezTo>
                      <a:pt x="916" y="0"/>
                      <a:pt x="0" y="1208"/>
                      <a:pt x="0" y="2668"/>
                    </a:cubicBezTo>
                    <a:lnTo>
                      <a:pt x="0" y="18932"/>
                    </a:lnTo>
                    <a:cubicBezTo>
                      <a:pt x="0" y="20420"/>
                      <a:pt x="938" y="21600"/>
                      <a:pt x="2073" y="21600"/>
                    </a:cubicBezTo>
                    <a:lnTo>
                      <a:pt x="16778" y="21600"/>
                    </a:lnTo>
                    <a:lnTo>
                      <a:pt x="16778" y="13173"/>
                    </a:lnTo>
                    <a:cubicBezTo>
                      <a:pt x="16778" y="12921"/>
                      <a:pt x="16844" y="12640"/>
                      <a:pt x="16975" y="12443"/>
                    </a:cubicBezTo>
                    <a:cubicBezTo>
                      <a:pt x="17084" y="12275"/>
                      <a:pt x="17280" y="12106"/>
                      <a:pt x="17542" y="12106"/>
                    </a:cubicBezTo>
                    <a:cubicBezTo>
                      <a:pt x="18153" y="12106"/>
                      <a:pt x="18742" y="12921"/>
                      <a:pt x="19985" y="12921"/>
                    </a:cubicBezTo>
                    <a:cubicBezTo>
                      <a:pt x="21229" y="12921"/>
                      <a:pt x="21600" y="11629"/>
                      <a:pt x="21600" y="10786"/>
                    </a:cubicBezTo>
                    <a:cubicBezTo>
                      <a:pt x="21600" y="9943"/>
                      <a:pt x="21229" y="8679"/>
                      <a:pt x="19986" y="8679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8" name="Shape">
                <a:extLst>
                  <a:ext uri="{FF2B5EF4-FFF2-40B4-BE49-F238E27FC236}">
                    <a16:creationId xmlns:a16="http://schemas.microsoft.com/office/drawing/2014/main" id="{69C3111F-D93D-4B9C-9F23-FAAA2FF42626}"/>
                  </a:ext>
                </a:extLst>
              </p:cNvPr>
              <p:cNvSpPr/>
              <p:nvPr/>
            </p:nvSpPr>
            <p:spPr>
              <a:xfrm>
                <a:off x="7532534" y="2713463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27" y="0"/>
                    </a:moveTo>
                    <a:lnTo>
                      <a:pt x="4822" y="0"/>
                    </a:lnTo>
                    <a:lnTo>
                      <a:pt x="4822" y="8416"/>
                    </a:lnTo>
                    <a:cubicBezTo>
                      <a:pt x="4822" y="8668"/>
                      <a:pt x="4756" y="8949"/>
                      <a:pt x="4625" y="9145"/>
                    </a:cubicBezTo>
                    <a:cubicBezTo>
                      <a:pt x="4516" y="9313"/>
                      <a:pt x="4320" y="9482"/>
                      <a:pt x="4058" y="9482"/>
                    </a:cubicBezTo>
                    <a:cubicBezTo>
                      <a:pt x="3447" y="9482"/>
                      <a:pt x="2858" y="8668"/>
                      <a:pt x="1615" y="8668"/>
                    </a:cubicBezTo>
                    <a:cubicBezTo>
                      <a:pt x="371" y="8668"/>
                      <a:pt x="0" y="9958"/>
                      <a:pt x="0" y="10800"/>
                    </a:cubicBezTo>
                    <a:cubicBezTo>
                      <a:pt x="0" y="11642"/>
                      <a:pt x="349" y="12932"/>
                      <a:pt x="1615" y="12932"/>
                    </a:cubicBezTo>
                    <a:cubicBezTo>
                      <a:pt x="2880" y="12932"/>
                      <a:pt x="3447" y="12118"/>
                      <a:pt x="4058" y="12118"/>
                    </a:cubicBezTo>
                    <a:cubicBezTo>
                      <a:pt x="4320" y="12118"/>
                      <a:pt x="4516" y="12287"/>
                      <a:pt x="4625" y="12455"/>
                    </a:cubicBezTo>
                    <a:cubicBezTo>
                      <a:pt x="4756" y="12651"/>
                      <a:pt x="4822" y="12904"/>
                      <a:pt x="4822" y="13184"/>
                    </a:cubicBezTo>
                    <a:lnTo>
                      <a:pt x="4822" y="21600"/>
                    </a:lnTo>
                    <a:lnTo>
                      <a:pt x="19527" y="21600"/>
                    </a:lnTo>
                    <a:cubicBezTo>
                      <a:pt x="20684" y="21600"/>
                      <a:pt x="21600" y="20394"/>
                      <a:pt x="21600" y="18935"/>
                    </a:cubicBezTo>
                    <a:lnTo>
                      <a:pt x="21600" y="2693"/>
                    </a:lnTo>
                    <a:cubicBezTo>
                      <a:pt x="21600" y="1178"/>
                      <a:pt x="20684" y="0"/>
                      <a:pt x="19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pic>
            <p:nvPicPr>
              <p:cNvPr id="129" name="Graphic 14" descr="Lights On with solid fill">
                <a:extLst>
                  <a:ext uri="{FF2B5EF4-FFF2-40B4-BE49-F238E27FC236}">
                    <a16:creationId xmlns:a16="http://schemas.microsoft.com/office/drawing/2014/main" id="{F21E99B8-9D89-4CB7-859A-DC44B7FF26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001925" y="2957206"/>
                <a:ext cx="962364" cy="96236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30" name="TextBox 16">
                <a:extLst>
                  <a:ext uri="{FF2B5EF4-FFF2-40B4-BE49-F238E27FC236}">
                    <a16:creationId xmlns:a16="http://schemas.microsoft.com/office/drawing/2014/main" id="{42977B6E-B16A-43D9-942B-2EE7887EC036}"/>
                  </a:ext>
                </a:extLst>
              </p:cNvPr>
              <p:cNvSpPr txBox="1"/>
              <p:nvPr/>
            </p:nvSpPr>
            <p:spPr>
              <a:xfrm>
                <a:off x="8027072" y="2761280"/>
                <a:ext cx="1284968" cy="135421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6000" b="1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D5754A05-5FFA-41A7-8633-B0C72F9227F6}"/>
                  </a:ext>
                </a:extLst>
              </p:cNvPr>
              <p:cNvGrpSpPr/>
              <p:nvPr/>
            </p:nvGrpSpPr>
            <p:grpSpPr>
              <a:xfrm>
                <a:off x="4758637" y="2751050"/>
                <a:ext cx="2779428" cy="1294635"/>
                <a:chOff x="8921977" y="1362908"/>
                <a:chExt cx="2926080" cy="1294635"/>
              </a:xfrm>
            </p:grpSpPr>
            <p:sp>
              <p:nvSpPr>
                <p:cNvPr id="132" name="TextBox 22">
                  <a:extLst>
                    <a:ext uri="{FF2B5EF4-FFF2-40B4-BE49-F238E27FC236}">
                      <a16:creationId xmlns:a16="http://schemas.microsoft.com/office/drawing/2014/main" id="{65748874-F3BF-480E-865C-5231E91AD56F}"/>
                    </a:ext>
                  </a:extLst>
                </p:cNvPr>
                <p:cNvSpPr txBox="1"/>
                <p:nvPr/>
              </p:nvSpPr>
              <p:spPr>
                <a:xfrm>
                  <a:off x="8921978" y="1362908"/>
                  <a:ext cx="2514525" cy="55945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400" b="1" noProof="1"/>
                    <a:t>Lorem Ipsum</a:t>
                  </a:r>
                </a:p>
              </p:txBody>
            </p:sp>
            <p:sp>
              <p:nvSpPr>
                <p:cNvPr id="133" name="TextBox 23">
                  <a:extLst>
                    <a:ext uri="{FF2B5EF4-FFF2-40B4-BE49-F238E27FC236}">
                      <a16:creationId xmlns:a16="http://schemas.microsoft.com/office/drawing/2014/main" id="{51657F48-9B17-4405-A38D-DEFB56365804}"/>
                    </a:ext>
                  </a:extLst>
                </p:cNvPr>
                <p:cNvSpPr txBox="1"/>
                <p:nvPr/>
              </p:nvSpPr>
              <p:spPr>
                <a:xfrm>
                  <a:off x="8921977" y="1874311"/>
                  <a:ext cx="2926080" cy="783232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900" noProof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Lorem ipsum dolor sit amet, nibh est. A magna maecenas, quam magna nec quis, lorem nunc. Suspendisse viverra sodales mauris, cras pharetra proin egestas arcu erat dolor, at amet. </a:t>
                  </a:r>
                </a:p>
              </p:txBody>
            </p:sp>
          </p:grpSp>
        </p:grp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12355C3-BD66-4F21-9916-6F5B784886FC}"/>
                </a:ext>
              </a:extLst>
            </p:cNvPr>
            <p:cNvSpPr/>
            <p:nvPr/>
          </p:nvSpPr>
          <p:spPr>
            <a:xfrm>
              <a:off x="2146571" y="4326815"/>
              <a:ext cx="4850859" cy="1017512"/>
            </a:xfrm>
            <a:custGeom>
              <a:avLst/>
              <a:gdLst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881606 h 1445923"/>
                <a:gd name="connsiteX16" fmla="*/ 1444028 w 6591152"/>
                <a:gd name="connsiteY16" fmla="*/ 1444984 h 1445923"/>
                <a:gd name="connsiteX17" fmla="*/ 178417 w 6591152"/>
                <a:gd name="connsiteY17" fmla="*/ 1444984 h 1445923"/>
                <a:gd name="connsiteX18" fmla="*/ 0 w 6591152"/>
                <a:gd name="connsiteY18" fmla="*/ 1266618 h 1445923"/>
                <a:gd name="connsiteX19" fmla="*/ 0 w 6591152"/>
                <a:gd name="connsiteY19" fmla="*/ 179305 h 1445923"/>
                <a:gd name="connsiteX20" fmla="*/ 178417 w 6591152"/>
                <a:gd name="connsiteY20" fmla="*/ 938 h 1445923"/>
                <a:gd name="connsiteX21" fmla="*/ 1444028 w 6591152"/>
                <a:gd name="connsiteY21" fmla="*/ 938 h 1445923"/>
                <a:gd name="connsiteX22" fmla="*/ 1444028 w 6591152"/>
                <a:gd name="connsiteY22" fmla="*/ 564317 h 1445923"/>
                <a:gd name="connsiteX23" fmla="*/ 1445924 w 6591152"/>
                <a:gd name="connsiteY23" fmla="*/ 569774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1444984 h 1445923"/>
                <a:gd name="connsiteX16" fmla="*/ 178417 w 6591152"/>
                <a:gd name="connsiteY16" fmla="*/ 1444984 h 1445923"/>
                <a:gd name="connsiteX17" fmla="*/ 0 w 6591152"/>
                <a:gd name="connsiteY17" fmla="*/ 1266618 h 1445923"/>
                <a:gd name="connsiteX18" fmla="*/ 0 w 6591152"/>
                <a:gd name="connsiteY18" fmla="*/ 179305 h 1445923"/>
                <a:gd name="connsiteX19" fmla="*/ 178417 w 6591152"/>
                <a:gd name="connsiteY19" fmla="*/ 938 h 1445923"/>
                <a:gd name="connsiteX20" fmla="*/ 1444028 w 6591152"/>
                <a:gd name="connsiteY20" fmla="*/ 938 h 1445923"/>
                <a:gd name="connsiteX21" fmla="*/ 1444028 w 6591152"/>
                <a:gd name="connsiteY21" fmla="*/ 564317 h 1445923"/>
                <a:gd name="connsiteX22" fmla="*/ 1445924 w 6591152"/>
                <a:gd name="connsiteY22" fmla="*/ 569774 h 1445923"/>
                <a:gd name="connsiteX23" fmla="*/ 1445924 w 6591152"/>
                <a:gd name="connsiteY23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569774 h 1445923"/>
                <a:gd name="connsiteX22" fmla="*/ 1445924 w 6591152"/>
                <a:gd name="connsiteY22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5924 w 6591152"/>
                <a:gd name="connsiteY20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19" fmla="*/ 1445924 w 6591152"/>
                <a:gd name="connsiteY19" fmla="*/ 0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17" fmla="*/ 1444028 w 6591152"/>
                <a:gd name="connsiteY17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1 h 1445923"/>
                <a:gd name="connsiteX4" fmla="*/ 6412736 w 6591152"/>
                <a:gd name="connsiteY4" fmla="*/ 1 h 1445923"/>
                <a:gd name="connsiteX5" fmla="*/ 6591152 w 6591152"/>
                <a:gd name="connsiteY5" fmla="*/ 180273 h 1445923"/>
                <a:gd name="connsiteX6" fmla="*/ 6591152 w 6591152"/>
                <a:gd name="connsiteY6" fmla="*/ 1267524 h 1445923"/>
                <a:gd name="connsiteX7" fmla="*/ 6412736 w 6591152"/>
                <a:gd name="connsiteY7" fmla="*/ 1445921 h 1445923"/>
                <a:gd name="connsiteX8" fmla="*/ 5147124 w 6591152"/>
                <a:gd name="connsiteY8" fmla="*/ 1445921 h 1445923"/>
                <a:gd name="connsiteX9" fmla="*/ 5147124 w 6591152"/>
                <a:gd name="connsiteY9" fmla="*/ 882548 h 1445923"/>
                <a:gd name="connsiteX10" fmla="*/ 5147113 w 6591152"/>
                <a:gd name="connsiteY10" fmla="*/ 882516 h 1445923"/>
                <a:gd name="connsiteX11" fmla="*/ 5147113 w 6591152"/>
                <a:gd name="connsiteY11" fmla="*/ 1445923 h 1445923"/>
                <a:gd name="connsiteX12" fmla="*/ 178417 w 6591152"/>
                <a:gd name="connsiteY12" fmla="*/ 1444984 h 1445923"/>
                <a:gd name="connsiteX13" fmla="*/ 0 w 6591152"/>
                <a:gd name="connsiteY13" fmla="*/ 1266618 h 1445923"/>
                <a:gd name="connsiteX14" fmla="*/ 0 w 6591152"/>
                <a:gd name="connsiteY14" fmla="*/ 179305 h 1445923"/>
                <a:gd name="connsiteX15" fmla="*/ 178417 w 6591152"/>
                <a:gd name="connsiteY15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24 w 6591152"/>
                <a:gd name="connsiteY2" fmla="*/ 1 h 1445923"/>
                <a:gd name="connsiteX3" fmla="*/ 6412736 w 6591152"/>
                <a:gd name="connsiteY3" fmla="*/ 1 h 1445923"/>
                <a:gd name="connsiteX4" fmla="*/ 6591152 w 6591152"/>
                <a:gd name="connsiteY4" fmla="*/ 180273 h 1445923"/>
                <a:gd name="connsiteX5" fmla="*/ 6591152 w 6591152"/>
                <a:gd name="connsiteY5" fmla="*/ 1267524 h 1445923"/>
                <a:gd name="connsiteX6" fmla="*/ 6412736 w 6591152"/>
                <a:gd name="connsiteY6" fmla="*/ 1445921 h 1445923"/>
                <a:gd name="connsiteX7" fmla="*/ 5147124 w 6591152"/>
                <a:gd name="connsiteY7" fmla="*/ 1445921 h 1445923"/>
                <a:gd name="connsiteX8" fmla="*/ 5147124 w 6591152"/>
                <a:gd name="connsiteY8" fmla="*/ 882548 h 1445923"/>
                <a:gd name="connsiteX9" fmla="*/ 5147113 w 6591152"/>
                <a:gd name="connsiteY9" fmla="*/ 882516 h 1445923"/>
                <a:gd name="connsiteX10" fmla="*/ 5147113 w 6591152"/>
                <a:gd name="connsiteY10" fmla="*/ 1445923 h 1445923"/>
                <a:gd name="connsiteX11" fmla="*/ 178417 w 6591152"/>
                <a:gd name="connsiteY11" fmla="*/ 1444984 h 1445923"/>
                <a:gd name="connsiteX12" fmla="*/ 0 w 6591152"/>
                <a:gd name="connsiteY12" fmla="*/ 1266618 h 1445923"/>
                <a:gd name="connsiteX13" fmla="*/ 0 w 6591152"/>
                <a:gd name="connsiteY13" fmla="*/ 179305 h 1445923"/>
                <a:gd name="connsiteX14" fmla="*/ 178417 w 6591152"/>
                <a:gd name="connsiteY14" fmla="*/ 938 h 1445923"/>
                <a:gd name="connsiteX0" fmla="*/ 178417 w 6591152"/>
                <a:gd name="connsiteY0" fmla="*/ 14325 h 1459310"/>
                <a:gd name="connsiteX1" fmla="*/ 5147113 w 6591152"/>
                <a:gd name="connsiteY1" fmla="*/ 13387 h 1459310"/>
                <a:gd name="connsiteX2" fmla="*/ 6412736 w 6591152"/>
                <a:gd name="connsiteY2" fmla="*/ 13388 h 1459310"/>
                <a:gd name="connsiteX3" fmla="*/ 6591152 w 6591152"/>
                <a:gd name="connsiteY3" fmla="*/ 193660 h 1459310"/>
                <a:gd name="connsiteX4" fmla="*/ 6591152 w 6591152"/>
                <a:gd name="connsiteY4" fmla="*/ 1280911 h 1459310"/>
                <a:gd name="connsiteX5" fmla="*/ 6412736 w 6591152"/>
                <a:gd name="connsiteY5" fmla="*/ 1459308 h 1459310"/>
                <a:gd name="connsiteX6" fmla="*/ 5147124 w 6591152"/>
                <a:gd name="connsiteY6" fmla="*/ 1459308 h 1459310"/>
                <a:gd name="connsiteX7" fmla="*/ 5147124 w 6591152"/>
                <a:gd name="connsiteY7" fmla="*/ 895935 h 1459310"/>
                <a:gd name="connsiteX8" fmla="*/ 5147113 w 6591152"/>
                <a:gd name="connsiteY8" fmla="*/ 895903 h 1459310"/>
                <a:gd name="connsiteX9" fmla="*/ 5147113 w 6591152"/>
                <a:gd name="connsiteY9" fmla="*/ 1459310 h 1459310"/>
                <a:gd name="connsiteX10" fmla="*/ 178417 w 6591152"/>
                <a:gd name="connsiteY10" fmla="*/ 1458371 h 1459310"/>
                <a:gd name="connsiteX11" fmla="*/ 0 w 6591152"/>
                <a:gd name="connsiteY11" fmla="*/ 1280005 h 1459310"/>
                <a:gd name="connsiteX12" fmla="*/ 0 w 6591152"/>
                <a:gd name="connsiteY12" fmla="*/ 192692 h 1459310"/>
                <a:gd name="connsiteX13" fmla="*/ 178417 w 6591152"/>
                <a:gd name="connsiteY13" fmla="*/ 14325 h 1459310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882515 h 1445922"/>
                <a:gd name="connsiteX8" fmla="*/ 5147113 w 6591152"/>
                <a:gd name="connsiteY8" fmla="*/ 1445922 h 1445922"/>
                <a:gd name="connsiteX9" fmla="*/ 178417 w 6591152"/>
                <a:gd name="connsiteY9" fmla="*/ 1444983 h 1445922"/>
                <a:gd name="connsiteX10" fmla="*/ 0 w 6591152"/>
                <a:gd name="connsiteY10" fmla="*/ 1266617 h 1445922"/>
                <a:gd name="connsiteX11" fmla="*/ 0 w 6591152"/>
                <a:gd name="connsiteY11" fmla="*/ 179304 h 1445922"/>
                <a:gd name="connsiteX12" fmla="*/ 178417 w 6591152"/>
                <a:gd name="connsiteY12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1445922 h 1445922"/>
                <a:gd name="connsiteX8" fmla="*/ 178417 w 6591152"/>
                <a:gd name="connsiteY8" fmla="*/ 1444983 h 1445922"/>
                <a:gd name="connsiteX9" fmla="*/ 0 w 6591152"/>
                <a:gd name="connsiteY9" fmla="*/ 1266617 h 1445922"/>
                <a:gd name="connsiteX10" fmla="*/ 0 w 6591152"/>
                <a:gd name="connsiteY10" fmla="*/ 179304 h 1445922"/>
                <a:gd name="connsiteX11" fmla="*/ 178417 w 6591152"/>
                <a:gd name="connsiteY11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13 w 6591152"/>
                <a:gd name="connsiteY6" fmla="*/ 1445922 h 1445922"/>
                <a:gd name="connsiteX7" fmla="*/ 178417 w 6591152"/>
                <a:gd name="connsiteY7" fmla="*/ 1444983 h 1445922"/>
                <a:gd name="connsiteX8" fmla="*/ 0 w 6591152"/>
                <a:gd name="connsiteY8" fmla="*/ 1266617 h 1445922"/>
                <a:gd name="connsiteX9" fmla="*/ 0 w 6591152"/>
                <a:gd name="connsiteY9" fmla="*/ 179304 h 1445922"/>
                <a:gd name="connsiteX10" fmla="*/ 178417 w 6591152"/>
                <a:gd name="connsiteY10" fmla="*/ 937 h 1445922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5147124 w 6591152"/>
                <a:gd name="connsiteY5" fmla="*/ 1445920 h 1445920"/>
                <a:gd name="connsiteX6" fmla="*/ 178417 w 6591152"/>
                <a:gd name="connsiteY6" fmla="*/ 1444983 h 1445920"/>
                <a:gd name="connsiteX7" fmla="*/ 0 w 6591152"/>
                <a:gd name="connsiteY7" fmla="*/ 1266617 h 1445920"/>
                <a:gd name="connsiteX8" fmla="*/ 0 w 6591152"/>
                <a:gd name="connsiteY8" fmla="*/ 179304 h 1445920"/>
                <a:gd name="connsiteX9" fmla="*/ 178417 w 6591152"/>
                <a:gd name="connsiteY9" fmla="*/ 937 h 1445920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178417 w 6591152"/>
                <a:gd name="connsiteY5" fmla="*/ 1444983 h 1445920"/>
                <a:gd name="connsiteX6" fmla="*/ 0 w 6591152"/>
                <a:gd name="connsiteY6" fmla="*/ 1266617 h 1445920"/>
                <a:gd name="connsiteX7" fmla="*/ 0 w 6591152"/>
                <a:gd name="connsiteY7" fmla="*/ 179304 h 1445920"/>
                <a:gd name="connsiteX8" fmla="*/ 178417 w 6591152"/>
                <a:gd name="connsiteY8" fmla="*/ 937 h 144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1152" h="1445920">
                  <a:moveTo>
                    <a:pt x="178417" y="937"/>
                  </a:moveTo>
                  <a:lnTo>
                    <a:pt x="6412736" y="0"/>
                  </a:lnTo>
                  <a:cubicBezTo>
                    <a:pt x="6512315" y="0"/>
                    <a:pt x="6591152" y="80731"/>
                    <a:pt x="6591152" y="180272"/>
                  </a:cubicBezTo>
                  <a:lnTo>
                    <a:pt x="6591152" y="1267523"/>
                  </a:lnTo>
                  <a:cubicBezTo>
                    <a:pt x="6591152" y="1365190"/>
                    <a:pt x="6512315" y="1445920"/>
                    <a:pt x="6412736" y="1445920"/>
                  </a:cubicBezTo>
                  <a:lnTo>
                    <a:pt x="178417" y="1444983"/>
                  </a:lnTo>
                  <a:cubicBezTo>
                    <a:pt x="80731" y="1444983"/>
                    <a:pt x="0" y="1366095"/>
                    <a:pt x="0" y="1266617"/>
                  </a:cubicBezTo>
                  <a:lnTo>
                    <a:pt x="0" y="179304"/>
                  </a:lnTo>
                  <a:cubicBezTo>
                    <a:pt x="0" y="81697"/>
                    <a:pt x="78837" y="937"/>
                    <a:pt x="178417" y="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15900" dist="101600" dir="30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8E3E469C-C97C-4C1E-8E50-D0D1E6DD49E8}"/>
                </a:ext>
              </a:extLst>
            </p:cNvPr>
            <p:cNvGrpSpPr/>
            <p:nvPr/>
          </p:nvGrpSpPr>
          <p:grpSpPr>
            <a:xfrm>
              <a:off x="2100318" y="4293350"/>
              <a:ext cx="4943364" cy="1083564"/>
              <a:chOff x="2800424" y="4217685"/>
              <a:chExt cx="6591152" cy="1444752"/>
            </a:xfrm>
          </p:grpSpPr>
          <p:sp>
            <p:nvSpPr>
              <p:cNvPr id="136" name="Rectangle">
                <a:extLst>
                  <a:ext uri="{FF2B5EF4-FFF2-40B4-BE49-F238E27FC236}">
                    <a16:creationId xmlns:a16="http://schemas.microsoft.com/office/drawing/2014/main" id="{8C2ED81C-B957-4735-8456-152886AA9C46}"/>
                  </a:ext>
                </a:extLst>
              </p:cNvPr>
              <p:cNvSpPr/>
              <p:nvPr/>
            </p:nvSpPr>
            <p:spPr>
              <a:xfrm>
                <a:off x="4184679" y="4217685"/>
                <a:ext cx="3824527" cy="1444752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37" name="Shape">
                <a:extLst>
                  <a:ext uri="{FF2B5EF4-FFF2-40B4-BE49-F238E27FC236}">
                    <a16:creationId xmlns:a16="http://schemas.microsoft.com/office/drawing/2014/main" id="{D584C9FD-F8F3-4C82-94A0-C1AC8B673031}"/>
                  </a:ext>
                </a:extLst>
              </p:cNvPr>
              <p:cNvSpPr/>
              <p:nvPr/>
            </p:nvSpPr>
            <p:spPr>
              <a:xfrm>
                <a:off x="2800424" y="4217685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86" y="8679"/>
                    </a:moveTo>
                    <a:cubicBezTo>
                      <a:pt x="18742" y="8679"/>
                      <a:pt x="18153" y="9494"/>
                      <a:pt x="17542" y="9494"/>
                    </a:cubicBezTo>
                    <a:cubicBezTo>
                      <a:pt x="17280" y="9494"/>
                      <a:pt x="17084" y="9325"/>
                      <a:pt x="16975" y="9157"/>
                    </a:cubicBezTo>
                    <a:cubicBezTo>
                      <a:pt x="16844" y="8960"/>
                      <a:pt x="16778" y="8707"/>
                      <a:pt x="16778" y="8427"/>
                    </a:cubicBezTo>
                    <a:lnTo>
                      <a:pt x="16778" y="0"/>
                    </a:lnTo>
                    <a:lnTo>
                      <a:pt x="2073" y="0"/>
                    </a:lnTo>
                    <a:cubicBezTo>
                      <a:pt x="916" y="0"/>
                      <a:pt x="0" y="1208"/>
                      <a:pt x="0" y="2668"/>
                    </a:cubicBezTo>
                    <a:lnTo>
                      <a:pt x="0" y="18932"/>
                    </a:lnTo>
                    <a:cubicBezTo>
                      <a:pt x="0" y="20420"/>
                      <a:pt x="938" y="21600"/>
                      <a:pt x="2073" y="21600"/>
                    </a:cubicBezTo>
                    <a:lnTo>
                      <a:pt x="16778" y="21600"/>
                    </a:lnTo>
                    <a:lnTo>
                      <a:pt x="16778" y="13173"/>
                    </a:lnTo>
                    <a:cubicBezTo>
                      <a:pt x="16778" y="12921"/>
                      <a:pt x="16844" y="12640"/>
                      <a:pt x="16975" y="12443"/>
                    </a:cubicBezTo>
                    <a:cubicBezTo>
                      <a:pt x="17084" y="12275"/>
                      <a:pt x="17280" y="12106"/>
                      <a:pt x="17542" y="12106"/>
                    </a:cubicBezTo>
                    <a:cubicBezTo>
                      <a:pt x="18153" y="12106"/>
                      <a:pt x="18742" y="12921"/>
                      <a:pt x="19985" y="12921"/>
                    </a:cubicBezTo>
                    <a:cubicBezTo>
                      <a:pt x="21229" y="12921"/>
                      <a:pt x="21600" y="11629"/>
                      <a:pt x="21600" y="10786"/>
                    </a:cubicBezTo>
                    <a:cubicBezTo>
                      <a:pt x="21600" y="9943"/>
                      <a:pt x="21229" y="8679"/>
                      <a:pt x="19986" y="867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38" name="Shape">
                <a:extLst>
                  <a:ext uri="{FF2B5EF4-FFF2-40B4-BE49-F238E27FC236}">
                    <a16:creationId xmlns:a16="http://schemas.microsoft.com/office/drawing/2014/main" id="{C9BFA615-E0CA-4F6B-A9F0-3827080740EB}"/>
                  </a:ext>
                </a:extLst>
              </p:cNvPr>
              <p:cNvSpPr/>
              <p:nvPr/>
            </p:nvSpPr>
            <p:spPr>
              <a:xfrm>
                <a:off x="7532534" y="4217685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27" y="0"/>
                    </a:moveTo>
                    <a:lnTo>
                      <a:pt x="4822" y="0"/>
                    </a:lnTo>
                    <a:lnTo>
                      <a:pt x="4822" y="8416"/>
                    </a:lnTo>
                    <a:cubicBezTo>
                      <a:pt x="4822" y="8668"/>
                      <a:pt x="4756" y="8949"/>
                      <a:pt x="4625" y="9145"/>
                    </a:cubicBezTo>
                    <a:cubicBezTo>
                      <a:pt x="4516" y="9313"/>
                      <a:pt x="4320" y="9482"/>
                      <a:pt x="4058" y="9482"/>
                    </a:cubicBezTo>
                    <a:cubicBezTo>
                      <a:pt x="3447" y="9482"/>
                      <a:pt x="2858" y="8668"/>
                      <a:pt x="1615" y="8668"/>
                    </a:cubicBezTo>
                    <a:cubicBezTo>
                      <a:pt x="371" y="8668"/>
                      <a:pt x="0" y="9958"/>
                      <a:pt x="0" y="10800"/>
                    </a:cubicBezTo>
                    <a:cubicBezTo>
                      <a:pt x="0" y="11642"/>
                      <a:pt x="349" y="12932"/>
                      <a:pt x="1615" y="12932"/>
                    </a:cubicBezTo>
                    <a:cubicBezTo>
                      <a:pt x="2880" y="12932"/>
                      <a:pt x="3447" y="12118"/>
                      <a:pt x="4058" y="12118"/>
                    </a:cubicBezTo>
                    <a:cubicBezTo>
                      <a:pt x="4320" y="12118"/>
                      <a:pt x="4516" y="12287"/>
                      <a:pt x="4625" y="12455"/>
                    </a:cubicBezTo>
                    <a:cubicBezTo>
                      <a:pt x="4756" y="12651"/>
                      <a:pt x="4822" y="12904"/>
                      <a:pt x="4822" y="13184"/>
                    </a:cubicBezTo>
                    <a:lnTo>
                      <a:pt x="4822" y="21600"/>
                    </a:lnTo>
                    <a:lnTo>
                      <a:pt x="19527" y="21600"/>
                    </a:lnTo>
                    <a:cubicBezTo>
                      <a:pt x="20684" y="21600"/>
                      <a:pt x="21600" y="20394"/>
                      <a:pt x="21600" y="18935"/>
                    </a:cubicBezTo>
                    <a:lnTo>
                      <a:pt x="21600" y="2693"/>
                    </a:lnTo>
                    <a:cubicBezTo>
                      <a:pt x="21600" y="1206"/>
                      <a:pt x="20684" y="0"/>
                      <a:pt x="19527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pic>
            <p:nvPicPr>
              <p:cNvPr id="139" name="Graphic 13" descr="Gears with solid fill">
                <a:extLst>
                  <a:ext uri="{FF2B5EF4-FFF2-40B4-BE49-F238E27FC236}">
                    <a16:creationId xmlns:a16="http://schemas.microsoft.com/office/drawing/2014/main" id="{2FA24289-E17F-43EE-B460-0B6A7A7B5C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8188374" y="4459464"/>
                <a:ext cx="962364" cy="96236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40" name="TextBox 17">
                <a:extLst>
                  <a:ext uri="{FF2B5EF4-FFF2-40B4-BE49-F238E27FC236}">
                    <a16:creationId xmlns:a16="http://schemas.microsoft.com/office/drawing/2014/main" id="{57A6F257-1CDD-4585-9816-848592EEE8BB}"/>
                  </a:ext>
                </a:extLst>
              </p:cNvPr>
              <p:cNvSpPr txBox="1"/>
              <p:nvPr/>
            </p:nvSpPr>
            <p:spPr>
              <a:xfrm>
                <a:off x="2880903" y="4263538"/>
                <a:ext cx="1284968" cy="135421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6000" b="1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76990FEC-8B1F-44F3-A4DC-2549CA1B8610}"/>
                  </a:ext>
                </a:extLst>
              </p:cNvPr>
              <p:cNvGrpSpPr/>
              <p:nvPr/>
            </p:nvGrpSpPr>
            <p:grpSpPr>
              <a:xfrm>
                <a:off x="4758637" y="4262306"/>
                <a:ext cx="2779428" cy="1294633"/>
                <a:chOff x="8921977" y="1371906"/>
                <a:chExt cx="2926080" cy="1294633"/>
              </a:xfrm>
            </p:grpSpPr>
            <p:sp>
              <p:nvSpPr>
                <p:cNvPr id="142" name="TextBox 25">
                  <a:extLst>
                    <a:ext uri="{FF2B5EF4-FFF2-40B4-BE49-F238E27FC236}">
                      <a16:creationId xmlns:a16="http://schemas.microsoft.com/office/drawing/2014/main" id="{CFD63F23-BA6E-4875-8A34-F6C617477C47}"/>
                    </a:ext>
                  </a:extLst>
                </p:cNvPr>
                <p:cNvSpPr txBox="1"/>
                <p:nvPr/>
              </p:nvSpPr>
              <p:spPr>
                <a:xfrm>
                  <a:off x="8921978" y="1371906"/>
                  <a:ext cx="2514525" cy="55945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400" b="1" noProof="1"/>
                    <a:t>Lorem Ipsum</a:t>
                  </a:r>
                </a:p>
              </p:txBody>
            </p:sp>
            <p:sp>
              <p:nvSpPr>
                <p:cNvPr id="143" name="TextBox 26">
                  <a:extLst>
                    <a:ext uri="{FF2B5EF4-FFF2-40B4-BE49-F238E27FC236}">
                      <a16:creationId xmlns:a16="http://schemas.microsoft.com/office/drawing/2014/main" id="{DBA27E90-E3D3-440B-ACF3-BD5AE46C823F}"/>
                    </a:ext>
                  </a:extLst>
                </p:cNvPr>
                <p:cNvSpPr txBox="1"/>
                <p:nvPr/>
              </p:nvSpPr>
              <p:spPr>
                <a:xfrm>
                  <a:off x="8921977" y="1883307"/>
                  <a:ext cx="2926080" cy="783232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900" noProof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Lorem ipsum dolor sit amet, nibh est. A magna maecenas, quam magna nec quis, lorem nunc. Suspendisse viverra sodales mauris, cras pharetra proin egestas arcu erat dolor, at amet. 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Horizontal Puzzle Banners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9D0C1F0-765E-47CB-A0BE-2D7A257513A5}"/>
              </a:ext>
            </a:extLst>
          </p:cNvPr>
          <p:cNvGrpSpPr/>
          <p:nvPr/>
        </p:nvGrpSpPr>
        <p:grpSpPr>
          <a:xfrm>
            <a:off x="1632147" y="1674365"/>
            <a:ext cx="5879707" cy="4018715"/>
            <a:chOff x="2100318" y="1724469"/>
            <a:chExt cx="4943364" cy="3652445"/>
          </a:xfrm>
        </p:grpSpPr>
        <p:sp>
          <p:nvSpPr>
            <p:cNvPr id="114" name="Freeform: Shape 113">
              <a:extLst>
                <a:ext uri="{FF2B5EF4-FFF2-40B4-BE49-F238E27FC236}">
                  <a16:creationId xmlns:a16="http://schemas.microsoft.com/office/drawing/2014/main" id="{F238327C-48E5-4E2E-9271-4284AD3960BD}"/>
                </a:ext>
              </a:extLst>
            </p:cNvPr>
            <p:cNvSpPr/>
            <p:nvPr/>
          </p:nvSpPr>
          <p:spPr>
            <a:xfrm>
              <a:off x="2146571" y="1757934"/>
              <a:ext cx="4850859" cy="1017512"/>
            </a:xfrm>
            <a:custGeom>
              <a:avLst/>
              <a:gdLst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881606 h 1445923"/>
                <a:gd name="connsiteX16" fmla="*/ 1444028 w 6591152"/>
                <a:gd name="connsiteY16" fmla="*/ 1444984 h 1445923"/>
                <a:gd name="connsiteX17" fmla="*/ 178417 w 6591152"/>
                <a:gd name="connsiteY17" fmla="*/ 1444984 h 1445923"/>
                <a:gd name="connsiteX18" fmla="*/ 0 w 6591152"/>
                <a:gd name="connsiteY18" fmla="*/ 1266618 h 1445923"/>
                <a:gd name="connsiteX19" fmla="*/ 0 w 6591152"/>
                <a:gd name="connsiteY19" fmla="*/ 179305 h 1445923"/>
                <a:gd name="connsiteX20" fmla="*/ 178417 w 6591152"/>
                <a:gd name="connsiteY20" fmla="*/ 938 h 1445923"/>
                <a:gd name="connsiteX21" fmla="*/ 1444028 w 6591152"/>
                <a:gd name="connsiteY21" fmla="*/ 938 h 1445923"/>
                <a:gd name="connsiteX22" fmla="*/ 1444028 w 6591152"/>
                <a:gd name="connsiteY22" fmla="*/ 564317 h 1445923"/>
                <a:gd name="connsiteX23" fmla="*/ 1445924 w 6591152"/>
                <a:gd name="connsiteY23" fmla="*/ 569774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1444984 h 1445923"/>
                <a:gd name="connsiteX16" fmla="*/ 178417 w 6591152"/>
                <a:gd name="connsiteY16" fmla="*/ 1444984 h 1445923"/>
                <a:gd name="connsiteX17" fmla="*/ 0 w 6591152"/>
                <a:gd name="connsiteY17" fmla="*/ 1266618 h 1445923"/>
                <a:gd name="connsiteX18" fmla="*/ 0 w 6591152"/>
                <a:gd name="connsiteY18" fmla="*/ 179305 h 1445923"/>
                <a:gd name="connsiteX19" fmla="*/ 178417 w 6591152"/>
                <a:gd name="connsiteY19" fmla="*/ 938 h 1445923"/>
                <a:gd name="connsiteX20" fmla="*/ 1444028 w 6591152"/>
                <a:gd name="connsiteY20" fmla="*/ 938 h 1445923"/>
                <a:gd name="connsiteX21" fmla="*/ 1444028 w 6591152"/>
                <a:gd name="connsiteY21" fmla="*/ 564317 h 1445923"/>
                <a:gd name="connsiteX22" fmla="*/ 1445924 w 6591152"/>
                <a:gd name="connsiteY22" fmla="*/ 569774 h 1445923"/>
                <a:gd name="connsiteX23" fmla="*/ 1445924 w 6591152"/>
                <a:gd name="connsiteY23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569774 h 1445923"/>
                <a:gd name="connsiteX22" fmla="*/ 1445924 w 6591152"/>
                <a:gd name="connsiteY22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5924 w 6591152"/>
                <a:gd name="connsiteY20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19" fmla="*/ 1445924 w 6591152"/>
                <a:gd name="connsiteY19" fmla="*/ 0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17" fmla="*/ 1444028 w 6591152"/>
                <a:gd name="connsiteY17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1 h 1445923"/>
                <a:gd name="connsiteX4" fmla="*/ 6412736 w 6591152"/>
                <a:gd name="connsiteY4" fmla="*/ 1 h 1445923"/>
                <a:gd name="connsiteX5" fmla="*/ 6591152 w 6591152"/>
                <a:gd name="connsiteY5" fmla="*/ 180273 h 1445923"/>
                <a:gd name="connsiteX6" fmla="*/ 6591152 w 6591152"/>
                <a:gd name="connsiteY6" fmla="*/ 1267524 h 1445923"/>
                <a:gd name="connsiteX7" fmla="*/ 6412736 w 6591152"/>
                <a:gd name="connsiteY7" fmla="*/ 1445921 h 1445923"/>
                <a:gd name="connsiteX8" fmla="*/ 5147124 w 6591152"/>
                <a:gd name="connsiteY8" fmla="*/ 1445921 h 1445923"/>
                <a:gd name="connsiteX9" fmla="*/ 5147124 w 6591152"/>
                <a:gd name="connsiteY9" fmla="*/ 882548 h 1445923"/>
                <a:gd name="connsiteX10" fmla="*/ 5147113 w 6591152"/>
                <a:gd name="connsiteY10" fmla="*/ 882516 h 1445923"/>
                <a:gd name="connsiteX11" fmla="*/ 5147113 w 6591152"/>
                <a:gd name="connsiteY11" fmla="*/ 1445923 h 1445923"/>
                <a:gd name="connsiteX12" fmla="*/ 178417 w 6591152"/>
                <a:gd name="connsiteY12" fmla="*/ 1444984 h 1445923"/>
                <a:gd name="connsiteX13" fmla="*/ 0 w 6591152"/>
                <a:gd name="connsiteY13" fmla="*/ 1266618 h 1445923"/>
                <a:gd name="connsiteX14" fmla="*/ 0 w 6591152"/>
                <a:gd name="connsiteY14" fmla="*/ 179305 h 1445923"/>
                <a:gd name="connsiteX15" fmla="*/ 178417 w 6591152"/>
                <a:gd name="connsiteY15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24 w 6591152"/>
                <a:gd name="connsiteY2" fmla="*/ 1 h 1445923"/>
                <a:gd name="connsiteX3" fmla="*/ 6412736 w 6591152"/>
                <a:gd name="connsiteY3" fmla="*/ 1 h 1445923"/>
                <a:gd name="connsiteX4" fmla="*/ 6591152 w 6591152"/>
                <a:gd name="connsiteY4" fmla="*/ 180273 h 1445923"/>
                <a:gd name="connsiteX5" fmla="*/ 6591152 w 6591152"/>
                <a:gd name="connsiteY5" fmla="*/ 1267524 h 1445923"/>
                <a:gd name="connsiteX6" fmla="*/ 6412736 w 6591152"/>
                <a:gd name="connsiteY6" fmla="*/ 1445921 h 1445923"/>
                <a:gd name="connsiteX7" fmla="*/ 5147124 w 6591152"/>
                <a:gd name="connsiteY7" fmla="*/ 1445921 h 1445923"/>
                <a:gd name="connsiteX8" fmla="*/ 5147124 w 6591152"/>
                <a:gd name="connsiteY8" fmla="*/ 882548 h 1445923"/>
                <a:gd name="connsiteX9" fmla="*/ 5147113 w 6591152"/>
                <a:gd name="connsiteY9" fmla="*/ 882516 h 1445923"/>
                <a:gd name="connsiteX10" fmla="*/ 5147113 w 6591152"/>
                <a:gd name="connsiteY10" fmla="*/ 1445923 h 1445923"/>
                <a:gd name="connsiteX11" fmla="*/ 178417 w 6591152"/>
                <a:gd name="connsiteY11" fmla="*/ 1444984 h 1445923"/>
                <a:gd name="connsiteX12" fmla="*/ 0 w 6591152"/>
                <a:gd name="connsiteY12" fmla="*/ 1266618 h 1445923"/>
                <a:gd name="connsiteX13" fmla="*/ 0 w 6591152"/>
                <a:gd name="connsiteY13" fmla="*/ 179305 h 1445923"/>
                <a:gd name="connsiteX14" fmla="*/ 178417 w 6591152"/>
                <a:gd name="connsiteY14" fmla="*/ 938 h 1445923"/>
                <a:gd name="connsiteX0" fmla="*/ 178417 w 6591152"/>
                <a:gd name="connsiteY0" fmla="*/ 14325 h 1459310"/>
                <a:gd name="connsiteX1" fmla="*/ 5147113 w 6591152"/>
                <a:gd name="connsiteY1" fmla="*/ 13387 h 1459310"/>
                <a:gd name="connsiteX2" fmla="*/ 6412736 w 6591152"/>
                <a:gd name="connsiteY2" fmla="*/ 13388 h 1459310"/>
                <a:gd name="connsiteX3" fmla="*/ 6591152 w 6591152"/>
                <a:gd name="connsiteY3" fmla="*/ 193660 h 1459310"/>
                <a:gd name="connsiteX4" fmla="*/ 6591152 w 6591152"/>
                <a:gd name="connsiteY4" fmla="*/ 1280911 h 1459310"/>
                <a:gd name="connsiteX5" fmla="*/ 6412736 w 6591152"/>
                <a:gd name="connsiteY5" fmla="*/ 1459308 h 1459310"/>
                <a:gd name="connsiteX6" fmla="*/ 5147124 w 6591152"/>
                <a:gd name="connsiteY6" fmla="*/ 1459308 h 1459310"/>
                <a:gd name="connsiteX7" fmla="*/ 5147124 w 6591152"/>
                <a:gd name="connsiteY7" fmla="*/ 895935 h 1459310"/>
                <a:gd name="connsiteX8" fmla="*/ 5147113 w 6591152"/>
                <a:gd name="connsiteY8" fmla="*/ 895903 h 1459310"/>
                <a:gd name="connsiteX9" fmla="*/ 5147113 w 6591152"/>
                <a:gd name="connsiteY9" fmla="*/ 1459310 h 1459310"/>
                <a:gd name="connsiteX10" fmla="*/ 178417 w 6591152"/>
                <a:gd name="connsiteY10" fmla="*/ 1458371 h 1459310"/>
                <a:gd name="connsiteX11" fmla="*/ 0 w 6591152"/>
                <a:gd name="connsiteY11" fmla="*/ 1280005 h 1459310"/>
                <a:gd name="connsiteX12" fmla="*/ 0 w 6591152"/>
                <a:gd name="connsiteY12" fmla="*/ 192692 h 1459310"/>
                <a:gd name="connsiteX13" fmla="*/ 178417 w 6591152"/>
                <a:gd name="connsiteY13" fmla="*/ 14325 h 1459310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882515 h 1445922"/>
                <a:gd name="connsiteX8" fmla="*/ 5147113 w 6591152"/>
                <a:gd name="connsiteY8" fmla="*/ 1445922 h 1445922"/>
                <a:gd name="connsiteX9" fmla="*/ 178417 w 6591152"/>
                <a:gd name="connsiteY9" fmla="*/ 1444983 h 1445922"/>
                <a:gd name="connsiteX10" fmla="*/ 0 w 6591152"/>
                <a:gd name="connsiteY10" fmla="*/ 1266617 h 1445922"/>
                <a:gd name="connsiteX11" fmla="*/ 0 w 6591152"/>
                <a:gd name="connsiteY11" fmla="*/ 179304 h 1445922"/>
                <a:gd name="connsiteX12" fmla="*/ 178417 w 6591152"/>
                <a:gd name="connsiteY12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1445922 h 1445922"/>
                <a:gd name="connsiteX8" fmla="*/ 178417 w 6591152"/>
                <a:gd name="connsiteY8" fmla="*/ 1444983 h 1445922"/>
                <a:gd name="connsiteX9" fmla="*/ 0 w 6591152"/>
                <a:gd name="connsiteY9" fmla="*/ 1266617 h 1445922"/>
                <a:gd name="connsiteX10" fmla="*/ 0 w 6591152"/>
                <a:gd name="connsiteY10" fmla="*/ 179304 h 1445922"/>
                <a:gd name="connsiteX11" fmla="*/ 178417 w 6591152"/>
                <a:gd name="connsiteY11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13 w 6591152"/>
                <a:gd name="connsiteY6" fmla="*/ 1445922 h 1445922"/>
                <a:gd name="connsiteX7" fmla="*/ 178417 w 6591152"/>
                <a:gd name="connsiteY7" fmla="*/ 1444983 h 1445922"/>
                <a:gd name="connsiteX8" fmla="*/ 0 w 6591152"/>
                <a:gd name="connsiteY8" fmla="*/ 1266617 h 1445922"/>
                <a:gd name="connsiteX9" fmla="*/ 0 w 6591152"/>
                <a:gd name="connsiteY9" fmla="*/ 179304 h 1445922"/>
                <a:gd name="connsiteX10" fmla="*/ 178417 w 6591152"/>
                <a:gd name="connsiteY10" fmla="*/ 937 h 1445922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5147124 w 6591152"/>
                <a:gd name="connsiteY5" fmla="*/ 1445920 h 1445920"/>
                <a:gd name="connsiteX6" fmla="*/ 178417 w 6591152"/>
                <a:gd name="connsiteY6" fmla="*/ 1444983 h 1445920"/>
                <a:gd name="connsiteX7" fmla="*/ 0 w 6591152"/>
                <a:gd name="connsiteY7" fmla="*/ 1266617 h 1445920"/>
                <a:gd name="connsiteX8" fmla="*/ 0 w 6591152"/>
                <a:gd name="connsiteY8" fmla="*/ 179304 h 1445920"/>
                <a:gd name="connsiteX9" fmla="*/ 178417 w 6591152"/>
                <a:gd name="connsiteY9" fmla="*/ 937 h 1445920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178417 w 6591152"/>
                <a:gd name="connsiteY5" fmla="*/ 1444983 h 1445920"/>
                <a:gd name="connsiteX6" fmla="*/ 0 w 6591152"/>
                <a:gd name="connsiteY6" fmla="*/ 1266617 h 1445920"/>
                <a:gd name="connsiteX7" fmla="*/ 0 w 6591152"/>
                <a:gd name="connsiteY7" fmla="*/ 179304 h 1445920"/>
                <a:gd name="connsiteX8" fmla="*/ 178417 w 6591152"/>
                <a:gd name="connsiteY8" fmla="*/ 937 h 144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1152" h="1445920">
                  <a:moveTo>
                    <a:pt x="178417" y="937"/>
                  </a:moveTo>
                  <a:lnTo>
                    <a:pt x="6412736" y="0"/>
                  </a:lnTo>
                  <a:cubicBezTo>
                    <a:pt x="6512315" y="0"/>
                    <a:pt x="6591152" y="80731"/>
                    <a:pt x="6591152" y="180272"/>
                  </a:cubicBezTo>
                  <a:lnTo>
                    <a:pt x="6591152" y="1267523"/>
                  </a:lnTo>
                  <a:cubicBezTo>
                    <a:pt x="6591152" y="1365190"/>
                    <a:pt x="6512315" y="1445920"/>
                    <a:pt x="6412736" y="1445920"/>
                  </a:cubicBezTo>
                  <a:lnTo>
                    <a:pt x="178417" y="1444983"/>
                  </a:lnTo>
                  <a:cubicBezTo>
                    <a:pt x="80731" y="1444983"/>
                    <a:pt x="0" y="1366095"/>
                    <a:pt x="0" y="1266617"/>
                  </a:cubicBezTo>
                  <a:lnTo>
                    <a:pt x="0" y="179304"/>
                  </a:lnTo>
                  <a:cubicBezTo>
                    <a:pt x="0" y="81697"/>
                    <a:pt x="78837" y="937"/>
                    <a:pt x="178417" y="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15900" dist="101600" dir="30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0C2ADC17-C92C-4490-B9F3-C002EA275B4A}"/>
                </a:ext>
              </a:extLst>
            </p:cNvPr>
            <p:cNvGrpSpPr/>
            <p:nvPr/>
          </p:nvGrpSpPr>
          <p:grpSpPr>
            <a:xfrm>
              <a:off x="2100318" y="1724469"/>
              <a:ext cx="4943364" cy="1083564"/>
              <a:chOff x="2800424" y="1194392"/>
              <a:chExt cx="6591152" cy="1444752"/>
            </a:xfrm>
          </p:grpSpPr>
          <p:sp>
            <p:nvSpPr>
              <p:cNvPr id="116" name="Rectangle">
                <a:extLst>
                  <a:ext uri="{FF2B5EF4-FFF2-40B4-BE49-F238E27FC236}">
                    <a16:creationId xmlns:a16="http://schemas.microsoft.com/office/drawing/2014/main" id="{52BFA028-277A-4F90-9361-B7963676FC4F}"/>
                  </a:ext>
                </a:extLst>
              </p:cNvPr>
              <p:cNvSpPr/>
              <p:nvPr/>
            </p:nvSpPr>
            <p:spPr>
              <a:xfrm>
                <a:off x="4184680" y="1194392"/>
                <a:ext cx="3824526" cy="1444752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7" name="Shape">
                <a:extLst>
                  <a:ext uri="{FF2B5EF4-FFF2-40B4-BE49-F238E27FC236}">
                    <a16:creationId xmlns:a16="http://schemas.microsoft.com/office/drawing/2014/main" id="{1F050657-1BEF-4ACF-B3CF-A9ACA44B0CCA}"/>
                  </a:ext>
                </a:extLst>
              </p:cNvPr>
              <p:cNvSpPr/>
              <p:nvPr/>
            </p:nvSpPr>
            <p:spPr>
              <a:xfrm>
                <a:off x="2800424" y="1194392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86" y="8679"/>
                    </a:moveTo>
                    <a:cubicBezTo>
                      <a:pt x="18742" y="8679"/>
                      <a:pt x="18153" y="9494"/>
                      <a:pt x="17542" y="9494"/>
                    </a:cubicBezTo>
                    <a:cubicBezTo>
                      <a:pt x="17280" y="9494"/>
                      <a:pt x="17084" y="9325"/>
                      <a:pt x="16975" y="9157"/>
                    </a:cubicBezTo>
                    <a:cubicBezTo>
                      <a:pt x="16844" y="8960"/>
                      <a:pt x="16778" y="8707"/>
                      <a:pt x="16778" y="8427"/>
                    </a:cubicBezTo>
                    <a:lnTo>
                      <a:pt x="16778" y="0"/>
                    </a:lnTo>
                    <a:lnTo>
                      <a:pt x="2073" y="0"/>
                    </a:lnTo>
                    <a:cubicBezTo>
                      <a:pt x="916" y="0"/>
                      <a:pt x="0" y="1208"/>
                      <a:pt x="0" y="2668"/>
                    </a:cubicBezTo>
                    <a:lnTo>
                      <a:pt x="0" y="18932"/>
                    </a:lnTo>
                    <a:cubicBezTo>
                      <a:pt x="0" y="20420"/>
                      <a:pt x="938" y="21600"/>
                      <a:pt x="2073" y="21600"/>
                    </a:cubicBezTo>
                    <a:lnTo>
                      <a:pt x="16778" y="21600"/>
                    </a:lnTo>
                    <a:lnTo>
                      <a:pt x="16778" y="13173"/>
                    </a:lnTo>
                    <a:cubicBezTo>
                      <a:pt x="16778" y="12921"/>
                      <a:pt x="16844" y="12640"/>
                      <a:pt x="16975" y="12443"/>
                    </a:cubicBezTo>
                    <a:cubicBezTo>
                      <a:pt x="17084" y="12275"/>
                      <a:pt x="17280" y="12106"/>
                      <a:pt x="17542" y="12106"/>
                    </a:cubicBezTo>
                    <a:cubicBezTo>
                      <a:pt x="18153" y="12106"/>
                      <a:pt x="18742" y="12921"/>
                      <a:pt x="19985" y="12921"/>
                    </a:cubicBezTo>
                    <a:cubicBezTo>
                      <a:pt x="21229" y="12921"/>
                      <a:pt x="21600" y="11629"/>
                      <a:pt x="21600" y="10786"/>
                    </a:cubicBezTo>
                    <a:cubicBezTo>
                      <a:pt x="21600" y="9943"/>
                      <a:pt x="21229" y="8679"/>
                      <a:pt x="19986" y="8679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18" name="Shape">
                <a:extLst>
                  <a:ext uri="{FF2B5EF4-FFF2-40B4-BE49-F238E27FC236}">
                    <a16:creationId xmlns:a16="http://schemas.microsoft.com/office/drawing/2014/main" id="{60EE282D-9809-4391-B494-5E6DF53ED166}"/>
                  </a:ext>
                </a:extLst>
              </p:cNvPr>
              <p:cNvSpPr/>
              <p:nvPr/>
            </p:nvSpPr>
            <p:spPr>
              <a:xfrm>
                <a:off x="7532534" y="1194392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27" y="0"/>
                    </a:moveTo>
                    <a:lnTo>
                      <a:pt x="4822" y="0"/>
                    </a:lnTo>
                    <a:lnTo>
                      <a:pt x="4822" y="8416"/>
                    </a:lnTo>
                    <a:cubicBezTo>
                      <a:pt x="4822" y="8668"/>
                      <a:pt x="4756" y="8949"/>
                      <a:pt x="4625" y="9145"/>
                    </a:cubicBezTo>
                    <a:cubicBezTo>
                      <a:pt x="4516" y="9313"/>
                      <a:pt x="4320" y="9482"/>
                      <a:pt x="4058" y="9482"/>
                    </a:cubicBezTo>
                    <a:cubicBezTo>
                      <a:pt x="3447" y="9482"/>
                      <a:pt x="2858" y="8668"/>
                      <a:pt x="1615" y="8668"/>
                    </a:cubicBezTo>
                    <a:cubicBezTo>
                      <a:pt x="371" y="8668"/>
                      <a:pt x="0" y="9958"/>
                      <a:pt x="0" y="10800"/>
                    </a:cubicBezTo>
                    <a:cubicBezTo>
                      <a:pt x="0" y="11642"/>
                      <a:pt x="349" y="12932"/>
                      <a:pt x="1615" y="12932"/>
                    </a:cubicBezTo>
                    <a:cubicBezTo>
                      <a:pt x="2880" y="12932"/>
                      <a:pt x="3447" y="12118"/>
                      <a:pt x="4058" y="12118"/>
                    </a:cubicBezTo>
                    <a:cubicBezTo>
                      <a:pt x="4320" y="12118"/>
                      <a:pt x="4516" y="12287"/>
                      <a:pt x="4625" y="12455"/>
                    </a:cubicBezTo>
                    <a:cubicBezTo>
                      <a:pt x="4756" y="12651"/>
                      <a:pt x="4822" y="12904"/>
                      <a:pt x="4822" y="13184"/>
                    </a:cubicBezTo>
                    <a:lnTo>
                      <a:pt x="4822" y="21600"/>
                    </a:lnTo>
                    <a:lnTo>
                      <a:pt x="19527" y="21600"/>
                    </a:lnTo>
                    <a:cubicBezTo>
                      <a:pt x="20684" y="21600"/>
                      <a:pt x="21600" y="20394"/>
                      <a:pt x="21600" y="18935"/>
                    </a:cubicBezTo>
                    <a:lnTo>
                      <a:pt x="21600" y="2693"/>
                    </a:lnTo>
                    <a:cubicBezTo>
                      <a:pt x="21600" y="1206"/>
                      <a:pt x="20684" y="0"/>
                      <a:pt x="19527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pic>
            <p:nvPicPr>
              <p:cNvPr id="119" name="Graphic 12" descr="Bullseye with solid fill">
                <a:extLst>
                  <a:ext uri="{FF2B5EF4-FFF2-40B4-BE49-F238E27FC236}">
                    <a16:creationId xmlns:a16="http://schemas.microsoft.com/office/drawing/2014/main" id="{378A6F98-D1A7-41A6-B567-E20C964E4F3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188374" y="1436171"/>
                <a:ext cx="962364" cy="96236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20" name="TextBox 15">
                <a:extLst>
                  <a:ext uri="{FF2B5EF4-FFF2-40B4-BE49-F238E27FC236}">
                    <a16:creationId xmlns:a16="http://schemas.microsoft.com/office/drawing/2014/main" id="{3C802D4E-4614-47FD-AF93-99E30B46665D}"/>
                  </a:ext>
                </a:extLst>
              </p:cNvPr>
              <p:cNvSpPr txBox="1"/>
              <p:nvPr/>
            </p:nvSpPr>
            <p:spPr>
              <a:xfrm>
                <a:off x="2892987" y="1240245"/>
                <a:ext cx="1284968" cy="135421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6000" b="1" dirty="0">
                    <a:solidFill>
                      <a:schemeClr val="bg1"/>
                    </a:solidFill>
                  </a:rPr>
                  <a:t>01</a:t>
                </a:r>
              </a:p>
            </p:txBody>
          </p:sp>
          <p:grpSp>
            <p:nvGrpSpPr>
              <p:cNvPr id="121" name="Group 120">
                <a:extLst>
                  <a:ext uri="{FF2B5EF4-FFF2-40B4-BE49-F238E27FC236}">
                    <a16:creationId xmlns:a16="http://schemas.microsoft.com/office/drawing/2014/main" id="{330B421A-9171-489B-AFB5-9BEB9336819F}"/>
                  </a:ext>
                </a:extLst>
              </p:cNvPr>
              <p:cNvGrpSpPr/>
              <p:nvPr/>
            </p:nvGrpSpPr>
            <p:grpSpPr>
              <a:xfrm>
                <a:off x="4758637" y="1231993"/>
                <a:ext cx="2779428" cy="1294633"/>
                <a:chOff x="8921977" y="1364886"/>
                <a:chExt cx="2926080" cy="1294633"/>
              </a:xfrm>
            </p:grpSpPr>
            <p:sp>
              <p:nvSpPr>
                <p:cNvPr id="122" name="TextBox 19">
                  <a:extLst>
                    <a:ext uri="{FF2B5EF4-FFF2-40B4-BE49-F238E27FC236}">
                      <a16:creationId xmlns:a16="http://schemas.microsoft.com/office/drawing/2014/main" id="{8B4E73F8-076C-467C-92B1-C3E221B52662}"/>
                    </a:ext>
                  </a:extLst>
                </p:cNvPr>
                <p:cNvSpPr txBox="1"/>
                <p:nvPr/>
              </p:nvSpPr>
              <p:spPr>
                <a:xfrm>
                  <a:off x="8921978" y="1364886"/>
                  <a:ext cx="2514525" cy="55945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400" b="1" noProof="1"/>
                    <a:t>Lorem Ipsum</a:t>
                  </a:r>
                </a:p>
              </p:txBody>
            </p:sp>
            <p:sp>
              <p:nvSpPr>
                <p:cNvPr id="123" name="TextBox 20">
                  <a:extLst>
                    <a:ext uri="{FF2B5EF4-FFF2-40B4-BE49-F238E27FC236}">
                      <a16:creationId xmlns:a16="http://schemas.microsoft.com/office/drawing/2014/main" id="{FB74EBD9-FA8B-4A0E-89A3-720BA5B25EFA}"/>
                    </a:ext>
                  </a:extLst>
                </p:cNvPr>
                <p:cNvSpPr txBox="1"/>
                <p:nvPr/>
              </p:nvSpPr>
              <p:spPr>
                <a:xfrm>
                  <a:off x="8921977" y="1876287"/>
                  <a:ext cx="2926080" cy="783232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900" noProof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Lorem ipsum dolor sit amet, nibh est. A magna maecenas, quam magna nec quis, lorem nunc. Suspendisse viverra sodales mauris, cras pharetra proin egestas arcu erat dolor, at amet. </a:t>
                  </a:r>
                </a:p>
              </p:txBody>
            </p:sp>
          </p:grpSp>
        </p:grpSp>
        <p:sp>
          <p:nvSpPr>
            <p:cNvPr id="124" name="Freeform: Shape 123">
              <a:extLst>
                <a:ext uri="{FF2B5EF4-FFF2-40B4-BE49-F238E27FC236}">
                  <a16:creationId xmlns:a16="http://schemas.microsoft.com/office/drawing/2014/main" id="{FD3FE894-09D5-4D3C-8EB3-9D47F9402B92}"/>
                </a:ext>
              </a:extLst>
            </p:cNvPr>
            <p:cNvSpPr/>
            <p:nvPr/>
          </p:nvSpPr>
          <p:spPr>
            <a:xfrm>
              <a:off x="2146571" y="3043846"/>
              <a:ext cx="4850859" cy="1017512"/>
            </a:xfrm>
            <a:custGeom>
              <a:avLst/>
              <a:gdLst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881606 h 1445923"/>
                <a:gd name="connsiteX16" fmla="*/ 1444028 w 6591152"/>
                <a:gd name="connsiteY16" fmla="*/ 1444984 h 1445923"/>
                <a:gd name="connsiteX17" fmla="*/ 178417 w 6591152"/>
                <a:gd name="connsiteY17" fmla="*/ 1444984 h 1445923"/>
                <a:gd name="connsiteX18" fmla="*/ 0 w 6591152"/>
                <a:gd name="connsiteY18" fmla="*/ 1266618 h 1445923"/>
                <a:gd name="connsiteX19" fmla="*/ 0 w 6591152"/>
                <a:gd name="connsiteY19" fmla="*/ 179305 h 1445923"/>
                <a:gd name="connsiteX20" fmla="*/ 178417 w 6591152"/>
                <a:gd name="connsiteY20" fmla="*/ 938 h 1445923"/>
                <a:gd name="connsiteX21" fmla="*/ 1444028 w 6591152"/>
                <a:gd name="connsiteY21" fmla="*/ 938 h 1445923"/>
                <a:gd name="connsiteX22" fmla="*/ 1444028 w 6591152"/>
                <a:gd name="connsiteY22" fmla="*/ 564317 h 1445923"/>
                <a:gd name="connsiteX23" fmla="*/ 1445924 w 6591152"/>
                <a:gd name="connsiteY23" fmla="*/ 569774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1444984 h 1445923"/>
                <a:gd name="connsiteX16" fmla="*/ 178417 w 6591152"/>
                <a:gd name="connsiteY16" fmla="*/ 1444984 h 1445923"/>
                <a:gd name="connsiteX17" fmla="*/ 0 w 6591152"/>
                <a:gd name="connsiteY17" fmla="*/ 1266618 h 1445923"/>
                <a:gd name="connsiteX18" fmla="*/ 0 w 6591152"/>
                <a:gd name="connsiteY18" fmla="*/ 179305 h 1445923"/>
                <a:gd name="connsiteX19" fmla="*/ 178417 w 6591152"/>
                <a:gd name="connsiteY19" fmla="*/ 938 h 1445923"/>
                <a:gd name="connsiteX20" fmla="*/ 1444028 w 6591152"/>
                <a:gd name="connsiteY20" fmla="*/ 938 h 1445923"/>
                <a:gd name="connsiteX21" fmla="*/ 1444028 w 6591152"/>
                <a:gd name="connsiteY21" fmla="*/ 564317 h 1445923"/>
                <a:gd name="connsiteX22" fmla="*/ 1445924 w 6591152"/>
                <a:gd name="connsiteY22" fmla="*/ 569774 h 1445923"/>
                <a:gd name="connsiteX23" fmla="*/ 1445924 w 6591152"/>
                <a:gd name="connsiteY23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569774 h 1445923"/>
                <a:gd name="connsiteX22" fmla="*/ 1445924 w 6591152"/>
                <a:gd name="connsiteY22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5924 w 6591152"/>
                <a:gd name="connsiteY20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19" fmla="*/ 1445924 w 6591152"/>
                <a:gd name="connsiteY19" fmla="*/ 0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17" fmla="*/ 1444028 w 6591152"/>
                <a:gd name="connsiteY17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1 h 1445923"/>
                <a:gd name="connsiteX4" fmla="*/ 6412736 w 6591152"/>
                <a:gd name="connsiteY4" fmla="*/ 1 h 1445923"/>
                <a:gd name="connsiteX5" fmla="*/ 6591152 w 6591152"/>
                <a:gd name="connsiteY5" fmla="*/ 180273 h 1445923"/>
                <a:gd name="connsiteX6" fmla="*/ 6591152 w 6591152"/>
                <a:gd name="connsiteY6" fmla="*/ 1267524 h 1445923"/>
                <a:gd name="connsiteX7" fmla="*/ 6412736 w 6591152"/>
                <a:gd name="connsiteY7" fmla="*/ 1445921 h 1445923"/>
                <a:gd name="connsiteX8" fmla="*/ 5147124 w 6591152"/>
                <a:gd name="connsiteY8" fmla="*/ 1445921 h 1445923"/>
                <a:gd name="connsiteX9" fmla="*/ 5147124 w 6591152"/>
                <a:gd name="connsiteY9" fmla="*/ 882548 h 1445923"/>
                <a:gd name="connsiteX10" fmla="*/ 5147113 w 6591152"/>
                <a:gd name="connsiteY10" fmla="*/ 882516 h 1445923"/>
                <a:gd name="connsiteX11" fmla="*/ 5147113 w 6591152"/>
                <a:gd name="connsiteY11" fmla="*/ 1445923 h 1445923"/>
                <a:gd name="connsiteX12" fmla="*/ 178417 w 6591152"/>
                <a:gd name="connsiteY12" fmla="*/ 1444984 h 1445923"/>
                <a:gd name="connsiteX13" fmla="*/ 0 w 6591152"/>
                <a:gd name="connsiteY13" fmla="*/ 1266618 h 1445923"/>
                <a:gd name="connsiteX14" fmla="*/ 0 w 6591152"/>
                <a:gd name="connsiteY14" fmla="*/ 179305 h 1445923"/>
                <a:gd name="connsiteX15" fmla="*/ 178417 w 6591152"/>
                <a:gd name="connsiteY15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24 w 6591152"/>
                <a:gd name="connsiteY2" fmla="*/ 1 h 1445923"/>
                <a:gd name="connsiteX3" fmla="*/ 6412736 w 6591152"/>
                <a:gd name="connsiteY3" fmla="*/ 1 h 1445923"/>
                <a:gd name="connsiteX4" fmla="*/ 6591152 w 6591152"/>
                <a:gd name="connsiteY4" fmla="*/ 180273 h 1445923"/>
                <a:gd name="connsiteX5" fmla="*/ 6591152 w 6591152"/>
                <a:gd name="connsiteY5" fmla="*/ 1267524 h 1445923"/>
                <a:gd name="connsiteX6" fmla="*/ 6412736 w 6591152"/>
                <a:gd name="connsiteY6" fmla="*/ 1445921 h 1445923"/>
                <a:gd name="connsiteX7" fmla="*/ 5147124 w 6591152"/>
                <a:gd name="connsiteY7" fmla="*/ 1445921 h 1445923"/>
                <a:gd name="connsiteX8" fmla="*/ 5147124 w 6591152"/>
                <a:gd name="connsiteY8" fmla="*/ 882548 h 1445923"/>
                <a:gd name="connsiteX9" fmla="*/ 5147113 w 6591152"/>
                <a:gd name="connsiteY9" fmla="*/ 882516 h 1445923"/>
                <a:gd name="connsiteX10" fmla="*/ 5147113 w 6591152"/>
                <a:gd name="connsiteY10" fmla="*/ 1445923 h 1445923"/>
                <a:gd name="connsiteX11" fmla="*/ 178417 w 6591152"/>
                <a:gd name="connsiteY11" fmla="*/ 1444984 h 1445923"/>
                <a:gd name="connsiteX12" fmla="*/ 0 w 6591152"/>
                <a:gd name="connsiteY12" fmla="*/ 1266618 h 1445923"/>
                <a:gd name="connsiteX13" fmla="*/ 0 w 6591152"/>
                <a:gd name="connsiteY13" fmla="*/ 179305 h 1445923"/>
                <a:gd name="connsiteX14" fmla="*/ 178417 w 6591152"/>
                <a:gd name="connsiteY14" fmla="*/ 938 h 1445923"/>
                <a:gd name="connsiteX0" fmla="*/ 178417 w 6591152"/>
                <a:gd name="connsiteY0" fmla="*/ 14325 h 1459310"/>
                <a:gd name="connsiteX1" fmla="*/ 5147113 w 6591152"/>
                <a:gd name="connsiteY1" fmla="*/ 13387 h 1459310"/>
                <a:gd name="connsiteX2" fmla="*/ 6412736 w 6591152"/>
                <a:gd name="connsiteY2" fmla="*/ 13388 h 1459310"/>
                <a:gd name="connsiteX3" fmla="*/ 6591152 w 6591152"/>
                <a:gd name="connsiteY3" fmla="*/ 193660 h 1459310"/>
                <a:gd name="connsiteX4" fmla="*/ 6591152 w 6591152"/>
                <a:gd name="connsiteY4" fmla="*/ 1280911 h 1459310"/>
                <a:gd name="connsiteX5" fmla="*/ 6412736 w 6591152"/>
                <a:gd name="connsiteY5" fmla="*/ 1459308 h 1459310"/>
                <a:gd name="connsiteX6" fmla="*/ 5147124 w 6591152"/>
                <a:gd name="connsiteY6" fmla="*/ 1459308 h 1459310"/>
                <a:gd name="connsiteX7" fmla="*/ 5147124 w 6591152"/>
                <a:gd name="connsiteY7" fmla="*/ 895935 h 1459310"/>
                <a:gd name="connsiteX8" fmla="*/ 5147113 w 6591152"/>
                <a:gd name="connsiteY8" fmla="*/ 895903 h 1459310"/>
                <a:gd name="connsiteX9" fmla="*/ 5147113 w 6591152"/>
                <a:gd name="connsiteY9" fmla="*/ 1459310 h 1459310"/>
                <a:gd name="connsiteX10" fmla="*/ 178417 w 6591152"/>
                <a:gd name="connsiteY10" fmla="*/ 1458371 h 1459310"/>
                <a:gd name="connsiteX11" fmla="*/ 0 w 6591152"/>
                <a:gd name="connsiteY11" fmla="*/ 1280005 h 1459310"/>
                <a:gd name="connsiteX12" fmla="*/ 0 w 6591152"/>
                <a:gd name="connsiteY12" fmla="*/ 192692 h 1459310"/>
                <a:gd name="connsiteX13" fmla="*/ 178417 w 6591152"/>
                <a:gd name="connsiteY13" fmla="*/ 14325 h 1459310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882515 h 1445922"/>
                <a:gd name="connsiteX8" fmla="*/ 5147113 w 6591152"/>
                <a:gd name="connsiteY8" fmla="*/ 1445922 h 1445922"/>
                <a:gd name="connsiteX9" fmla="*/ 178417 w 6591152"/>
                <a:gd name="connsiteY9" fmla="*/ 1444983 h 1445922"/>
                <a:gd name="connsiteX10" fmla="*/ 0 w 6591152"/>
                <a:gd name="connsiteY10" fmla="*/ 1266617 h 1445922"/>
                <a:gd name="connsiteX11" fmla="*/ 0 w 6591152"/>
                <a:gd name="connsiteY11" fmla="*/ 179304 h 1445922"/>
                <a:gd name="connsiteX12" fmla="*/ 178417 w 6591152"/>
                <a:gd name="connsiteY12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1445922 h 1445922"/>
                <a:gd name="connsiteX8" fmla="*/ 178417 w 6591152"/>
                <a:gd name="connsiteY8" fmla="*/ 1444983 h 1445922"/>
                <a:gd name="connsiteX9" fmla="*/ 0 w 6591152"/>
                <a:gd name="connsiteY9" fmla="*/ 1266617 h 1445922"/>
                <a:gd name="connsiteX10" fmla="*/ 0 w 6591152"/>
                <a:gd name="connsiteY10" fmla="*/ 179304 h 1445922"/>
                <a:gd name="connsiteX11" fmla="*/ 178417 w 6591152"/>
                <a:gd name="connsiteY11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13 w 6591152"/>
                <a:gd name="connsiteY6" fmla="*/ 1445922 h 1445922"/>
                <a:gd name="connsiteX7" fmla="*/ 178417 w 6591152"/>
                <a:gd name="connsiteY7" fmla="*/ 1444983 h 1445922"/>
                <a:gd name="connsiteX8" fmla="*/ 0 w 6591152"/>
                <a:gd name="connsiteY8" fmla="*/ 1266617 h 1445922"/>
                <a:gd name="connsiteX9" fmla="*/ 0 w 6591152"/>
                <a:gd name="connsiteY9" fmla="*/ 179304 h 1445922"/>
                <a:gd name="connsiteX10" fmla="*/ 178417 w 6591152"/>
                <a:gd name="connsiteY10" fmla="*/ 937 h 1445922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5147124 w 6591152"/>
                <a:gd name="connsiteY5" fmla="*/ 1445920 h 1445920"/>
                <a:gd name="connsiteX6" fmla="*/ 178417 w 6591152"/>
                <a:gd name="connsiteY6" fmla="*/ 1444983 h 1445920"/>
                <a:gd name="connsiteX7" fmla="*/ 0 w 6591152"/>
                <a:gd name="connsiteY7" fmla="*/ 1266617 h 1445920"/>
                <a:gd name="connsiteX8" fmla="*/ 0 w 6591152"/>
                <a:gd name="connsiteY8" fmla="*/ 179304 h 1445920"/>
                <a:gd name="connsiteX9" fmla="*/ 178417 w 6591152"/>
                <a:gd name="connsiteY9" fmla="*/ 937 h 1445920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178417 w 6591152"/>
                <a:gd name="connsiteY5" fmla="*/ 1444983 h 1445920"/>
                <a:gd name="connsiteX6" fmla="*/ 0 w 6591152"/>
                <a:gd name="connsiteY6" fmla="*/ 1266617 h 1445920"/>
                <a:gd name="connsiteX7" fmla="*/ 0 w 6591152"/>
                <a:gd name="connsiteY7" fmla="*/ 179304 h 1445920"/>
                <a:gd name="connsiteX8" fmla="*/ 178417 w 6591152"/>
                <a:gd name="connsiteY8" fmla="*/ 937 h 144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1152" h="1445920">
                  <a:moveTo>
                    <a:pt x="178417" y="937"/>
                  </a:moveTo>
                  <a:lnTo>
                    <a:pt x="6412736" y="0"/>
                  </a:lnTo>
                  <a:cubicBezTo>
                    <a:pt x="6512315" y="0"/>
                    <a:pt x="6591152" y="80731"/>
                    <a:pt x="6591152" y="180272"/>
                  </a:cubicBezTo>
                  <a:lnTo>
                    <a:pt x="6591152" y="1267523"/>
                  </a:lnTo>
                  <a:cubicBezTo>
                    <a:pt x="6591152" y="1365190"/>
                    <a:pt x="6512315" y="1445920"/>
                    <a:pt x="6412736" y="1445920"/>
                  </a:cubicBezTo>
                  <a:lnTo>
                    <a:pt x="178417" y="1444983"/>
                  </a:lnTo>
                  <a:cubicBezTo>
                    <a:pt x="80731" y="1444983"/>
                    <a:pt x="0" y="1366095"/>
                    <a:pt x="0" y="1266617"/>
                  </a:cubicBezTo>
                  <a:lnTo>
                    <a:pt x="0" y="179304"/>
                  </a:lnTo>
                  <a:cubicBezTo>
                    <a:pt x="0" y="81697"/>
                    <a:pt x="78837" y="937"/>
                    <a:pt x="178417" y="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03200" dist="101600" dir="30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25" name="Group 124">
              <a:extLst>
                <a:ext uri="{FF2B5EF4-FFF2-40B4-BE49-F238E27FC236}">
                  <a16:creationId xmlns:a16="http://schemas.microsoft.com/office/drawing/2014/main" id="{29E2F798-8F2C-4A29-93DF-8131454F2063}"/>
                </a:ext>
              </a:extLst>
            </p:cNvPr>
            <p:cNvGrpSpPr/>
            <p:nvPr/>
          </p:nvGrpSpPr>
          <p:grpSpPr>
            <a:xfrm>
              <a:off x="2100318" y="3007437"/>
              <a:ext cx="4943364" cy="1083564"/>
              <a:chOff x="2800424" y="2713463"/>
              <a:chExt cx="6591152" cy="1444752"/>
            </a:xfrm>
          </p:grpSpPr>
          <p:sp>
            <p:nvSpPr>
              <p:cNvPr id="126" name="Rectangle">
                <a:extLst>
                  <a:ext uri="{FF2B5EF4-FFF2-40B4-BE49-F238E27FC236}">
                    <a16:creationId xmlns:a16="http://schemas.microsoft.com/office/drawing/2014/main" id="{23EFBEB7-B2A4-443B-93D8-717F4022FA57}"/>
                  </a:ext>
                </a:extLst>
              </p:cNvPr>
              <p:cNvSpPr/>
              <p:nvPr/>
            </p:nvSpPr>
            <p:spPr>
              <a:xfrm>
                <a:off x="4184680" y="2713463"/>
                <a:ext cx="3824526" cy="1444752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7" name="Shape">
                <a:extLst>
                  <a:ext uri="{FF2B5EF4-FFF2-40B4-BE49-F238E27FC236}">
                    <a16:creationId xmlns:a16="http://schemas.microsoft.com/office/drawing/2014/main" id="{84AA650B-27BE-45D8-B28C-C425324AD68A}"/>
                  </a:ext>
                </a:extLst>
              </p:cNvPr>
              <p:cNvSpPr/>
              <p:nvPr/>
            </p:nvSpPr>
            <p:spPr>
              <a:xfrm>
                <a:off x="2800424" y="2713463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86" y="8679"/>
                    </a:moveTo>
                    <a:cubicBezTo>
                      <a:pt x="18742" y="8679"/>
                      <a:pt x="18153" y="9494"/>
                      <a:pt x="17542" y="9494"/>
                    </a:cubicBezTo>
                    <a:cubicBezTo>
                      <a:pt x="17280" y="9494"/>
                      <a:pt x="17084" y="9325"/>
                      <a:pt x="16975" y="9157"/>
                    </a:cubicBezTo>
                    <a:cubicBezTo>
                      <a:pt x="16844" y="8960"/>
                      <a:pt x="16778" y="8707"/>
                      <a:pt x="16778" y="8427"/>
                    </a:cubicBezTo>
                    <a:lnTo>
                      <a:pt x="16778" y="0"/>
                    </a:lnTo>
                    <a:lnTo>
                      <a:pt x="2073" y="0"/>
                    </a:lnTo>
                    <a:cubicBezTo>
                      <a:pt x="916" y="0"/>
                      <a:pt x="0" y="1208"/>
                      <a:pt x="0" y="2668"/>
                    </a:cubicBezTo>
                    <a:lnTo>
                      <a:pt x="0" y="18932"/>
                    </a:lnTo>
                    <a:cubicBezTo>
                      <a:pt x="0" y="20420"/>
                      <a:pt x="938" y="21600"/>
                      <a:pt x="2073" y="21600"/>
                    </a:cubicBezTo>
                    <a:lnTo>
                      <a:pt x="16778" y="21600"/>
                    </a:lnTo>
                    <a:lnTo>
                      <a:pt x="16778" y="13173"/>
                    </a:lnTo>
                    <a:cubicBezTo>
                      <a:pt x="16778" y="12921"/>
                      <a:pt x="16844" y="12640"/>
                      <a:pt x="16975" y="12443"/>
                    </a:cubicBezTo>
                    <a:cubicBezTo>
                      <a:pt x="17084" y="12275"/>
                      <a:pt x="17280" y="12106"/>
                      <a:pt x="17542" y="12106"/>
                    </a:cubicBezTo>
                    <a:cubicBezTo>
                      <a:pt x="18153" y="12106"/>
                      <a:pt x="18742" y="12921"/>
                      <a:pt x="19985" y="12921"/>
                    </a:cubicBezTo>
                    <a:cubicBezTo>
                      <a:pt x="21229" y="12921"/>
                      <a:pt x="21600" y="11629"/>
                      <a:pt x="21600" y="10786"/>
                    </a:cubicBezTo>
                    <a:cubicBezTo>
                      <a:pt x="21600" y="9943"/>
                      <a:pt x="21229" y="8679"/>
                      <a:pt x="19986" y="8679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28" name="Shape">
                <a:extLst>
                  <a:ext uri="{FF2B5EF4-FFF2-40B4-BE49-F238E27FC236}">
                    <a16:creationId xmlns:a16="http://schemas.microsoft.com/office/drawing/2014/main" id="{69C3111F-D93D-4B9C-9F23-FAAA2FF42626}"/>
                  </a:ext>
                </a:extLst>
              </p:cNvPr>
              <p:cNvSpPr/>
              <p:nvPr/>
            </p:nvSpPr>
            <p:spPr>
              <a:xfrm>
                <a:off x="7532534" y="2713463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27" y="0"/>
                    </a:moveTo>
                    <a:lnTo>
                      <a:pt x="4822" y="0"/>
                    </a:lnTo>
                    <a:lnTo>
                      <a:pt x="4822" y="8416"/>
                    </a:lnTo>
                    <a:cubicBezTo>
                      <a:pt x="4822" y="8668"/>
                      <a:pt x="4756" y="8949"/>
                      <a:pt x="4625" y="9145"/>
                    </a:cubicBezTo>
                    <a:cubicBezTo>
                      <a:pt x="4516" y="9313"/>
                      <a:pt x="4320" y="9482"/>
                      <a:pt x="4058" y="9482"/>
                    </a:cubicBezTo>
                    <a:cubicBezTo>
                      <a:pt x="3447" y="9482"/>
                      <a:pt x="2858" y="8668"/>
                      <a:pt x="1615" y="8668"/>
                    </a:cubicBezTo>
                    <a:cubicBezTo>
                      <a:pt x="371" y="8668"/>
                      <a:pt x="0" y="9958"/>
                      <a:pt x="0" y="10800"/>
                    </a:cubicBezTo>
                    <a:cubicBezTo>
                      <a:pt x="0" y="11642"/>
                      <a:pt x="349" y="12932"/>
                      <a:pt x="1615" y="12932"/>
                    </a:cubicBezTo>
                    <a:cubicBezTo>
                      <a:pt x="2880" y="12932"/>
                      <a:pt x="3447" y="12118"/>
                      <a:pt x="4058" y="12118"/>
                    </a:cubicBezTo>
                    <a:cubicBezTo>
                      <a:pt x="4320" y="12118"/>
                      <a:pt x="4516" y="12287"/>
                      <a:pt x="4625" y="12455"/>
                    </a:cubicBezTo>
                    <a:cubicBezTo>
                      <a:pt x="4756" y="12651"/>
                      <a:pt x="4822" y="12904"/>
                      <a:pt x="4822" y="13184"/>
                    </a:cubicBezTo>
                    <a:lnTo>
                      <a:pt x="4822" y="21600"/>
                    </a:lnTo>
                    <a:lnTo>
                      <a:pt x="19527" y="21600"/>
                    </a:lnTo>
                    <a:cubicBezTo>
                      <a:pt x="20684" y="21600"/>
                      <a:pt x="21600" y="20394"/>
                      <a:pt x="21600" y="18935"/>
                    </a:cubicBezTo>
                    <a:lnTo>
                      <a:pt x="21600" y="2693"/>
                    </a:lnTo>
                    <a:cubicBezTo>
                      <a:pt x="21600" y="1178"/>
                      <a:pt x="20684" y="0"/>
                      <a:pt x="19527" y="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pic>
            <p:nvPicPr>
              <p:cNvPr id="129" name="Graphic 14" descr="Lights On with solid fill">
                <a:extLst>
                  <a:ext uri="{FF2B5EF4-FFF2-40B4-BE49-F238E27FC236}">
                    <a16:creationId xmlns:a16="http://schemas.microsoft.com/office/drawing/2014/main" id="{F21E99B8-9D89-4CB7-859A-DC44B7FF26D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3001925" y="2957206"/>
                <a:ext cx="962364" cy="96236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30" name="TextBox 16">
                <a:extLst>
                  <a:ext uri="{FF2B5EF4-FFF2-40B4-BE49-F238E27FC236}">
                    <a16:creationId xmlns:a16="http://schemas.microsoft.com/office/drawing/2014/main" id="{42977B6E-B16A-43D9-942B-2EE7887EC036}"/>
                  </a:ext>
                </a:extLst>
              </p:cNvPr>
              <p:cNvSpPr txBox="1"/>
              <p:nvPr/>
            </p:nvSpPr>
            <p:spPr>
              <a:xfrm>
                <a:off x="8027072" y="2761280"/>
                <a:ext cx="1284968" cy="135421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6000" b="1" dirty="0">
                    <a:solidFill>
                      <a:schemeClr val="bg1"/>
                    </a:solidFill>
                  </a:rPr>
                  <a:t>02</a:t>
                </a:r>
              </a:p>
            </p:txBody>
          </p: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D5754A05-5FFA-41A7-8633-B0C72F9227F6}"/>
                  </a:ext>
                </a:extLst>
              </p:cNvPr>
              <p:cNvGrpSpPr/>
              <p:nvPr/>
            </p:nvGrpSpPr>
            <p:grpSpPr>
              <a:xfrm>
                <a:off x="4758637" y="2751050"/>
                <a:ext cx="2779428" cy="1294635"/>
                <a:chOff x="8921977" y="1362908"/>
                <a:chExt cx="2926080" cy="1294635"/>
              </a:xfrm>
            </p:grpSpPr>
            <p:sp>
              <p:nvSpPr>
                <p:cNvPr id="132" name="TextBox 22">
                  <a:extLst>
                    <a:ext uri="{FF2B5EF4-FFF2-40B4-BE49-F238E27FC236}">
                      <a16:creationId xmlns:a16="http://schemas.microsoft.com/office/drawing/2014/main" id="{65748874-F3BF-480E-865C-5231E91AD56F}"/>
                    </a:ext>
                  </a:extLst>
                </p:cNvPr>
                <p:cNvSpPr txBox="1"/>
                <p:nvPr/>
              </p:nvSpPr>
              <p:spPr>
                <a:xfrm>
                  <a:off x="8921978" y="1362908"/>
                  <a:ext cx="2514525" cy="55945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400" b="1" noProof="1"/>
                    <a:t>Lorem Ipsum</a:t>
                  </a:r>
                </a:p>
              </p:txBody>
            </p:sp>
            <p:sp>
              <p:nvSpPr>
                <p:cNvPr id="133" name="TextBox 23">
                  <a:extLst>
                    <a:ext uri="{FF2B5EF4-FFF2-40B4-BE49-F238E27FC236}">
                      <a16:creationId xmlns:a16="http://schemas.microsoft.com/office/drawing/2014/main" id="{51657F48-9B17-4405-A38D-DEFB56365804}"/>
                    </a:ext>
                  </a:extLst>
                </p:cNvPr>
                <p:cNvSpPr txBox="1"/>
                <p:nvPr/>
              </p:nvSpPr>
              <p:spPr>
                <a:xfrm>
                  <a:off x="8921977" y="1874311"/>
                  <a:ext cx="2926080" cy="783232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900" noProof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Lorem ipsum dolor sit amet, nibh est. A magna maecenas, quam magna nec quis, lorem nunc. Suspendisse viverra sodales mauris, cras pharetra proin egestas arcu erat dolor, at amet. </a:t>
                  </a:r>
                </a:p>
              </p:txBody>
            </p:sp>
          </p:grpSp>
        </p:grpSp>
        <p:sp>
          <p:nvSpPr>
            <p:cNvPr id="134" name="Freeform: Shape 133">
              <a:extLst>
                <a:ext uri="{FF2B5EF4-FFF2-40B4-BE49-F238E27FC236}">
                  <a16:creationId xmlns:a16="http://schemas.microsoft.com/office/drawing/2014/main" id="{F12355C3-BD66-4F21-9916-6F5B784886FC}"/>
                </a:ext>
              </a:extLst>
            </p:cNvPr>
            <p:cNvSpPr/>
            <p:nvPr/>
          </p:nvSpPr>
          <p:spPr>
            <a:xfrm>
              <a:off x="2146571" y="4326815"/>
              <a:ext cx="4850859" cy="1017512"/>
            </a:xfrm>
            <a:custGeom>
              <a:avLst/>
              <a:gdLst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881606 h 1445923"/>
                <a:gd name="connsiteX16" fmla="*/ 1444028 w 6591152"/>
                <a:gd name="connsiteY16" fmla="*/ 1444984 h 1445923"/>
                <a:gd name="connsiteX17" fmla="*/ 178417 w 6591152"/>
                <a:gd name="connsiteY17" fmla="*/ 1444984 h 1445923"/>
                <a:gd name="connsiteX18" fmla="*/ 0 w 6591152"/>
                <a:gd name="connsiteY18" fmla="*/ 1266618 h 1445923"/>
                <a:gd name="connsiteX19" fmla="*/ 0 w 6591152"/>
                <a:gd name="connsiteY19" fmla="*/ 179305 h 1445923"/>
                <a:gd name="connsiteX20" fmla="*/ 178417 w 6591152"/>
                <a:gd name="connsiteY20" fmla="*/ 938 h 1445923"/>
                <a:gd name="connsiteX21" fmla="*/ 1444028 w 6591152"/>
                <a:gd name="connsiteY21" fmla="*/ 938 h 1445923"/>
                <a:gd name="connsiteX22" fmla="*/ 1444028 w 6591152"/>
                <a:gd name="connsiteY22" fmla="*/ 564317 h 1445923"/>
                <a:gd name="connsiteX23" fmla="*/ 1445924 w 6591152"/>
                <a:gd name="connsiteY23" fmla="*/ 569774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5924 w 6591152"/>
                <a:gd name="connsiteY14" fmla="*/ 870103 h 1445923"/>
                <a:gd name="connsiteX15" fmla="*/ 1444028 w 6591152"/>
                <a:gd name="connsiteY15" fmla="*/ 1444984 h 1445923"/>
                <a:gd name="connsiteX16" fmla="*/ 178417 w 6591152"/>
                <a:gd name="connsiteY16" fmla="*/ 1444984 h 1445923"/>
                <a:gd name="connsiteX17" fmla="*/ 0 w 6591152"/>
                <a:gd name="connsiteY17" fmla="*/ 1266618 h 1445923"/>
                <a:gd name="connsiteX18" fmla="*/ 0 w 6591152"/>
                <a:gd name="connsiteY18" fmla="*/ 179305 h 1445923"/>
                <a:gd name="connsiteX19" fmla="*/ 178417 w 6591152"/>
                <a:gd name="connsiteY19" fmla="*/ 938 h 1445923"/>
                <a:gd name="connsiteX20" fmla="*/ 1444028 w 6591152"/>
                <a:gd name="connsiteY20" fmla="*/ 938 h 1445923"/>
                <a:gd name="connsiteX21" fmla="*/ 1444028 w 6591152"/>
                <a:gd name="connsiteY21" fmla="*/ 564317 h 1445923"/>
                <a:gd name="connsiteX22" fmla="*/ 1445924 w 6591152"/>
                <a:gd name="connsiteY22" fmla="*/ 569774 h 1445923"/>
                <a:gd name="connsiteX23" fmla="*/ 1445924 w 6591152"/>
                <a:gd name="connsiteY23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569774 h 1445923"/>
                <a:gd name="connsiteX22" fmla="*/ 1445924 w 6591152"/>
                <a:gd name="connsiteY22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4028 w 6591152"/>
                <a:gd name="connsiteY20" fmla="*/ 564317 h 1445923"/>
                <a:gd name="connsiteX21" fmla="*/ 1445924 w 6591152"/>
                <a:gd name="connsiteY21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444028 w 6591152"/>
                <a:gd name="connsiteY14" fmla="*/ 1444984 h 1445923"/>
                <a:gd name="connsiteX15" fmla="*/ 178417 w 6591152"/>
                <a:gd name="connsiteY15" fmla="*/ 1444984 h 1445923"/>
                <a:gd name="connsiteX16" fmla="*/ 0 w 6591152"/>
                <a:gd name="connsiteY16" fmla="*/ 1266618 h 1445923"/>
                <a:gd name="connsiteX17" fmla="*/ 0 w 6591152"/>
                <a:gd name="connsiteY17" fmla="*/ 179305 h 1445923"/>
                <a:gd name="connsiteX18" fmla="*/ 178417 w 6591152"/>
                <a:gd name="connsiteY18" fmla="*/ 938 h 1445923"/>
                <a:gd name="connsiteX19" fmla="*/ 1444028 w 6591152"/>
                <a:gd name="connsiteY19" fmla="*/ 938 h 1445923"/>
                <a:gd name="connsiteX20" fmla="*/ 1445924 w 6591152"/>
                <a:gd name="connsiteY20" fmla="*/ 0 h 1445923"/>
                <a:gd name="connsiteX0" fmla="*/ 1445924 w 6591152"/>
                <a:gd name="connsiteY0" fmla="*/ 0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19" fmla="*/ 1445924 w 6591152"/>
                <a:gd name="connsiteY19" fmla="*/ 0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445924 w 6591152"/>
                <a:gd name="connsiteY13" fmla="*/ 1445923 h 1445923"/>
                <a:gd name="connsiteX14" fmla="*/ 178417 w 6591152"/>
                <a:gd name="connsiteY14" fmla="*/ 1444984 h 1445923"/>
                <a:gd name="connsiteX15" fmla="*/ 0 w 6591152"/>
                <a:gd name="connsiteY15" fmla="*/ 1266618 h 1445923"/>
                <a:gd name="connsiteX16" fmla="*/ 0 w 6591152"/>
                <a:gd name="connsiteY16" fmla="*/ 179305 h 1445923"/>
                <a:gd name="connsiteX17" fmla="*/ 178417 w 6591152"/>
                <a:gd name="connsiteY17" fmla="*/ 938 h 1445923"/>
                <a:gd name="connsiteX18" fmla="*/ 1444028 w 6591152"/>
                <a:gd name="connsiteY18" fmla="*/ 938 h 1445923"/>
                <a:gd name="connsiteX0" fmla="*/ 1444028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17" fmla="*/ 1444028 w 6591152"/>
                <a:gd name="connsiteY17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563374 h 1445923"/>
                <a:gd name="connsiteX4" fmla="*/ 5147124 w 6591152"/>
                <a:gd name="connsiteY4" fmla="*/ 1 h 1445923"/>
                <a:gd name="connsiteX5" fmla="*/ 6412736 w 6591152"/>
                <a:gd name="connsiteY5" fmla="*/ 1 h 1445923"/>
                <a:gd name="connsiteX6" fmla="*/ 6591152 w 6591152"/>
                <a:gd name="connsiteY6" fmla="*/ 180273 h 1445923"/>
                <a:gd name="connsiteX7" fmla="*/ 6591152 w 6591152"/>
                <a:gd name="connsiteY7" fmla="*/ 1267524 h 1445923"/>
                <a:gd name="connsiteX8" fmla="*/ 6412736 w 6591152"/>
                <a:gd name="connsiteY8" fmla="*/ 1445921 h 1445923"/>
                <a:gd name="connsiteX9" fmla="*/ 5147124 w 6591152"/>
                <a:gd name="connsiteY9" fmla="*/ 1445921 h 1445923"/>
                <a:gd name="connsiteX10" fmla="*/ 5147124 w 6591152"/>
                <a:gd name="connsiteY10" fmla="*/ 882548 h 1445923"/>
                <a:gd name="connsiteX11" fmla="*/ 5147113 w 6591152"/>
                <a:gd name="connsiteY11" fmla="*/ 882516 h 1445923"/>
                <a:gd name="connsiteX12" fmla="*/ 5147113 w 6591152"/>
                <a:gd name="connsiteY12" fmla="*/ 1445923 h 1445923"/>
                <a:gd name="connsiteX13" fmla="*/ 178417 w 6591152"/>
                <a:gd name="connsiteY13" fmla="*/ 1444984 h 1445923"/>
                <a:gd name="connsiteX14" fmla="*/ 0 w 6591152"/>
                <a:gd name="connsiteY14" fmla="*/ 1266618 h 1445923"/>
                <a:gd name="connsiteX15" fmla="*/ 0 w 6591152"/>
                <a:gd name="connsiteY15" fmla="*/ 179305 h 1445923"/>
                <a:gd name="connsiteX16" fmla="*/ 178417 w 6591152"/>
                <a:gd name="connsiteY16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13 w 6591152"/>
                <a:gd name="connsiteY2" fmla="*/ 563441 h 1445923"/>
                <a:gd name="connsiteX3" fmla="*/ 5147124 w 6591152"/>
                <a:gd name="connsiteY3" fmla="*/ 1 h 1445923"/>
                <a:gd name="connsiteX4" fmla="*/ 6412736 w 6591152"/>
                <a:gd name="connsiteY4" fmla="*/ 1 h 1445923"/>
                <a:gd name="connsiteX5" fmla="*/ 6591152 w 6591152"/>
                <a:gd name="connsiteY5" fmla="*/ 180273 h 1445923"/>
                <a:gd name="connsiteX6" fmla="*/ 6591152 w 6591152"/>
                <a:gd name="connsiteY6" fmla="*/ 1267524 h 1445923"/>
                <a:gd name="connsiteX7" fmla="*/ 6412736 w 6591152"/>
                <a:gd name="connsiteY7" fmla="*/ 1445921 h 1445923"/>
                <a:gd name="connsiteX8" fmla="*/ 5147124 w 6591152"/>
                <a:gd name="connsiteY8" fmla="*/ 1445921 h 1445923"/>
                <a:gd name="connsiteX9" fmla="*/ 5147124 w 6591152"/>
                <a:gd name="connsiteY9" fmla="*/ 882548 h 1445923"/>
                <a:gd name="connsiteX10" fmla="*/ 5147113 w 6591152"/>
                <a:gd name="connsiteY10" fmla="*/ 882516 h 1445923"/>
                <a:gd name="connsiteX11" fmla="*/ 5147113 w 6591152"/>
                <a:gd name="connsiteY11" fmla="*/ 1445923 h 1445923"/>
                <a:gd name="connsiteX12" fmla="*/ 178417 w 6591152"/>
                <a:gd name="connsiteY12" fmla="*/ 1444984 h 1445923"/>
                <a:gd name="connsiteX13" fmla="*/ 0 w 6591152"/>
                <a:gd name="connsiteY13" fmla="*/ 1266618 h 1445923"/>
                <a:gd name="connsiteX14" fmla="*/ 0 w 6591152"/>
                <a:gd name="connsiteY14" fmla="*/ 179305 h 1445923"/>
                <a:gd name="connsiteX15" fmla="*/ 178417 w 6591152"/>
                <a:gd name="connsiteY15" fmla="*/ 938 h 1445923"/>
                <a:gd name="connsiteX0" fmla="*/ 178417 w 6591152"/>
                <a:gd name="connsiteY0" fmla="*/ 938 h 1445923"/>
                <a:gd name="connsiteX1" fmla="*/ 5147113 w 6591152"/>
                <a:gd name="connsiteY1" fmla="*/ 0 h 1445923"/>
                <a:gd name="connsiteX2" fmla="*/ 5147124 w 6591152"/>
                <a:gd name="connsiteY2" fmla="*/ 1 h 1445923"/>
                <a:gd name="connsiteX3" fmla="*/ 6412736 w 6591152"/>
                <a:gd name="connsiteY3" fmla="*/ 1 h 1445923"/>
                <a:gd name="connsiteX4" fmla="*/ 6591152 w 6591152"/>
                <a:gd name="connsiteY4" fmla="*/ 180273 h 1445923"/>
                <a:gd name="connsiteX5" fmla="*/ 6591152 w 6591152"/>
                <a:gd name="connsiteY5" fmla="*/ 1267524 h 1445923"/>
                <a:gd name="connsiteX6" fmla="*/ 6412736 w 6591152"/>
                <a:gd name="connsiteY6" fmla="*/ 1445921 h 1445923"/>
                <a:gd name="connsiteX7" fmla="*/ 5147124 w 6591152"/>
                <a:gd name="connsiteY7" fmla="*/ 1445921 h 1445923"/>
                <a:gd name="connsiteX8" fmla="*/ 5147124 w 6591152"/>
                <a:gd name="connsiteY8" fmla="*/ 882548 h 1445923"/>
                <a:gd name="connsiteX9" fmla="*/ 5147113 w 6591152"/>
                <a:gd name="connsiteY9" fmla="*/ 882516 h 1445923"/>
                <a:gd name="connsiteX10" fmla="*/ 5147113 w 6591152"/>
                <a:gd name="connsiteY10" fmla="*/ 1445923 h 1445923"/>
                <a:gd name="connsiteX11" fmla="*/ 178417 w 6591152"/>
                <a:gd name="connsiteY11" fmla="*/ 1444984 h 1445923"/>
                <a:gd name="connsiteX12" fmla="*/ 0 w 6591152"/>
                <a:gd name="connsiteY12" fmla="*/ 1266618 h 1445923"/>
                <a:gd name="connsiteX13" fmla="*/ 0 w 6591152"/>
                <a:gd name="connsiteY13" fmla="*/ 179305 h 1445923"/>
                <a:gd name="connsiteX14" fmla="*/ 178417 w 6591152"/>
                <a:gd name="connsiteY14" fmla="*/ 938 h 1445923"/>
                <a:gd name="connsiteX0" fmla="*/ 178417 w 6591152"/>
                <a:gd name="connsiteY0" fmla="*/ 14325 h 1459310"/>
                <a:gd name="connsiteX1" fmla="*/ 5147113 w 6591152"/>
                <a:gd name="connsiteY1" fmla="*/ 13387 h 1459310"/>
                <a:gd name="connsiteX2" fmla="*/ 6412736 w 6591152"/>
                <a:gd name="connsiteY2" fmla="*/ 13388 h 1459310"/>
                <a:gd name="connsiteX3" fmla="*/ 6591152 w 6591152"/>
                <a:gd name="connsiteY3" fmla="*/ 193660 h 1459310"/>
                <a:gd name="connsiteX4" fmla="*/ 6591152 w 6591152"/>
                <a:gd name="connsiteY4" fmla="*/ 1280911 h 1459310"/>
                <a:gd name="connsiteX5" fmla="*/ 6412736 w 6591152"/>
                <a:gd name="connsiteY5" fmla="*/ 1459308 h 1459310"/>
                <a:gd name="connsiteX6" fmla="*/ 5147124 w 6591152"/>
                <a:gd name="connsiteY6" fmla="*/ 1459308 h 1459310"/>
                <a:gd name="connsiteX7" fmla="*/ 5147124 w 6591152"/>
                <a:gd name="connsiteY7" fmla="*/ 895935 h 1459310"/>
                <a:gd name="connsiteX8" fmla="*/ 5147113 w 6591152"/>
                <a:gd name="connsiteY8" fmla="*/ 895903 h 1459310"/>
                <a:gd name="connsiteX9" fmla="*/ 5147113 w 6591152"/>
                <a:gd name="connsiteY9" fmla="*/ 1459310 h 1459310"/>
                <a:gd name="connsiteX10" fmla="*/ 178417 w 6591152"/>
                <a:gd name="connsiteY10" fmla="*/ 1458371 h 1459310"/>
                <a:gd name="connsiteX11" fmla="*/ 0 w 6591152"/>
                <a:gd name="connsiteY11" fmla="*/ 1280005 h 1459310"/>
                <a:gd name="connsiteX12" fmla="*/ 0 w 6591152"/>
                <a:gd name="connsiteY12" fmla="*/ 192692 h 1459310"/>
                <a:gd name="connsiteX13" fmla="*/ 178417 w 6591152"/>
                <a:gd name="connsiteY13" fmla="*/ 14325 h 1459310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882515 h 1445922"/>
                <a:gd name="connsiteX8" fmla="*/ 5147113 w 6591152"/>
                <a:gd name="connsiteY8" fmla="*/ 1445922 h 1445922"/>
                <a:gd name="connsiteX9" fmla="*/ 178417 w 6591152"/>
                <a:gd name="connsiteY9" fmla="*/ 1444983 h 1445922"/>
                <a:gd name="connsiteX10" fmla="*/ 0 w 6591152"/>
                <a:gd name="connsiteY10" fmla="*/ 1266617 h 1445922"/>
                <a:gd name="connsiteX11" fmla="*/ 0 w 6591152"/>
                <a:gd name="connsiteY11" fmla="*/ 179304 h 1445922"/>
                <a:gd name="connsiteX12" fmla="*/ 178417 w 6591152"/>
                <a:gd name="connsiteY12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24 w 6591152"/>
                <a:gd name="connsiteY6" fmla="*/ 882547 h 1445922"/>
                <a:gd name="connsiteX7" fmla="*/ 5147113 w 6591152"/>
                <a:gd name="connsiteY7" fmla="*/ 1445922 h 1445922"/>
                <a:gd name="connsiteX8" fmla="*/ 178417 w 6591152"/>
                <a:gd name="connsiteY8" fmla="*/ 1444983 h 1445922"/>
                <a:gd name="connsiteX9" fmla="*/ 0 w 6591152"/>
                <a:gd name="connsiteY9" fmla="*/ 1266617 h 1445922"/>
                <a:gd name="connsiteX10" fmla="*/ 0 w 6591152"/>
                <a:gd name="connsiteY10" fmla="*/ 179304 h 1445922"/>
                <a:gd name="connsiteX11" fmla="*/ 178417 w 6591152"/>
                <a:gd name="connsiteY11" fmla="*/ 937 h 1445922"/>
                <a:gd name="connsiteX0" fmla="*/ 178417 w 6591152"/>
                <a:gd name="connsiteY0" fmla="*/ 937 h 1445922"/>
                <a:gd name="connsiteX1" fmla="*/ 6412736 w 6591152"/>
                <a:gd name="connsiteY1" fmla="*/ 0 h 1445922"/>
                <a:gd name="connsiteX2" fmla="*/ 6591152 w 6591152"/>
                <a:gd name="connsiteY2" fmla="*/ 180272 h 1445922"/>
                <a:gd name="connsiteX3" fmla="*/ 6591152 w 6591152"/>
                <a:gd name="connsiteY3" fmla="*/ 1267523 h 1445922"/>
                <a:gd name="connsiteX4" fmla="*/ 6412736 w 6591152"/>
                <a:gd name="connsiteY4" fmla="*/ 1445920 h 1445922"/>
                <a:gd name="connsiteX5" fmla="*/ 5147124 w 6591152"/>
                <a:gd name="connsiteY5" fmla="*/ 1445920 h 1445922"/>
                <a:gd name="connsiteX6" fmla="*/ 5147113 w 6591152"/>
                <a:gd name="connsiteY6" fmla="*/ 1445922 h 1445922"/>
                <a:gd name="connsiteX7" fmla="*/ 178417 w 6591152"/>
                <a:gd name="connsiteY7" fmla="*/ 1444983 h 1445922"/>
                <a:gd name="connsiteX8" fmla="*/ 0 w 6591152"/>
                <a:gd name="connsiteY8" fmla="*/ 1266617 h 1445922"/>
                <a:gd name="connsiteX9" fmla="*/ 0 w 6591152"/>
                <a:gd name="connsiteY9" fmla="*/ 179304 h 1445922"/>
                <a:gd name="connsiteX10" fmla="*/ 178417 w 6591152"/>
                <a:gd name="connsiteY10" fmla="*/ 937 h 1445922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5147124 w 6591152"/>
                <a:gd name="connsiteY5" fmla="*/ 1445920 h 1445920"/>
                <a:gd name="connsiteX6" fmla="*/ 178417 w 6591152"/>
                <a:gd name="connsiteY6" fmla="*/ 1444983 h 1445920"/>
                <a:gd name="connsiteX7" fmla="*/ 0 w 6591152"/>
                <a:gd name="connsiteY7" fmla="*/ 1266617 h 1445920"/>
                <a:gd name="connsiteX8" fmla="*/ 0 w 6591152"/>
                <a:gd name="connsiteY8" fmla="*/ 179304 h 1445920"/>
                <a:gd name="connsiteX9" fmla="*/ 178417 w 6591152"/>
                <a:gd name="connsiteY9" fmla="*/ 937 h 1445920"/>
                <a:gd name="connsiteX0" fmla="*/ 178417 w 6591152"/>
                <a:gd name="connsiteY0" fmla="*/ 937 h 1445920"/>
                <a:gd name="connsiteX1" fmla="*/ 6412736 w 6591152"/>
                <a:gd name="connsiteY1" fmla="*/ 0 h 1445920"/>
                <a:gd name="connsiteX2" fmla="*/ 6591152 w 6591152"/>
                <a:gd name="connsiteY2" fmla="*/ 180272 h 1445920"/>
                <a:gd name="connsiteX3" fmla="*/ 6591152 w 6591152"/>
                <a:gd name="connsiteY3" fmla="*/ 1267523 h 1445920"/>
                <a:gd name="connsiteX4" fmla="*/ 6412736 w 6591152"/>
                <a:gd name="connsiteY4" fmla="*/ 1445920 h 1445920"/>
                <a:gd name="connsiteX5" fmla="*/ 178417 w 6591152"/>
                <a:gd name="connsiteY5" fmla="*/ 1444983 h 1445920"/>
                <a:gd name="connsiteX6" fmla="*/ 0 w 6591152"/>
                <a:gd name="connsiteY6" fmla="*/ 1266617 h 1445920"/>
                <a:gd name="connsiteX7" fmla="*/ 0 w 6591152"/>
                <a:gd name="connsiteY7" fmla="*/ 179304 h 1445920"/>
                <a:gd name="connsiteX8" fmla="*/ 178417 w 6591152"/>
                <a:gd name="connsiteY8" fmla="*/ 937 h 1445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591152" h="1445920">
                  <a:moveTo>
                    <a:pt x="178417" y="937"/>
                  </a:moveTo>
                  <a:lnTo>
                    <a:pt x="6412736" y="0"/>
                  </a:lnTo>
                  <a:cubicBezTo>
                    <a:pt x="6512315" y="0"/>
                    <a:pt x="6591152" y="80731"/>
                    <a:pt x="6591152" y="180272"/>
                  </a:cubicBezTo>
                  <a:lnTo>
                    <a:pt x="6591152" y="1267523"/>
                  </a:lnTo>
                  <a:cubicBezTo>
                    <a:pt x="6591152" y="1365190"/>
                    <a:pt x="6512315" y="1445920"/>
                    <a:pt x="6412736" y="1445920"/>
                  </a:cubicBezTo>
                  <a:lnTo>
                    <a:pt x="178417" y="1444983"/>
                  </a:lnTo>
                  <a:cubicBezTo>
                    <a:pt x="80731" y="1444983"/>
                    <a:pt x="0" y="1366095"/>
                    <a:pt x="0" y="1266617"/>
                  </a:cubicBezTo>
                  <a:lnTo>
                    <a:pt x="0" y="179304"/>
                  </a:lnTo>
                  <a:cubicBezTo>
                    <a:pt x="0" y="81697"/>
                    <a:pt x="78837" y="937"/>
                    <a:pt x="178417" y="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  <a:effectLst>
              <a:outerShdw blurRad="215900" dist="101600" dir="30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28575" tIns="28575" rIns="28575" bIns="28575" anchor="ctr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sz="2250"/>
            </a:p>
          </p:txBody>
        </p:sp>
        <p:grpSp>
          <p:nvGrpSpPr>
            <p:cNvPr id="135" name="Group 134">
              <a:extLst>
                <a:ext uri="{FF2B5EF4-FFF2-40B4-BE49-F238E27FC236}">
                  <a16:creationId xmlns:a16="http://schemas.microsoft.com/office/drawing/2014/main" id="{8E3E469C-C97C-4C1E-8E50-D0D1E6DD49E8}"/>
                </a:ext>
              </a:extLst>
            </p:cNvPr>
            <p:cNvGrpSpPr/>
            <p:nvPr/>
          </p:nvGrpSpPr>
          <p:grpSpPr>
            <a:xfrm>
              <a:off x="2100318" y="4293350"/>
              <a:ext cx="4943364" cy="1083564"/>
              <a:chOff x="2800424" y="4217685"/>
              <a:chExt cx="6591152" cy="1444752"/>
            </a:xfrm>
          </p:grpSpPr>
          <p:sp>
            <p:nvSpPr>
              <p:cNvPr id="136" name="Rectangle">
                <a:extLst>
                  <a:ext uri="{FF2B5EF4-FFF2-40B4-BE49-F238E27FC236}">
                    <a16:creationId xmlns:a16="http://schemas.microsoft.com/office/drawing/2014/main" id="{8C2ED81C-B957-4735-8456-152886AA9C46}"/>
                  </a:ext>
                </a:extLst>
              </p:cNvPr>
              <p:cNvSpPr/>
              <p:nvPr/>
            </p:nvSpPr>
            <p:spPr>
              <a:xfrm>
                <a:off x="4184679" y="4217685"/>
                <a:ext cx="3824527" cy="1444752"/>
              </a:xfrm>
              <a:prstGeom prst="rect">
                <a:avLst/>
              </a:prstGeom>
              <a:solidFill>
                <a:schemeClr val="bg1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37" name="Shape">
                <a:extLst>
                  <a:ext uri="{FF2B5EF4-FFF2-40B4-BE49-F238E27FC236}">
                    <a16:creationId xmlns:a16="http://schemas.microsoft.com/office/drawing/2014/main" id="{D584C9FD-F8F3-4C82-94A0-C1AC8B673031}"/>
                  </a:ext>
                </a:extLst>
              </p:cNvPr>
              <p:cNvSpPr/>
              <p:nvPr/>
            </p:nvSpPr>
            <p:spPr>
              <a:xfrm>
                <a:off x="2800424" y="4217685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986" y="8679"/>
                    </a:moveTo>
                    <a:cubicBezTo>
                      <a:pt x="18742" y="8679"/>
                      <a:pt x="18153" y="9494"/>
                      <a:pt x="17542" y="9494"/>
                    </a:cubicBezTo>
                    <a:cubicBezTo>
                      <a:pt x="17280" y="9494"/>
                      <a:pt x="17084" y="9325"/>
                      <a:pt x="16975" y="9157"/>
                    </a:cubicBezTo>
                    <a:cubicBezTo>
                      <a:pt x="16844" y="8960"/>
                      <a:pt x="16778" y="8707"/>
                      <a:pt x="16778" y="8427"/>
                    </a:cubicBezTo>
                    <a:lnTo>
                      <a:pt x="16778" y="0"/>
                    </a:lnTo>
                    <a:lnTo>
                      <a:pt x="2073" y="0"/>
                    </a:lnTo>
                    <a:cubicBezTo>
                      <a:pt x="916" y="0"/>
                      <a:pt x="0" y="1208"/>
                      <a:pt x="0" y="2668"/>
                    </a:cubicBezTo>
                    <a:lnTo>
                      <a:pt x="0" y="18932"/>
                    </a:lnTo>
                    <a:cubicBezTo>
                      <a:pt x="0" y="20420"/>
                      <a:pt x="938" y="21600"/>
                      <a:pt x="2073" y="21600"/>
                    </a:cubicBezTo>
                    <a:lnTo>
                      <a:pt x="16778" y="21600"/>
                    </a:lnTo>
                    <a:lnTo>
                      <a:pt x="16778" y="13173"/>
                    </a:lnTo>
                    <a:cubicBezTo>
                      <a:pt x="16778" y="12921"/>
                      <a:pt x="16844" y="12640"/>
                      <a:pt x="16975" y="12443"/>
                    </a:cubicBezTo>
                    <a:cubicBezTo>
                      <a:pt x="17084" y="12275"/>
                      <a:pt x="17280" y="12106"/>
                      <a:pt x="17542" y="12106"/>
                    </a:cubicBezTo>
                    <a:cubicBezTo>
                      <a:pt x="18153" y="12106"/>
                      <a:pt x="18742" y="12921"/>
                      <a:pt x="19985" y="12921"/>
                    </a:cubicBezTo>
                    <a:cubicBezTo>
                      <a:pt x="21229" y="12921"/>
                      <a:pt x="21600" y="11629"/>
                      <a:pt x="21600" y="10786"/>
                    </a:cubicBezTo>
                    <a:cubicBezTo>
                      <a:pt x="21600" y="9943"/>
                      <a:pt x="21229" y="8679"/>
                      <a:pt x="19986" y="8679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sp>
            <p:nvSpPr>
              <p:cNvPr id="138" name="Shape">
                <a:extLst>
                  <a:ext uri="{FF2B5EF4-FFF2-40B4-BE49-F238E27FC236}">
                    <a16:creationId xmlns:a16="http://schemas.microsoft.com/office/drawing/2014/main" id="{C9BFA615-E0CA-4F6B-A9F0-3827080740EB}"/>
                  </a:ext>
                </a:extLst>
              </p:cNvPr>
              <p:cNvSpPr/>
              <p:nvPr/>
            </p:nvSpPr>
            <p:spPr>
              <a:xfrm>
                <a:off x="7532534" y="4217685"/>
                <a:ext cx="1859042" cy="144475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9527" y="0"/>
                    </a:moveTo>
                    <a:lnTo>
                      <a:pt x="4822" y="0"/>
                    </a:lnTo>
                    <a:lnTo>
                      <a:pt x="4822" y="8416"/>
                    </a:lnTo>
                    <a:cubicBezTo>
                      <a:pt x="4822" y="8668"/>
                      <a:pt x="4756" y="8949"/>
                      <a:pt x="4625" y="9145"/>
                    </a:cubicBezTo>
                    <a:cubicBezTo>
                      <a:pt x="4516" y="9313"/>
                      <a:pt x="4320" y="9482"/>
                      <a:pt x="4058" y="9482"/>
                    </a:cubicBezTo>
                    <a:cubicBezTo>
                      <a:pt x="3447" y="9482"/>
                      <a:pt x="2858" y="8668"/>
                      <a:pt x="1615" y="8668"/>
                    </a:cubicBezTo>
                    <a:cubicBezTo>
                      <a:pt x="371" y="8668"/>
                      <a:pt x="0" y="9958"/>
                      <a:pt x="0" y="10800"/>
                    </a:cubicBezTo>
                    <a:cubicBezTo>
                      <a:pt x="0" y="11642"/>
                      <a:pt x="349" y="12932"/>
                      <a:pt x="1615" y="12932"/>
                    </a:cubicBezTo>
                    <a:cubicBezTo>
                      <a:pt x="2880" y="12932"/>
                      <a:pt x="3447" y="12118"/>
                      <a:pt x="4058" y="12118"/>
                    </a:cubicBezTo>
                    <a:cubicBezTo>
                      <a:pt x="4320" y="12118"/>
                      <a:pt x="4516" y="12287"/>
                      <a:pt x="4625" y="12455"/>
                    </a:cubicBezTo>
                    <a:cubicBezTo>
                      <a:pt x="4756" y="12651"/>
                      <a:pt x="4822" y="12904"/>
                      <a:pt x="4822" y="13184"/>
                    </a:cubicBezTo>
                    <a:lnTo>
                      <a:pt x="4822" y="21600"/>
                    </a:lnTo>
                    <a:lnTo>
                      <a:pt x="19527" y="21600"/>
                    </a:lnTo>
                    <a:cubicBezTo>
                      <a:pt x="20684" y="21600"/>
                      <a:pt x="21600" y="20394"/>
                      <a:pt x="21600" y="18935"/>
                    </a:cubicBezTo>
                    <a:lnTo>
                      <a:pt x="21600" y="2693"/>
                    </a:lnTo>
                    <a:cubicBezTo>
                      <a:pt x="21600" y="1206"/>
                      <a:pt x="20684" y="0"/>
                      <a:pt x="19527" y="0"/>
                    </a:cubicBezTo>
                    <a:close/>
                  </a:path>
                </a:pathLst>
              </a:custGeom>
              <a:solidFill>
                <a:schemeClr val="bg2"/>
              </a:solidFill>
              <a:ln w="12700">
                <a:miter lim="400000"/>
              </a:ln>
            </p:spPr>
            <p:txBody>
              <a:bodyPr lIns="28575" tIns="28575" rIns="28575" bIns="28575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sz="2250"/>
              </a:p>
            </p:txBody>
          </p:sp>
          <p:pic>
            <p:nvPicPr>
              <p:cNvPr id="139" name="Graphic 13" descr="Gears with solid fill">
                <a:extLst>
                  <a:ext uri="{FF2B5EF4-FFF2-40B4-BE49-F238E27FC236}">
                    <a16:creationId xmlns:a16="http://schemas.microsoft.com/office/drawing/2014/main" id="{2FA24289-E17F-43EE-B460-0B6A7A7B5C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8188374" y="4459464"/>
                <a:ext cx="962364" cy="962364"/>
              </a:xfrm>
              <a:prstGeom prst="rect">
                <a:avLst/>
              </a:prstGeom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</p:pic>
          <p:sp>
            <p:nvSpPr>
              <p:cNvPr id="140" name="TextBox 17">
                <a:extLst>
                  <a:ext uri="{FF2B5EF4-FFF2-40B4-BE49-F238E27FC236}">
                    <a16:creationId xmlns:a16="http://schemas.microsoft.com/office/drawing/2014/main" id="{57A6F257-1CDD-4585-9816-848592EEE8BB}"/>
                  </a:ext>
                </a:extLst>
              </p:cNvPr>
              <p:cNvSpPr txBox="1"/>
              <p:nvPr/>
            </p:nvSpPr>
            <p:spPr>
              <a:xfrm>
                <a:off x="2880903" y="4263538"/>
                <a:ext cx="1284968" cy="1354217"/>
              </a:xfrm>
              <a:prstGeom prst="rect">
                <a:avLst/>
              </a:prstGeom>
              <a:noFill/>
            </p:spPr>
            <p:txBody>
              <a:bodyPr wrap="none" rtlCol="0" anchor="ctr">
                <a:spAutoFit/>
              </a:bodyPr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r>
                  <a:rPr lang="en-US" sz="6000" b="1" dirty="0">
                    <a:solidFill>
                      <a:schemeClr val="bg1"/>
                    </a:solidFill>
                  </a:rPr>
                  <a:t>03</a:t>
                </a:r>
              </a:p>
            </p:txBody>
          </p:sp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76990FEC-8B1F-44F3-A4DC-2549CA1B8610}"/>
                  </a:ext>
                </a:extLst>
              </p:cNvPr>
              <p:cNvGrpSpPr/>
              <p:nvPr/>
            </p:nvGrpSpPr>
            <p:grpSpPr>
              <a:xfrm>
                <a:off x="4758637" y="4262306"/>
                <a:ext cx="2779428" cy="1294633"/>
                <a:chOff x="8921977" y="1371906"/>
                <a:chExt cx="2926080" cy="1294633"/>
              </a:xfrm>
            </p:grpSpPr>
            <p:sp>
              <p:nvSpPr>
                <p:cNvPr id="142" name="TextBox 25">
                  <a:extLst>
                    <a:ext uri="{FF2B5EF4-FFF2-40B4-BE49-F238E27FC236}">
                      <a16:creationId xmlns:a16="http://schemas.microsoft.com/office/drawing/2014/main" id="{CFD63F23-BA6E-4875-8A34-F6C617477C47}"/>
                    </a:ext>
                  </a:extLst>
                </p:cNvPr>
                <p:cNvSpPr txBox="1"/>
                <p:nvPr/>
              </p:nvSpPr>
              <p:spPr>
                <a:xfrm>
                  <a:off x="8921978" y="1371906"/>
                  <a:ext cx="2514525" cy="559451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b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2400" b="1" noProof="1"/>
                    <a:t>Lorem Ipsum</a:t>
                  </a:r>
                </a:p>
              </p:txBody>
            </p:sp>
            <p:sp>
              <p:nvSpPr>
                <p:cNvPr id="143" name="TextBox 26">
                  <a:extLst>
                    <a:ext uri="{FF2B5EF4-FFF2-40B4-BE49-F238E27FC236}">
                      <a16:creationId xmlns:a16="http://schemas.microsoft.com/office/drawing/2014/main" id="{DBA27E90-E3D3-440B-ACF3-BD5AE46C823F}"/>
                    </a:ext>
                  </a:extLst>
                </p:cNvPr>
                <p:cNvSpPr txBox="1"/>
                <p:nvPr/>
              </p:nvSpPr>
              <p:spPr>
                <a:xfrm>
                  <a:off x="8921977" y="1883307"/>
                  <a:ext cx="2926080" cy="783232"/>
                </a:xfrm>
                <a:prstGeom prst="rect">
                  <a:avLst/>
                </a:prstGeom>
                <a:noFill/>
              </p:spPr>
              <p:txBody>
                <a:bodyPr wrap="square" lIns="0" rIns="0" rtlCol="0" anchor="t">
                  <a:spAutoFit/>
                </a:bodyPr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r>
                    <a:rPr lang="en-US" sz="900" noProof="1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</a:rPr>
                    <a:t>Lorem ipsum dolor sit amet, nibh est. A magna maecenas, quam magna nec quis, lorem nunc. Suspendisse viverra sodales mauris, cras pharetra proin egestas arcu erat dolor, at amet. 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601435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297</Words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Puzzle Banners – Slide Template</vt:lpstr>
      <vt:lpstr>Horizontal Puzzle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Puzzle Banners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2022-01-17T17:17:26Z</dcterms:modified>
  <cp:category>Text &amp; Tables</cp:category>
</cp:coreProperties>
</file>