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72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Puzzle Banners – Slide Template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F238327C-48E5-4E2E-9271-4284AD3960BD}"/>
              </a:ext>
            </a:extLst>
          </p:cNvPr>
          <p:cNvSpPr/>
          <p:nvPr/>
        </p:nvSpPr>
        <p:spPr>
          <a:xfrm>
            <a:off x="2862094" y="1200912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159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C2ADC17-C92C-4490-B9F3-C002EA275B4A}"/>
              </a:ext>
            </a:extLst>
          </p:cNvPr>
          <p:cNvGrpSpPr/>
          <p:nvPr/>
        </p:nvGrpSpPr>
        <p:grpSpPr>
          <a:xfrm>
            <a:off x="2800424" y="1156292"/>
            <a:ext cx="6591152" cy="1444752"/>
            <a:chOff x="2800424" y="1194392"/>
            <a:chExt cx="6591152" cy="1444752"/>
          </a:xfrm>
        </p:grpSpPr>
        <p:sp>
          <p:nvSpPr>
            <p:cNvPr id="116" name="Rectangle">
              <a:extLst>
                <a:ext uri="{FF2B5EF4-FFF2-40B4-BE49-F238E27FC236}">
                  <a16:creationId xmlns:a16="http://schemas.microsoft.com/office/drawing/2014/main" id="{52BFA028-277A-4F90-9361-B7963676FC4F}"/>
                </a:ext>
              </a:extLst>
            </p:cNvPr>
            <p:cNvSpPr/>
            <p:nvPr/>
          </p:nvSpPr>
          <p:spPr>
            <a:xfrm>
              <a:off x="4184680" y="1194392"/>
              <a:ext cx="3824526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F050657-1BEF-4ACF-B3CF-A9ACA44B0CCA}"/>
                </a:ext>
              </a:extLst>
            </p:cNvPr>
            <p:cNvSpPr/>
            <p:nvPr/>
          </p:nvSpPr>
          <p:spPr>
            <a:xfrm>
              <a:off x="2800424" y="1194392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60EE282D-9809-4391-B494-5E6DF53ED166}"/>
                </a:ext>
              </a:extLst>
            </p:cNvPr>
            <p:cNvSpPr/>
            <p:nvPr/>
          </p:nvSpPr>
          <p:spPr>
            <a:xfrm>
              <a:off x="7532534" y="1194392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206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19" name="Graphic 12" descr="Bullseye with solid fill">
              <a:extLst>
                <a:ext uri="{FF2B5EF4-FFF2-40B4-BE49-F238E27FC236}">
                  <a16:creationId xmlns:a16="http://schemas.microsoft.com/office/drawing/2014/main" id="{378A6F98-D1A7-41A6-B567-E20C964E4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188374" y="1436171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20" name="TextBox 15">
              <a:extLst>
                <a:ext uri="{FF2B5EF4-FFF2-40B4-BE49-F238E27FC236}">
                  <a16:creationId xmlns:a16="http://schemas.microsoft.com/office/drawing/2014/main" id="{3C802D4E-4614-47FD-AF93-99E30B46665D}"/>
                </a:ext>
              </a:extLst>
            </p:cNvPr>
            <p:cNvSpPr txBox="1"/>
            <p:nvPr/>
          </p:nvSpPr>
          <p:spPr>
            <a:xfrm>
              <a:off x="2923764" y="1255634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30B421A-9171-489B-AFB5-9BEB9336819F}"/>
                </a:ext>
              </a:extLst>
            </p:cNvPr>
            <p:cNvGrpSpPr/>
            <p:nvPr/>
          </p:nvGrpSpPr>
          <p:grpSpPr>
            <a:xfrm>
              <a:off x="4758637" y="1333832"/>
              <a:ext cx="2779428" cy="1167042"/>
              <a:chOff x="8921977" y="1466725"/>
              <a:chExt cx="2926080" cy="1167042"/>
            </a:xfrm>
          </p:grpSpPr>
          <p:sp>
            <p:nvSpPr>
              <p:cNvPr id="122" name="TextBox 19">
                <a:extLst>
                  <a:ext uri="{FF2B5EF4-FFF2-40B4-BE49-F238E27FC236}">
                    <a16:creationId xmlns:a16="http://schemas.microsoft.com/office/drawing/2014/main" id="{8B4E73F8-076C-467C-92B1-C3E221B52662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23" name="TextBox 20">
                <a:extLst>
                  <a:ext uri="{FF2B5EF4-FFF2-40B4-BE49-F238E27FC236}">
                    <a16:creationId xmlns:a16="http://schemas.microsoft.com/office/drawing/2014/main" id="{FB74EBD9-FA8B-4A0E-89A3-720BA5B25EF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D3FE894-09D5-4D3C-8EB3-9D47F9402B92}"/>
              </a:ext>
            </a:extLst>
          </p:cNvPr>
          <p:cNvSpPr/>
          <p:nvPr/>
        </p:nvSpPr>
        <p:spPr>
          <a:xfrm>
            <a:off x="2862094" y="2915462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032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9E2F798-8F2C-4A29-93DF-8131454F2063}"/>
              </a:ext>
            </a:extLst>
          </p:cNvPr>
          <p:cNvGrpSpPr/>
          <p:nvPr/>
        </p:nvGrpSpPr>
        <p:grpSpPr>
          <a:xfrm>
            <a:off x="2800424" y="2866916"/>
            <a:ext cx="6591152" cy="1444752"/>
            <a:chOff x="2800424" y="2713463"/>
            <a:chExt cx="6591152" cy="1444752"/>
          </a:xfrm>
        </p:grpSpPr>
        <p:sp>
          <p:nvSpPr>
            <p:cNvPr id="126" name="Rectangle">
              <a:extLst>
                <a:ext uri="{FF2B5EF4-FFF2-40B4-BE49-F238E27FC236}">
                  <a16:creationId xmlns:a16="http://schemas.microsoft.com/office/drawing/2014/main" id="{23EFBEB7-B2A4-443B-93D8-717F4022FA57}"/>
                </a:ext>
              </a:extLst>
            </p:cNvPr>
            <p:cNvSpPr/>
            <p:nvPr/>
          </p:nvSpPr>
          <p:spPr>
            <a:xfrm>
              <a:off x="4184680" y="2713463"/>
              <a:ext cx="3824526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84AA650B-27BE-45D8-B28C-C425324AD68A}"/>
                </a:ext>
              </a:extLst>
            </p:cNvPr>
            <p:cNvSpPr/>
            <p:nvPr/>
          </p:nvSpPr>
          <p:spPr>
            <a:xfrm>
              <a:off x="2800424" y="2713463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69C3111F-D93D-4B9C-9F23-FAAA2FF42626}"/>
                </a:ext>
              </a:extLst>
            </p:cNvPr>
            <p:cNvSpPr/>
            <p:nvPr/>
          </p:nvSpPr>
          <p:spPr>
            <a:xfrm>
              <a:off x="7532534" y="2713463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178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29" name="Graphic 14" descr="Lights On with solid fill">
              <a:extLst>
                <a:ext uri="{FF2B5EF4-FFF2-40B4-BE49-F238E27FC236}">
                  <a16:creationId xmlns:a16="http://schemas.microsoft.com/office/drawing/2014/main" id="{F21E99B8-9D89-4CB7-859A-DC44B7FF2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01925" y="2957206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42977B6E-B16A-43D9-942B-2EE7887EC036}"/>
                </a:ext>
              </a:extLst>
            </p:cNvPr>
            <p:cNvSpPr txBox="1"/>
            <p:nvPr/>
          </p:nvSpPr>
          <p:spPr>
            <a:xfrm>
              <a:off x="8057849" y="2776669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D5754A05-5FFA-41A7-8633-B0C72F9227F6}"/>
                </a:ext>
              </a:extLst>
            </p:cNvPr>
            <p:cNvGrpSpPr/>
            <p:nvPr/>
          </p:nvGrpSpPr>
          <p:grpSpPr>
            <a:xfrm>
              <a:off x="4758637" y="2854867"/>
              <a:ext cx="2779428" cy="1167042"/>
              <a:chOff x="8921977" y="1466725"/>
              <a:chExt cx="2926080" cy="1167042"/>
            </a:xfrm>
          </p:grpSpPr>
          <p:sp>
            <p:nvSpPr>
              <p:cNvPr id="132" name="TextBox 22">
                <a:extLst>
                  <a:ext uri="{FF2B5EF4-FFF2-40B4-BE49-F238E27FC236}">
                    <a16:creationId xmlns:a16="http://schemas.microsoft.com/office/drawing/2014/main" id="{65748874-F3BF-480E-865C-5231E91AD56F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33" name="TextBox 23">
                <a:extLst>
                  <a:ext uri="{FF2B5EF4-FFF2-40B4-BE49-F238E27FC236}">
                    <a16:creationId xmlns:a16="http://schemas.microsoft.com/office/drawing/2014/main" id="{51657F48-9B17-4405-A38D-DEFB5636580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F12355C3-BD66-4F21-9916-6F5B784886FC}"/>
              </a:ext>
            </a:extLst>
          </p:cNvPr>
          <p:cNvSpPr/>
          <p:nvPr/>
        </p:nvSpPr>
        <p:spPr>
          <a:xfrm>
            <a:off x="2862094" y="4626087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159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8E3E469C-C97C-4C1E-8E50-D0D1E6DD49E8}"/>
              </a:ext>
            </a:extLst>
          </p:cNvPr>
          <p:cNvGrpSpPr/>
          <p:nvPr/>
        </p:nvGrpSpPr>
        <p:grpSpPr>
          <a:xfrm>
            <a:off x="2800424" y="4581467"/>
            <a:ext cx="6591152" cy="1444752"/>
            <a:chOff x="2800424" y="4217685"/>
            <a:chExt cx="6591152" cy="1444752"/>
          </a:xfrm>
        </p:grpSpPr>
        <p:sp>
          <p:nvSpPr>
            <p:cNvPr id="136" name="Rectangle">
              <a:extLst>
                <a:ext uri="{FF2B5EF4-FFF2-40B4-BE49-F238E27FC236}">
                  <a16:creationId xmlns:a16="http://schemas.microsoft.com/office/drawing/2014/main" id="{8C2ED81C-B957-4735-8456-152886AA9C46}"/>
                </a:ext>
              </a:extLst>
            </p:cNvPr>
            <p:cNvSpPr/>
            <p:nvPr/>
          </p:nvSpPr>
          <p:spPr>
            <a:xfrm>
              <a:off x="4184679" y="4217685"/>
              <a:ext cx="3824527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584C9FD-F8F3-4C82-94A0-C1AC8B673031}"/>
                </a:ext>
              </a:extLst>
            </p:cNvPr>
            <p:cNvSpPr/>
            <p:nvPr/>
          </p:nvSpPr>
          <p:spPr>
            <a:xfrm>
              <a:off x="2800424" y="4217685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C9BFA615-E0CA-4F6B-A9F0-3827080740EB}"/>
                </a:ext>
              </a:extLst>
            </p:cNvPr>
            <p:cNvSpPr/>
            <p:nvPr/>
          </p:nvSpPr>
          <p:spPr>
            <a:xfrm>
              <a:off x="7532534" y="4217685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206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139" name="Graphic 13" descr="Gears with solid fill">
              <a:extLst>
                <a:ext uri="{FF2B5EF4-FFF2-40B4-BE49-F238E27FC236}">
                  <a16:creationId xmlns:a16="http://schemas.microsoft.com/office/drawing/2014/main" id="{2FA24289-E17F-43EE-B460-0B6A7A7B5C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188374" y="4459464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0" name="TextBox 17">
              <a:extLst>
                <a:ext uri="{FF2B5EF4-FFF2-40B4-BE49-F238E27FC236}">
                  <a16:creationId xmlns:a16="http://schemas.microsoft.com/office/drawing/2014/main" id="{57A6F257-1CDD-4585-9816-848592EEE8BB}"/>
                </a:ext>
              </a:extLst>
            </p:cNvPr>
            <p:cNvSpPr txBox="1"/>
            <p:nvPr/>
          </p:nvSpPr>
          <p:spPr>
            <a:xfrm>
              <a:off x="2911680" y="4278927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03</a:t>
              </a: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76990FEC-8B1F-44F3-A4DC-2549CA1B8610}"/>
                </a:ext>
              </a:extLst>
            </p:cNvPr>
            <p:cNvGrpSpPr/>
            <p:nvPr/>
          </p:nvGrpSpPr>
          <p:grpSpPr>
            <a:xfrm>
              <a:off x="4758637" y="4357125"/>
              <a:ext cx="2779428" cy="1167042"/>
              <a:chOff x="8921977" y="1466725"/>
              <a:chExt cx="2926080" cy="1167042"/>
            </a:xfrm>
          </p:grpSpPr>
          <p:sp>
            <p:nvSpPr>
              <p:cNvPr id="142" name="TextBox 25">
                <a:extLst>
                  <a:ext uri="{FF2B5EF4-FFF2-40B4-BE49-F238E27FC236}">
                    <a16:creationId xmlns:a16="http://schemas.microsoft.com/office/drawing/2014/main" id="{CFD63F23-BA6E-4875-8A34-F6C617477C47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43" name="TextBox 26">
                <a:extLst>
                  <a:ext uri="{FF2B5EF4-FFF2-40B4-BE49-F238E27FC236}">
                    <a16:creationId xmlns:a16="http://schemas.microsoft.com/office/drawing/2014/main" id="{DBA27E90-E3D3-440B-ACF3-BD5AE46C823F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Puzzle Banners – Slide Template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04BB3534-6AFE-4E99-BDC5-66250DD2CD36}"/>
              </a:ext>
            </a:extLst>
          </p:cNvPr>
          <p:cNvSpPr/>
          <p:nvPr/>
        </p:nvSpPr>
        <p:spPr>
          <a:xfrm>
            <a:off x="2862094" y="1200912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159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AA6DCE-6461-4B09-8B30-2022CEAE7BA4}"/>
              </a:ext>
            </a:extLst>
          </p:cNvPr>
          <p:cNvGrpSpPr/>
          <p:nvPr/>
        </p:nvGrpSpPr>
        <p:grpSpPr>
          <a:xfrm>
            <a:off x="2800424" y="1156292"/>
            <a:ext cx="6591152" cy="1444752"/>
            <a:chOff x="2800424" y="1194392"/>
            <a:chExt cx="6591152" cy="1444752"/>
          </a:xfrm>
        </p:grpSpPr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13186321-4FD0-AA44-94D3-1750DE62E10E}"/>
                </a:ext>
              </a:extLst>
            </p:cNvPr>
            <p:cNvSpPr/>
            <p:nvPr/>
          </p:nvSpPr>
          <p:spPr>
            <a:xfrm>
              <a:off x="4184680" y="1194392"/>
              <a:ext cx="3824526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C737CA1-03BF-1647-9909-79CDFBF40156}"/>
                </a:ext>
              </a:extLst>
            </p:cNvPr>
            <p:cNvSpPr/>
            <p:nvPr/>
          </p:nvSpPr>
          <p:spPr>
            <a:xfrm>
              <a:off x="2800424" y="1194392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F668892-B775-8B4F-BDED-051BBB425BF4}"/>
                </a:ext>
              </a:extLst>
            </p:cNvPr>
            <p:cNvSpPr/>
            <p:nvPr/>
          </p:nvSpPr>
          <p:spPr>
            <a:xfrm>
              <a:off x="7532534" y="1194392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206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45" name="Graphic 12" descr="Bullseye with solid fill">
              <a:extLst>
                <a:ext uri="{FF2B5EF4-FFF2-40B4-BE49-F238E27FC236}">
                  <a16:creationId xmlns:a16="http://schemas.microsoft.com/office/drawing/2014/main" id="{9EC5FDE6-8A50-4244-AC05-20FA91363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188374" y="1436171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B38CE2B7-933E-4B43-B974-95E869A64658}"/>
                </a:ext>
              </a:extLst>
            </p:cNvPr>
            <p:cNvSpPr txBox="1"/>
            <p:nvPr/>
          </p:nvSpPr>
          <p:spPr>
            <a:xfrm>
              <a:off x="2923764" y="1255634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EE2ED10-61F7-314F-9B74-F316FEA2563A}"/>
                </a:ext>
              </a:extLst>
            </p:cNvPr>
            <p:cNvGrpSpPr/>
            <p:nvPr/>
          </p:nvGrpSpPr>
          <p:grpSpPr>
            <a:xfrm>
              <a:off x="4758637" y="1333832"/>
              <a:ext cx="2779428" cy="1167042"/>
              <a:chOff x="8921977" y="1466725"/>
              <a:chExt cx="2926080" cy="1167042"/>
            </a:xfrm>
          </p:grpSpPr>
          <p:sp>
            <p:nvSpPr>
              <p:cNvPr id="58" name="TextBox 19">
                <a:extLst>
                  <a:ext uri="{FF2B5EF4-FFF2-40B4-BE49-F238E27FC236}">
                    <a16:creationId xmlns:a16="http://schemas.microsoft.com/office/drawing/2014/main" id="{3F628DB4-7612-C445-A1AC-F2CA8BC35A82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9" name="TextBox 20">
                <a:extLst>
                  <a:ext uri="{FF2B5EF4-FFF2-40B4-BE49-F238E27FC236}">
                    <a16:creationId xmlns:a16="http://schemas.microsoft.com/office/drawing/2014/main" id="{0A3790B8-7519-D241-B059-913E0E48425A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E02A00-9112-4B85-9B43-45C910881DDB}"/>
              </a:ext>
            </a:extLst>
          </p:cNvPr>
          <p:cNvSpPr/>
          <p:nvPr/>
        </p:nvSpPr>
        <p:spPr>
          <a:xfrm>
            <a:off x="2862094" y="2915462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032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CB61929-ACB5-4577-933A-68C0E60A5BC7}"/>
              </a:ext>
            </a:extLst>
          </p:cNvPr>
          <p:cNvGrpSpPr/>
          <p:nvPr/>
        </p:nvGrpSpPr>
        <p:grpSpPr>
          <a:xfrm>
            <a:off x="2800424" y="2866916"/>
            <a:ext cx="6591152" cy="1444752"/>
            <a:chOff x="2800424" y="2713463"/>
            <a:chExt cx="6591152" cy="1444752"/>
          </a:xfrm>
        </p:grpSpPr>
        <p:sp>
          <p:nvSpPr>
            <p:cNvPr id="39" name="Rectangle">
              <a:extLst>
                <a:ext uri="{FF2B5EF4-FFF2-40B4-BE49-F238E27FC236}">
                  <a16:creationId xmlns:a16="http://schemas.microsoft.com/office/drawing/2014/main" id="{13680D95-D561-4240-A252-E403879215E5}"/>
                </a:ext>
              </a:extLst>
            </p:cNvPr>
            <p:cNvSpPr/>
            <p:nvPr/>
          </p:nvSpPr>
          <p:spPr>
            <a:xfrm>
              <a:off x="4184680" y="2713463"/>
              <a:ext cx="3824526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11D02E5-C661-1A4F-A658-178FE17986E0}"/>
                </a:ext>
              </a:extLst>
            </p:cNvPr>
            <p:cNvSpPr/>
            <p:nvPr/>
          </p:nvSpPr>
          <p:spPr>
            <a:xfrm>
              <a:off x="2800424" y="2713463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1D31A14-67A9-BB49-89A8-D3F7C7E9F764}"/>
                </a:ext>
              </a:extLst>
            </p:cNvPr>
            <p:cNvSpPr/>
            <p:nvPr/>
          </p:nvSpPr>
          <p:spPr>
            <a:xfrm>
              <a:off x="7532534" y="2713463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178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47" name="Graphic 14" descr="Lights On with solid fill">
              <a:extLst>
                <a:ext uri="{FF2B5EF4-FFF2-40B4-BE49-F238E27FC236}">
                  <a16:creationId xmlns:a16="http://schemas.microsoft.com/office/drawing/2014/main" id="{F2D14B9C-D0DF-5848-A8E5-36F97D23B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01925" y="2957206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BF6105F0-2854-6943-A6FF-58C52EF0D6AE}"/>
                </a:ext>
              </a:extLst>
            </p:cNvPr>
            <p:cNvSpPr txBox="1"/>
            <p:nvPr/>
          </p:nvSpPr>
          <p:spPr>
            <a:xfrm>
              <a:off x="8057849" y="2776669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28ED4BB-0525-2B46-AB92-5CD930B5DB2E}"/>
                </a:ext>
              </a:extLst>
            </p:cNvPr>
            <p:cNvGrpSpPr/>
            <p:nvPr/>
          </p:nvGrpSpPr>
          <p:grpSpPr>
            <a:xfrm>
              <a:off x="4758637" y="2854867"/>
              <a:ext cx="2779428" cy="1167042"/>
              <a:chOff x="8921977" y="1466725"/>
              <a:chExt cx="2926080" cy="1167042"/>
            </a:xfrm>
          </p:grpSpPr>
          <p:sp>
            <p:nvSpPr>
              <p:cNvPr id="56" name="TextBox 22">
                <a:extLst>
                  <a:ext uri="{FF2B5EF4-FFF2-40B4-BE49-F238E27FC236}">
                    <a16:creationId xmlns:a16="http://schemas.microsoft.com/office/drawing/2014/main" id="{03A5AC80-5C82-8D4F-8B6E-24B46DAFDD14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7" name="TextBox 23">
                <a:extLst>
                  <a:ext uri="{FF2B5EF4-FFF2-40B4-BE49-F238E27FC236}">
                    <a16:creationId xmlns:a16="http://schemas.microsoft.com/office/drawing/2014/main" id="{B0F883D7-5F2F-0E4B-99F2-021D8619670C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53F924F-17FA-4DC2-ACCF-A0AAD4AFFE80}"/>
              </a:ext>
            </a:extLst>
          </p:cNvPr>
          <p:cNvSpPr/>
          <p:nvPr/>
        </p:nvSpPr>
        <p:spPr>
          <a:xfrm>
            <a:off x="2862094" y="4626087"/>
            <a:ext cx="6467812" cy="1356682"/>
          </a:xfrm>
          <a:custGeom>
            <a:avLst/>
            <a:gdLst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881606 h 1445923"/>
              <a:gd name="connsiteX16" fmla="*/ 1444028 w 6591152"/>
              <a:gd name="connsiteY16" fmla="*/ 1444984 h 1445923"/>
              <a:gd name="connsiteX17" fmla="*/ 178417 w 6591152"/>
              <a:gd name="connsiteY17" fmla="*/ 1444984 h 1445923"/>
              <a:gd name="connsiteX18" fmla="*/ 0 w 6591152"/>
              <a:gd name="connsiteY18" fmla="*/ 1266618 h 1445923"/>
              <a:gd name="connsiteX19" fmla="*/ 0 w 6591152"/>
              <a:gd name="connsiteY19" fmla="*/ 179305 h 1445923"/>
              <a:gd name="connsiteX20" fmla="*/ 178417 w 6591152"/>
              <a:gd name="connsiteY20" fmla="*/ 938 h 1445923"/>
              <a:gd name="connsiteX21" fmla="*/ 1444028 w 6591152"/>
              <a:gd name="connsiteY21" fmla="*/ 938 h 1445923"/>
              <a:gd name="connsiteX22" fmla="*/ 1444028 w 6591152"/>
              <a:gd name="connsiteY22" fmla="*/ 564317 h 1445923"/>
              <a:gd name="connsiteX23" fmla="*/ 1445924 w 6591152"/>
              <a:gd name="connsiteY23" fmla="*/ 569774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5924 w 6591152"/>
              <a:gd name="connsiteY14" fmla="*/ 870103 h 1445923"/>
              <a:gd name="connsiteX15" fmla="*/ 1444028 w 6591152"/>
              <a:gd name="connsiteY15" fmla="*/ 1444984 h 1445923"/>
              <a:gd name="connsiteX16" fmla="*/ 178417 w 6591152"/>
              <a:gd name="connsiteY16" fmla="*/ 1444984 h 1445923"/>
              <a:gd name="connsiteX17" fmla="*/ 0 w 6591152"/>
              <a:gd name="connsiteY17" fmla="*/ 1266618 h 1445923"/>
              <a:gd name="connsiteX18" fmla="*/ 0 w 6591152"/>
              <a:gd name="connsiteY18" fmla="*/ 179305 h 1445923"/>
              <a:gd name="connsiteX19" fmla="*/ 178417 w 6591152"/>
              <a:gd name="connsiteY19" fmla="*/ 938 h 1445923"/>
              <a:gd name="connsiteX20" fmla="*/ 1444028 w 6591152"/>
              <a:gd name="connsiteY20" fmla="*/ 938 h 1445923"/>
              <a:gd name="connsiteX21" fmla="*/ 1444028 w 6591152"/>
              <a:gd name="connsiteY21" fmla="*/ 564317 h 1445923"/>
              <a:gd name="connsiteX22" fmla="*/ 1445924 w 6591152"/>
              <a:gd name="connsiteY22" fmla="*/ 569774 h 1445923"/>
              <a:gd name="connsiteX23" fmla="*/ 1445924 w 6591152"/>
              <a:gd name="connsiteY23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569774 h 1445923"/>
              <a:gd name="connsiteX22" fmla="*/ 1445924 w 6591152"/>
              <a:gd name="connsiteY22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4028 w 6591152"/>
              <a:gd name="connsiteY20" fmla="*/ 564317 h 1445923"/>
              <a:gd name="connsiteX21" fmla="*/ 1445924 w 6591152"/>
              <a:gd name="connsiteY21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444028 w 6591152"/>
              <a:gd name="connsiteY14" fmla="*/ 1444984 h 1445923"/>
              <a:gd name="connsiteX15" fmla="*/ 178417 w 6591152"/>
              <a:gd name="connsiteY15" fmla="*/ 1444984 h 1445923"/>
              <a:gd name="connsiteX16" fmla="*/ 0 w 6591152"/>
              <a:gd name="connsiteY16" fmla="*/ 1266618 h 1445923"/>
              <a:gd name="connsiteX17" fmla="*/ 0 w 6591152"/>
              <a:gd name="connsiteY17" fmla="*/ 179305 h 1445923"/>
              <a:gd name="connsiteX18" fmla="*/ 178417 w 6591152"/>
              <a:gd name="connsiteY18" fmla="*/ 938 h 1445923"/>
              <a:gd name="connsiteX19" fmla="*/ 1444028 w 6591152"/>
              <a:gd name="connsiteY19" fmla="*/ 938 h 1445923"/>
              <a:gd name="connsiteX20" fmla="*/ 1445924 w 6591152"/>
              <a:gd name="connsiteY20" fmla="*/ 0 h 1445923"/>
              <a:gd name="connsiteX0" fmla="*/ 1445924 w 6591152"/>
              <a:gd name="connsiteY0" fmla="*/ 0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19" fmla="*/ 1445924 w 6591152"/>
              <a:gd name="connsiteY19" fmla="*/ 0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445924 w 6591152"/>
              <a:gd name="connsiteY13" fmla="*/ 1445923 h 1445923"/>
              <a:gd name="connsiteX14" fmla="*/ 178417 w 6591152"/>
              <a:gd name="connsiteY14" fmla="*/ 1444984 h 1445923"/>
              <a:gd name="connsiteX15" fmla="*/ 0 w 6591152"/>
              <a:gd name="connsiteY15" fmla="*/ 1266618 h 1445923"/>
              <a:gd name="connsiteX16" fmla="*/ 0 w 6591152"/>
              <a:gd name="connsiteY16" fmla="*/ 179305 h 1445923"/>
              <a:gd name="connsiteX17" fmla="*/ 178417 w 6591152"/>
              <a:gd name="connsiteY17" fmla="*/ 938 h 1445923"/>
              <a:gd name="connsiteX18" fmla="*/ 1444028 w 6591152"/>
              <a:gd name="connsiteY18" fmla="*/ 938 h 1445923"/>
              <a:gd name="connsiteX0" fmla="*/ 1444028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17" fmla="*/ 1444028 w 6591152"/>
              <a:gd name="connsiteY17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563374 h 1445923"/>
              <a:gd name="connsiteX4" fmla="*/ 5147124 w 6591152"/>
              <a:gd name="connsiteY4" fmla="*/ 1 h 1445923"/>
              <a:gd name="connsiteX5" fmla="*/ 6412736 w 6591152"/>
              <a:gd name="connsiteY5" fmla="*/ 1 h 1445923"/>
              <a:gd name="connsiteX6" fmla="*/ 6591152 w 6591152"/>
              <a:gd name="connsiteY6" fmla="*/ 180273 h 1445923"/>
              <a:gd name="connsiteX7" fmla="*/ 6591152 w 6591152"/>
              <a:gd name="connsiteY7" fmla="*/ 1267524 h 1445923"/>
              <a:gd name="connsiteX8" fmla="*/ 6412736 w 6591152"/>
              <a:gd name="connsiteY8" fmla="*/ 1445921 h 1445923"/>
              <a:gd name="connsiteX9" fmla="*/ 5147124 w 6591152"/>
              <a:gd name="connsiteY9" fmla="*/ 1445921 h 1445923"/>
              <a:gd name="connsiteX10" fmla="*/ 5147124 w 6591152"/>
              <a:gd name="connsiteY10" fmla="*/ 882548 h 1445923"/>
              <a:gd name="connsiteX11" fmla="*/ 5147113 w 6591152"/>
              <a:gd name="connsiteY11" fmla="*/ 882516 h 1445923"/>
              <a:gd name="connsiteX12" fmla="*/ 5147113 w 6591152"/>
              <a:gd name="connsiteY12" fmla="*/ 1445923 h 1445923"/>
              <a:gd name="connsiteX13" fmla="*/ 178417 w 6591152"/>
              <a:gd name="connsiteY13" fmla="*/ 1444984 h 1445923"/>
              <a:gd name="connsiteX14" fmla="*/ 0 w 6591152"/>
              <a:gd name="connsiteY14" fmla="*/ 1266618 h 1445923"/>
              <a:gd name="connsiteX15" fmla="*/ 0 w 6591152"/>
              <a:gd name="connsiteY15" fmla="*/ 179305 h 1445923"/>
              <a:gd name="connsiteX16" fmla="*/ 178417 w 6591152"/>
              <a:gd name="connsiteY16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13 w 6591152"/>
              <a:gd name="connsiteY2" fmla="*/ 563441 h 1445923"/>
              <a:gd name="connsiteX3" fmla="*/ 5147124 w 6591152"/>
              <a:gd name="connsiteY3" fmla="*/ 1 h 1445923"/>
              <a:gd name="connsiteX4" fmla="*/ 6412736 w 6591152"/>
              <a:gd name="connsiteY4" fmla="*/ 1 h 1445923"/>
              <a:gd name="connsiteX5" fmla="*/ 6591152 w 6591152"/>
              <a:gd name="connsiteY5" fmla="*/ 180273 h 1445923"/>
              <a:gd name="connsiteX6" fmla="*/ 6591152 w 6591152"/>
              <a:gd name="connsiteY6" fmla="*/ 1267524 h 1445923"/>
              <a:gd name="connsiteX7" fmla="*/ 6412736 w 6591152"/>
              <a:gd name="connsiteY7" fmla="*/ 1445921 h 1445923"/>
              <a:gd name="connsiteX8" fmla="*/ 5147124 w 6591152"/>
              <a:gd name="connsiteY8" fmla="*/ 1445921 h 1445923"/>
              <a:gd name="connsiteX9" fmla="*/ 5147124 w 6591152"/>
              <a:gd name="connsiteY9" fmla="*/ 882548 h 1445923"/>
              <a:gd name="connsiteX10" fmla="*/ 5147113 w 6591152"/>
              <a:gd name="connsiteY10" fmla="*/ 882516 h 1445923"/>
              <a:gd name="connsiteX11" fmla="*/ 5147113 w 6591152"/>
              <a:gd name="connsiteY11" fmla="*/ 1445923 h 1445923"/>
              <a:gd name="connsiteX12" fmla="*/ 178417 w 6591152"/>
              <a:gd name="connsiteY12" fmla="*/ 1444984 h 1445923"/>
              <a:gd name="connsiteX13" fmla="*/ 0 w 6591152"/>
              <a:gd name="connsiteY13" fmla="*/ 1266618 h 1445923"/>
              <a:gd name="connsiteX14" fmla="*/ 0 w 6591152"/>
              <a:gd name="connsiteY14" fmla="*/ 179305 h 1445923"/>
              <a:gd name="connsiteX15" fmla="*/ 178417 w 6591152"/>
              <a:gd name="connsiteY15" fmla="*/ 938 h 1445923"/>
              <a:gd name="connsiteX0" fmla="*/ 178417 w 6591152"/>
              <a:gd name="connsiteY0" fmla="*/ 938 h 1445923"/>
              <a:gd name="connsiteX1" fmla="*/ 5147113 w 6591152"/>
              <a:gd name="connsiteY1" fmla="*/ 0 h 1445923"/>
              <a:gd name="connsiteX2" fmla="*/ 5147124 w 6591152"/>
              <a:gd name="connsiteY2" fmla="*/ 1 h 1445923"/>
              <a:gd name="connsiteX3" fmla="*/ 6412736 w 6591152"/>
              <a:gd name="connsiteY3" fmla="*/ 1 h 1445923"/>
              <a:gd name="connsiteX4" fmla="*/ 6591152 w 6591152"/>
              <a:gd name="connsiteY4" fmla="*/ 180273 h 1445923"/>
              <a:gd name="connsiteX5" fmla="*/ 6591152 w 6591152"/>
              <a:gd name="connsiteY5" fmla="*/ 1267524 h 1445923"/>
              <a:gd name="connsiteX6" fmla="*/ 6412736 w 6591152"/>
              <a:gd name="connsiteY6" fmla="*/ 1445921 h 1445923"/>
              <a:gd name="connsiteX7" fmla="*/ 5147124 w 6591152"/>
              <a:gd name="connsiteY7" fmla="*/ 1445921 h 1445923"/>
              <a:gd name="connsiteX8" fmla="*/ 5147124 w 6591152"/>
              <a:gd name="connsiteY8" fmla="*/ 882548 h 1445923"/>
              <a:gd name="connsiteX9" fmla="*/ 5147113 w 6591152"/>
              <a:gd name="connsiteY9" fmla="*/ 882516 h 1445923"/>
              <a:gd name="connsiteX10" fmla="*/ 5147113 w 6591152"/>
              <a:gd name="connsiteY10" fmla="*/ 1445923 h 1445923"/>
              <a:gd name="connsiteX11" fmla="*/ 178417 w 6591152"/>
              <a:gd name="connsiteY11" fmla="*/ 1444984 h 1445923"/>
              <a:gd name="connsiteX12" fmla="*/ 0 w 6591152"/>
              <a:gd name="connsiteY12" fmla="*/ 1266618 h 1445923"/>
              <a:gd name="connsiteX13" fmla="*/ 0 w 6591152"/>
              <a:gd name="connsiteY13" fmla="*/ 179305 h 1445923"/>
              <a:gd name="connsiteX14" fmla="*/ 178417 w 6591152"/>
              <a:gd name="connsiteY14" fmla="*/ 938 h 1445923"/>
              <a:gd name="connsiteX0" fmla="*/ 178417 w 6591152"/>
              <a:gd name="connsiteY0" fmla="*/ 14325 h 1459310"/>
              <a:gd name="connsiteX1" fmla="*/ 5147113 w 6591152"/>
              <a:gd name="connsiteY1" fmla="*/ 13387 h 1459310"/>
              <a:gd name="connsiteX2" fmla="*/ 6412736 w 6591152"/>
              <a:gd name="connsiteY2" fmla="*/ 13388 h 1459310"/>
              <a:gd name="connsiteX3" fmla="*/ 6591152 w 6591152"/>
              <a:gd name="connsiteY3" fmla="*/ 193660 h 1459310"/>
              <a:gd name="connsiteX4" fmla="*/ 6591152 w 6591152"/>
              <a:gd name="connsiteY4" fmla="*/ 1280911 h 1459310"/>
              <a:gd name="connsiteX5" fmla="*/ 6412736 w 6591152"/>
              <a:gd name="connsiteY5" fmla="*/ 1459308 h 1459310"/>
              <a:gd name="connsiteX6" fmla="*/ 5147124 w 6591152"/>
              <a:gd name="connsiteY6" fmla="*/ 1459308 h 1459310"/>
              <a:gd name="connsiteX7" fmla="*/ 5147124 w 6591152"/>
              <a:gd name="connsiteY7" fmla="*/ 895935 h 1459310"/>
              <a:gd name="connsiteX8" fmla="*/ 5147113 w 6591152"/>
              <a:gd name="connsiteY8" fmla="*/ 895903 h 1459310"/>
              <a:gd name="connsiteX9" fmla="*/ 5147113 w 6591152"/>
              <a:gd name="connsiteY9" fmla="*/ 1459310 h 1459310"/>
              <a:gd name="connsiteX10" fmla="*/ 178417 w 6591152"/>
              <a:gd name="connsiteY10" fmla="*/ 1458371 h 1459310"/>
              <a:gd name="connsiteX11" fmla="*/ 0 w 6591152"/>
              <a:gd name="connsiteY11" fmla="*/ 1280005 h 1459310"/>
              <a:gd name="connsiteX12" fmla="*/ 0 w 6591152"/>
              <a:gd name="connsiteY12" fmla="*/ 192692 h 1459310"/>
              <a:gd name="connsiteX13" fmla="*/ 178417 w 6591152"/>
              <a:gd name="connsiteY13" fmla="*/ 14325 h 1459310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882515 h 1445922"/>
              <a:gd name="connsiteX8" fmla="*/ 5147113 w 6591152"/>
              <a:gd name="connsiteY8" fmla="*/ 1445922 h 1445922"/>
              <a:gd name="connsiteX9" fmla="*/ 178417 w 6591152"/>
              <a:gd name="connsiteY9" fmla="*/ 1444983 h 1445922"/>
              <a:gd name="connsiteX10" fmla="*/ 0 w 6591152"/>
              <a:gd name="connsiteY10" fmla="*/ 1266617 h 1445922"/>
              <a:gd name="connsiteX11" fmla="*/ 0 w 6591152"/>
              <a:gd name="connsiteY11" fmla="*/ 179304 h 1445922"/>
              <a:gd name="connsiteX12" fmla="*/ 178417 w 6591152"/>
              <a:gd name="connsiteY12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24 w 6591152"/>
              <a:gd name="connsiteY6" fmla="*/ 882547 h 1445922"/>
              <a:gd name="connsiteX7" fmla="*/ 5147113 w 6591152"/>
              <a:gd name="connsiteY7" fmla="*/ 1445922 h 1445922"/>
              <a:gd name="connsiteX8" fmla="*/ 178417 w 6591152"/>
              <a:gd name="connsiteY8" fmla="*/ 1444983 h 1445922"/>
              <a:gd name="connsiteX9" fmla="*/ 0 w 6591152"/>
              <a:gd name="connsiteY9" fmla="*/ 1266617 h 1445922"/>
              <a:gd name="connsiteX10" fmla="*/ 0 w 6591152"/>
              <a:gd name="connsiteY10" fmla="*/ 179304 h 1445922"/>
              <a:gd name="connsiteX11" fmla="*/ 178417 w 6591152"/>
              <a:gd name="connsiteY11" fmla="*/ 937 h 1445922"/>
              <a:gd name="connsiteX0" fmla="*/ 178417 w 6591152"/>
              <a:gd name="connsiteY0" fmla="*/ 937 h 1445922"/>
              <a:gd name="connsiteX1" fmla="*/ 6412736 w 6591152"/>
              <a:gd name="connsiteY1" fmla="*/ 0 h 1445922"/>
              <a:gd name="connsiteX2" fmla="*/ 6591152 w 6591152"/>
              <a:gd name="connsiteY2" fmla="*/ 180272 h 1445922"/>
              <a:gd name="connsiteX3" fmla="*/ 6591152 w 6591152"/>
              <a:gd name="connsiteY3" fmla="*/ 1267523 h 1445922"/>
              <a:gd name="connsiteX4" fmla="*/ 6412736 w 6591152"/>
              <a:gd name="connsiteY4" fmla="*/ 1445920 h 1445922"/>
              <a:gd name="connsiteX5" fmla="*/ 5147124 w 6591152"/>
              <a:gd name="connsiteY5" fmla="*/ 1445920 h 1445922"/>
              <a:gd name="connsiteX6" fmla="*/ 5147113 w 6591152"/>
              <a:gd name="connsiteY6" fmla="*/ 1445922 h 1445922"/>
              <a:gd name="connsiteX7" fmla="*/ 178417 w 6591152"/>
              <a:gd name="connsiteY7" fmla="*/ 1444983 h 1445922"/>
              <a:gd name="connsiteX8" fmla="*/ 0 w 6591152"/>
              <a:gd name="connsiteY8" fmla="*/ 1266617 h 1445922"/>
              <a:gd name="connsiteX9" fmla="*/ 0 w 6591152"/>
              <a:gd name="connsiteY9" fmla="*/ 179304 h 1445922"/>
              <a:gd name="connsiteX10" fmla="*/ 178417 w 6591152"/>
              <a:gd name="connsiteY10" fmla="*/ 937 h 1445922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5147124 w 6591152"/>
              <a:gd name="connsiteY5" fmla="*/ 1445920 h 1445920"/>
              <a:gd name="connsiteX6" fmla="*/ 178417 w 6591152"/>
              <a:gd name="connsiteY6" fmla="*/ 1444983 h 1445920"/>
              <a:gd name="connsiteX7" fmla="*/ 0 w 6591152"/>
              <a:gd name="connsiteY7" fmla="*/ 1266617 h 1445920"/>
              <a:gd name="connsiteX8" fmla="*/ 0 w 6591152"/>
              <a:gd name="connsiteY8" fmla="*/ 179304 h 1445920"/>
              <a:gd name="connsiteX9" fmla="*/ 178417 w 6591152"/>
              <a:gd name="connsiteY9" fmla="*/ 937 h 1445920"/>
              <a:gd name="connsiteX0" fmla="*/ 178417 w 6591152"/>
              <a:gd name="connsiteY0" fmla="*/ 937 h 1445920"/>
              <a:gd name="connsiteX1" fmla="*/ 6412736 w 6591152"/>
              <a:gd name="connsiteY1" fmla="*/ 0 h 1445920"/>
              <a:gd name="connsiteX2" fmla="*/ 6591152 w 6591152"/>
              <a:gd name="connsiteY2" fmla="*/ 180272 h 1445920"/>
              <a:gd name="connsiteX3" fmla="*/ 6591152 w 6591152"/>
              <a:gd name="connsiteY3" fmla="*/ 1267523 h 1445920"/>
              <a:gd name="connsiteX4" fmla="*/ 6412736 w 6591152"/>
              <a:gd name="connsiteY4" fmla="*/ 1445920 h 1445920"/>
              <a:gd name="connsiteX5" fmla="*/ 178417 w 6591152"/>
              <a:gd name="connsiteY5" fmla="*/ 1444983 h 1445920"/>
              <a:gd name="connsiteX6" fmla="*/ 0 w 6591152"/>
              <a:gd name="connsiteY6" fmla="*/ 1266617 h 1445920"/>
              <a:gd name="connsiteX7" fmla="*/ 0 w 6591152"/>
              <a:gd name="connsiteY7" fmla="*/ 179304 h 1445920"/>
              <a:gd name="connsiteX8" fmla="*/ 178417 w 6591152"/>
              <a:gd name="connsiteY8" fmla="*/ 937 h 14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1152" h="1445920">
                <a:moveTo>
                  <a:pt x="178417" y="937"/>
                </a:moveTo>
                <a:lnTo>
                  <a:pt x="6412736" y="0"/>
                </a:lnTo>
                <a:cubicBezTo>
                  <a:pt x="6512315" y="0"/>
                  <a:pt x="6591152" y="80731"/>
                  <a:pt x="6591152" y="180272"/>
                </a:cubicBezTo>
                <a:lnTo>
                  <a:pt x="6591152" y="1267523"/>
                </a:lnTo>
                <a:cubicBezTo>
                  <a:pt x="6591152" y="1365190"/>
                  <a:pt x="6512315" y="1445920"/>
                  <a:pt x="6412736" y="1445920"/>
                </a:cubicBezTo>
                <a:lnTo>
                  <a:pt x="178417" y="1444983"/>
                </a:lnTo>
                <a:cubicBezTo>
                  <a:pt x="80731" y="1444983"/>
                  <a:pt x="0" y="1366095"/>
                  <a:pt x="0" y="1266617"/>
                </a:cubicBezTo>
                <a:lnTo>
                  <a:pt x="0" y="179304"/>
                </a:lnTo>
                <a:cubicBezTo>
                  <a:pt x="0" y="81697"/>
                  <a:pt x="78837" y="937"/>
                  <a:pt x="178417" y="9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15900" dist="101600" dir="30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1BE268C-5CAC-41A2-9E55-99F4F0ABE501}"/>
              </a:ext>
            </a:extLst>
          </p:cNvPr>
          <p:cNvGrpSpPr/>
          <p:nvPr/>
        </p:nvGrpSpPr>
        <p:grpSpPr>
          <a:xfrm>
            <a:off x="2800424" y="4581467"/>
            <a:ext cx="6591152" cy="1444752"/>
            <a:chOff x="2800424" y="4217685"/>
            <a:chExt cx="6591152" cy="1444752"/>
          </a:xfrm>
        </p:grpSpPr>
        <p:sp>
          <p:nvSpPr>
            <p:cNvPr id="42" name="Rectangle">
              <a:extLst>
                <a:ext uri="{FF2B5EF4-FFF2-40B4-BE49-F238E27FC236}">
                  <a16:creationId xmlns:a16="http://schemas.microsoft.com/office/drawing/2014/main" id="{E097A89A-B2CA-1E49-9AC5-2EE2936460A6}"/>
                </a:ext>
              </a:extLst>
            </p:cNvPr>
            <p:cNvSpPr/>
            <p:nvPr/>
          </p:nvSpPr>
          <p:spPr>
            <a:xfrm>
              <a:off x="4184679" y="4217685"/>
              <a:ext cx="3824527" cy="144475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5356690-CFD2-494B-AD49-816DE5B24E31}"/>
                </a:ext>
              </a:extLst>
            </p:cNvPr>
            <p:cNvSpPr/>
            <p:nvPr/>
          </p:nvSpPr>
          <p:spPr>
            <a:xfrm>
              <a:off x="2800424" y="4217685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6" y="8679"/>
                  </a:moveTo>
                  <a:cubicBezTo>
                    <a:pt x="18742" y="8679"/>
                    <a:pt x="18153" y="9494"/>
                    <a:pt x="17542" y="9494"/>
                  </a:cubicBezTo>
                  <a:cubicBezTo>
                    <a:pt x="17280" y="9494"/>
                    <a:pt x="17084" y="9325"/>
                    <a:pt x="16975" y="9157"/>
                  </a:cubicBezTo>
                  <a:cubicBezTo>
                    <a:pt x="16844" y="8960"/>
                    <a:pt x="16778" y="8707"/>
                    <a:pt x="16778" y="8427"/>
                  </a:cubicBezTo>
                  <a:lnTo>
                    <a:pt x="16778" y="0"/>
                  </a:lnTo>
                  <a:lnTo>
                    <a:pt x="2073" y="0"/>
                  </a:lnTo>
                  <a:cubicBezTo>
                    <a:pt x="916" y="0"/>
                    <a:pt x="0" y="1208"/>
                    <a:pt x="0" y="2668"/>
                  </a:cubicBezTo>
                  <a:lnTo>
                    <a:pt x="0" y="18932"/>
                  </a:lnTo>
                  <a:cubicBezTo>
                    <a:pt x="0" y="20420"/>
                    <a:pt x="938" y="21600"/>
                    <a:pt x="2073" y="21600"/>
                  </a:cubicBezTo>
                  <a:lnTo>
                    <a:pt x="16778" y="21600"/>
                  </a:lnTo>
                  <a:lnTo>
                    <a:pt x="16778" y="13173"/>
                  </a:lnTo>
                  <a:cubicBezTo>
                    <a:pt x="16778" y="12921"/>
                    <a:pt x="16844" y="12640"/>
                    <a:pt x="16975" y="12443"/>
                  </a:cubicBezTo>
                  <a:cubicBezTo>
                    <a:pt x="17084" y="12275"/>
                    <a:pt x="17280" y="12106"/>
                    <a:pt x="17542" y="12106"/>
                  </a:cubicBezTo>
                  <a:cubicBezTo>
                    <a:pt x="18153" y="12106"/>
                    <a:pt x="18742" y="12921"/>
                    <a:pt x="19985" y="12921"/>
                  </a:cubicBezTo>
                  <a:cubicBezTo>
                    <a:pt x="21229" y="12921"/>
                    <a:pt x="21600" y="11629"/>
                    <a:pt x="21600" y="10786"/>
                  </a:cubicBezTo>
                  <a:cubicBezTo>
                    <a:pt x="21600" y="9943"/>
                    <a:pt x="21229" y="8679"/>
                    <a:pt x="19986" y="867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1F96264-5269-BA47-9D93-373084F4688D}"/>
                </a:ext>
              </a:extLst>
            </p:cNvPr>
            <p:cNvSpPr/>
            <p:nvPr/>
          </p:nvSpPr>
          <p:spPr>
            <a:xfrm>
              <a:off x="7532534" y="4217685"/>
              <a:ext cx="1859042" cy="14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27" y="0"/>
                  </a:moveTo>
                  <a:lnTo>
                    <a:pt x="4822" y="0"/>
                  </a:lnTo>
                  <a:lnTo>
                    <a:pt x="4822" y="8416"/>
                  </a:lnTo>
                  <a:cubicBezTo>
                    <a:pt x="4822" y="8668"/>
                    <a:pt x="4756" y="8949"/>
                    <a:pt x="4625" y="9145"/>
                  </a:cubicBezTo>
                  <a:cubicBezTo>
                    <a:pt x="4516" y="9313"/>
                    <a:pt x="4320" y="9482"/>
                    <a:pt x="4058" y="9482"/>
                  </a:cubicBezTo>
                  <a:cubicBezTo>
                    <a:pt x="3447" y="9482"/>
                    <a:pt x="2858" y="8668"/>
                    <a:pt x="1615" y="8668"/>
                  </a:cubicBezTo>
                  <a:cubicBezTo>
                    <a:pt x="371" y="8668"/>
                    <a:pt x="0" y="9958"/>
                    <a:pt x="0" y="10800"/>
                  </a:cubicBezTo>
                  <a:cubicBezTo>
                    <a:pt x="0" y="11642"/>
                    <a:pt x="349" y="12932"/>
                    <a:pt x="1615" y="12932"/>
                  </a:cubicBezTo>
                  <a:cubicBezTo>
                    <a:pt x="2880" y="12932"/>
                    <a:pt x="3447" y="12118"/>
                    <a:pt x="4058" y="12118"/>
                  </a:cubicBezTo>
                  <a:cubicBezTo>
                    <a:pt x="4320" y="12118"/>
                    <a:pt x="4516" y="12287"/>
                    <a:pt x="4625" y="12455"/>
                  </a:cubicBezTo>
                  <a:cubicBezTo>
                    <a:pt x="4756" y="12651"/>
                    <a:pt x="4822" y="12904"/>
                    <a:pt x="4822" y="13184"/>
                  </a:cubicBezTo>
                  <a:lnTo>
                    <a:pt x="4822" y="21600"/>
                  </a:lnTo>
                  <a:lnTo>
                    <a:pt x="19527" y="21600"/>
                  </a:lnTo>
                  <a:cubicBezTo>
                    <a:pt x="20684" y="21600"/>
                    <a:pt x="21600" y="20394"/>
                    <a:pt x="21600" y="18935"/>
                  </a:cubicBezTo>
                  <a:lnTo>
                    <a:pt x="21600" y="2693"/>
                  </a:lnTo>
                  <a:cubicBezTo>
                    <a:pt x="21600" y="1206"/>
                    <a:pt x="20684" y="0"/>
                    <a:pt x="19527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46" name="Graphic 13" descr="Gears with solid fill">
              <a:extLst>
                <a:ext uri="{FF2B5EF4-FFF2-40B4-BE49-F238E27FC236}">
                  <a16:creationId xmlns:a16="http://schemas.microsoft.com/office/drawing/2014/main" id="{7A7B9E21-7C96-F341-B8B6-67E359F03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188374" y="4459464"/>
              <a:ext cx="962364" cy="9623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363AF4B8-79BD-B043-968E-E407BF6796A5}"/>
                </a:ext>
              </a:extLst>
            </p:cNvPr>
            <p:cNvSpPr txBox="1"/>
            <p:nvPr/>
          </p:nvSpPr>
          <p:spPr>
            <a:xfrm>
              <a:off x="2911680" y="4278927"/>
              <a:ext cx="1223413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0" b="1" dirty="0">
                  <a:solidFill>
                    <a:schemeClr val="bg1"/>
                  </a:solidFill>
                </a:rPr>
                <a:t>03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EE5096C-1C67-3045-A39D-9506DEF83429}"/>
                </a:ext>
              </a:extLst>
            </p:cNvPr>
            <p:cNvGrpSpPr/>
            <p:nvPr/>
          </p:nvGrpSpPr>
          <p:grpSpPr>
            <a:xfrm>
              <a:off x="4758637" y="4357125"/>
              <a:ext cx="2779428" cy="1167042"/>
              <a:chOff x="8921977" y="1466725"/>
              <a:chExt cx="2926080" cy="1167042"/>
            </a:xfrm>
          </p:grpSpPr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8C72AEE-720B-F149-AAA0-91DFAD5EED5D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5" name="TextBox 26">
                <a:extLst>
                  <a:ext uri="{FF2B5EF4-FFF2-40B4-BE49-F238E27FC236}">
                    <a16:creationId xmlns:a16="http://schemas.microsoft.com/office/drawing/2014/main" id="{20AD7450-3EE2-1F46-9C34-4D8CB50A2D7D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211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Puzzle Banners – Slide Template</vt:lpstr>
      <vt:lpstr>Horizontal Puzzle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Puzzle Banners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2022-01-17T17:15:45Z</dcterms:modified>
  <cp:category>Text &amp; Tables</cp:category>
</cp:coreProperties>
</file>