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32183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Horizontal Pyramid Org Chart – Slide Template</a:t>
            </a:r>
          </a:p>
        </p:txBody>
      </p:sp>
      <p:grpSp>
        <p:nvGrpSpPr>
          <p:cNvPr id="36" name="Group 35">
            <a:extLst>
              <a:ext uri="{FF2B5EF4-FFF2-40B4-BE49-F238E27FC236}">
                <a16:creationId xmlns:a16="http://schemas.microsoft.com/office/drawing/2014/main" id="{4A21C425-0675-20C6-1CA7-0D3745BA276C}"/>
              </a:ext>
            </a:extLst>
          </p:cNvPr>
          <p:cNvGrpSpPr/>
          <p:nvPr/>
        </p:nvGrpSpPr>
        <p:grpSpPr>
          <a:xfrm>
            <a:off x="255548" y="2478174"/>
            <a:ext cx="2194560" cy="2098692"/>
            <a:chOff x="332936" y="2596988"/>
            <a:chExt cx="2926080" cy="2798257"/>
          </a:xfrm>
        </p:grpSpPr>
        <p:sp>
          <p:nvSpPr>
            <p:cNvPr id="37" name="TextBox 36">
              <a:extLst>
                <a:ext uri="{FF2B5EF4-FFF2-40B4-BE49-F238E27FC236}">
                  <a16:creationId xmlns:a16="http://schemas.microsoft.com/office/drawing/2014/main" id="{5D6C39F5-4B51-AE3D-8617-B04F4C178C3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38" name="TextBox 37">
              <a:extLst>
                <a:ext uri="{FF2B5EF4-FFF2-40B4-BE49-F238E27FC236}">
                  <a16:creationId xmlns:a16="http://schemas.microsoft.com/office/drawing/2014/main" id="{9C15D04B-526D-97F5-D392-E0206DE3E9D3}"/>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9" name="Shape">
            <a:extLst>
              <a:ext uri="{FF2B5EF4-FFF2-40B4-BE49-F238E27FC236}">
                <a16:creationId xmlns:a16="http://schemas.microsoft.com/office/drawing/2014/main" id="{FC138E4B-62A3-6166-9669-703A024DE8D1}"/>
              </a:ext>
            </a:extLst>
          </p:cNvPr>
          <p:cNvSpPr/>
          <p:nvPr/>
        </p:nvSpPr>
        <p:spPr>
          <a:xfrm>
            <a:off x="3512350" y="2109250"/>
            <a:ext cx="4257675" cy="2825114"/>
          </a:xfrm>
          <a:custGeom>
            <a:avLst/>
            <a:gdLst/>
            <a:ahLst/>
            <a:cxnLst>
              <a:cxn ang="0">
                <a:pos x="wd2" y="hd2"/>
              </a:cxn>
              <a:cxn ang="5400000">
                <a:pos x="wd2" y="hd2"/>
              </a:cxn>
              <a:cxn ang="10800000">
                <a:pos x="wd2" y="hd2"/>
              </a:cxn>
              <a:cxn ang="16200000">
                <a:pos x="wd2" y="hd2"/>
              </a:cxn>
            </a:cxnLst>
            <a:rect l="0" t="0" r="r" b="b"/>
            <a:pathLst>
              <a:path w="21600" h="21600" extrusionOk="0">
                <a:moveTo>
                  <a:pt x="17990" y="9686"/>
                </a:moveTo>
                <a:lnTo>
                  <a:pt x="17990" y="8302"/>
                </a:lnTo>
                <a:cubicBezTo>
                  <a:pt x="17990" y="7668"/>
                  <a:pt x="17652" y="7159"/>
                  <a:pt x="17232" y="7159"/>
                </a:cubicBezTo>
                <a:lnTo>
                  <a:pt x="11559" y="7159"/>
                </a:lnTo>
                <a:cubicBezTo>
                  <a:pt x="11133" y="7159"/>
                  <a:pt x="10790" y="6642"/>
                  <a:pt x="10790" y="6001"/>
                </a:cubicBezTo>
                <a:lnTo>
                  <a:pt x="10790" y="4828"/>
                </a:lnTo>
                <a:cubicBezTo>
                  <a:pt x="10790" y="4195"/>
                  <a:pt x="10452" y="3685"/>
                  <a:pt x="10032" y="3685"/>
                </a:cubicBezTo>
                <a:lnTo>
                  <a:pt x="4397" y="3685"/>
                </a:lnTo>
                <a:cubicBezTo>
                  <a:pt x="3953" y="3685"/>
                  <a:pt x="3590" y="3139"/>
                  <a:pt x="3590" y="2469"/>
                </a:cubicBezTo>
                <a:lnTo>
                  <a:pt x="3590" y="1143"/>
                </a:lnTo>
                <a:cubicBezTo>
                  <a:pt x="3590" y="510"/>
                  <a:pt x="3252" y="0"/>
                  <a:pt x="2832" y="0"/>
                </a:cubicBezTo>
                <a:lnTo>
                  <a:pt x="0" y="0"/>
                </a:lnTo>
                <a:lnTo>
                  <a:pt x="0" y="146"/>
                </a:lnTo>
                <a:lnTo>
                  <a:pt x="2832" y="146"/>
                </a:lnTo>
                <a:cubicBezTo>
                  <a:pt x="3199" y="146"/>
                  <a:pt x="3494" y="590"/>
                  <a:pt x="3494" y="1143"/>
                </a:cubicBezTo>
                <a:lnTo>
                  <a:pt x="3494" y="6154"/>
                </a:lnTo>
                <a:cubicBezTo>
                  <a:pt x="3494" y="6707"/>
                  <a:pt x="3199" y="7151"/>
                  <a:pt x="2832" y="7151"/>
                </a:cubicBezTo>
                <a:lnTo>
                  <a:pt x="0" y="7151"/>
                </a:lnTo>
                <a:lnTo>
                  <a:pt x="0" y="7297"/>
                </a:lnTo>
                <a:lnTo>
                  <a:pt x="2832" y="7297"/>
                </a:lnTo>
                <a:cubicBezTo>
                  <a:pt x="3199" y="7297"/>
                  <a:pt x="3494" y="7741"/>
                  <a:pt x="3494" y="8295"/>
                </a:cubicBezTo>
                <a:lnTo>
                  <a:pt x="3494" y="13305"/>
                </a:lnTo>
                <a:cubicBezTo>
                  <a:pt x="3494" y="13859"/>
                  <a:pt x="3199" y="14303"/>
                  <a:pt x="2832" y="14303"/>
                </a:cubicBezTo>
                <a:lnTo>
                  <a:pt x="0" y="14303"/>
                </a:lnTo>
                <a:lnTo>
                  <a:pt x="0" y="14449"/>
                </a:lnTo>
                <a:lnTo>
                  <a:pt x="2832" y="14449"/>
                </a:lnTo>
                <a:cubicBezTo>
                  <a:pt x="3199" y="14449"/>
                  <a:pt x="3494" y="14893"/>
                  <a:pt x="3494" y="15446"/>
                </a:cubicBezTo>
                <a:lnTo>
                  <a:pt x="3494" y="20457"/>
                </a:lnTo>
                <a:cubicBezTo>
                  <a:pt x="3494" y="21010"/>
                  <a:pt x="3199" y="21454"/>
                  <a:pt x="2832" y="21454"/>
                </a:cubicBezTo>
                <a:lnTo>
                  <a:pt x="0" y="21454"/>
                </a:lnTo>
                <a:lnTo>
                  <a:pt x="0" y="21600"/>
                </a:lnTo>
                <a:lnTo>
                  <a:pt x="2832" y="21600"/>
                </a:lnTo>
                <a:cubicBezTo>
                  <a:pt x="3252" y="21600"/>
                  <a:pt x="3590" y="21090"/>
                  <a:pt x="3590" y="20457"/>
                </a:cubicBezTo>
                <a:lnTo>
                  <a:pt x="3590" y="19342"/>
                </a:lnTo>
                <a:cubicBezTo>
                  <a:pt x="3590" y="18672"/>
                  <a:pt x="3953" y="18126"/>
                  <a:pt x="4397" y="18126"/>
                </a:cubicBezTo>
                <a:lnTo>
                  <a:pt x="10032" y="18126"/>
                </a:lnTo>
                <a:cubicBezTo>
                  <a:pt x="10452" y="18126"/>
                  <a:pt x="10790" y="17616"/>
                  <a:pt x="10790" y="16983"/>
                </a:cubicBezTo>
                <a:lnTo>
                  <a:pt x="10790" y="15599"/>
                </a:lnTo>
                <a:cubicBezTo>
                  <a:pt x="10790" y="14958"/>
                  <a:pt x="11133" y="14441"/>
                  <a:pt x="11559" y="14441"/>
                </a:cubicBezTo>
                <a:lnTo>
                  <a:pt x="17232" y="14441"/>
                </a:lnTo>
                <a:cubicBezTo>
                  <a:pt x="17652" y="14441"/>
                  <a:pt x="17990" y="13931"/>
                  <a:pt x="17990" y="13298"/>
                </a:cubicBezTo>
                <a:lnTo>
                  <a:pt x="17990" y="12125"/>
                </a:lnTo>
                <a:cubicBezTo>
                  <a:pt x="17990" y="11485"/>
                  <a:pt x="18333" y="10968"/>
                  <a:pt x="18759" y="10968"/>
                </a:cubicBezTo>
                <a:lnTo>
                  <a:pt x="21600" y="10968"/>
                </a:lnTo>
                <a:lnTo>
                  <a:pt x="21600" y="10822"/>
                </a:lnTo>
                <a:lnTo>
                  <a:pt x="18759" y="10822"/>
                </a:lnTo>
                <a:cubicBezTo>
                  <a:pt x="18333" y="10844"/>
                  <a:pt x="17990" y="10327"/>
                  <a:pt x="17990" y="9686"/>
                </a:cubicBezTo>
                <a:close/>
                <a:moveTo>
                  <a:pt x="3097" y="7239"/>
                </a:moveTo>
                <a:cubicBezTo>
                  <a:pt x="3387" y="7079"/>
                  <a:pt x="3590" y="6656"/>
                  <a:pt x="3590" y="6168"/>
                </a:cubicBezTo>
                <a:lnTo>
                  <a:pt x="3590" y="5054"/>
                </a:lnTo>
                <a:cubicBezTo>
                  <a:pt x="3590" y="4384"/>
                  <a:pt x="3953" y="3838"/>
                  <a:pt x="4397" y="3838"/>
                </a:cubicBezTo>
                <a:lnTo>
                  <a:pt x="10032" y="3838"/>
                </a:lnTo>
                <a:cubicBezTo>
                  <a:pt x="10399" y="3838"/>
                  <a:pt x="10694" y="4282"/>
                  <a:pt x="10694" y="4836"/>
                </a:cubicBezTo>
                <a:lnTo>
                  <a:pt x="10694" y="9846"/>
                </a:lnTo>
                <a:cubicBezTo>
                  <a:pt x="10694" y="10399"/>
                  <a:pt x="10399" y="10844"/>
                  <a:pt x="10032" y="10844"/>
                </a:cubicBezTo>
                <a:lnTo>
                  <a:pt x="7200" y="10844"/>
                </a:lnTo>
                <a:lnTo>
                  <a:pt x="4397" y="10844"/>
                </a:lnTo>
                <a:cubicBezTo>
                  <a:pt x="3953" y="10844"/>
                  <a:pt x="3590" y="10297"/>
                  <a:pt x="3590" y="9628"/>
                </a:cubicBezTo>
                <a:lnTo>
                  <a:pt x="3590" y="8302"/>
                </a:lnTo>
                <a:cubicBezTo>
                  <a:pt x="3590" y="7814"/>
                  <a:pt x="3383" y="7399"/>
                  <a:pt x="3097" y="7239"/>
                </a:cubicBezTo>
                <a:close/>
                <a:moveTo>
                  <a:pt x="10694" y="17005"/>
                </a:moveTo>
                <a:cubicBezTo>
                  <a:pt x="10694" y="17558"/>
                  <a:pt x="10399" y="18002"/>
                  <a:pt x="10032" y="18002"/>
                </a:cubicBezTo>
                <a:lnTo>
                  <a:pt x="4397" y="18002"/>
                </a:lnTo>
                <a:cubicBezTo>
                  <a:pt x="3953" y="18002"/>
                  <a:pt x="3590" y="17456"/>
                  <a:pt x="3590" y="16786"/>
                </a:cubicBezTo>
                <a:lnTo>
                  <a:pt x="3590" y="15461"/>
                </a:lnTo>
                <a:cubicBezTo>
                  <a:pt x="3590" y="14973"/>
                  <a:pt x="3383" y="14550"/>
                  <a:pt x="3097" y="14390"/>
                </a:cubicBezTo>
                <a:cubicBezTo>
                  <a:pt x="3387" y="14230"/>
                  <a:pt x="3590" y="13808"/>
                  <a:pt x="3590" y="13320"/>
                </a:cubicBezTo>
                <a:lnTo>
                  <a:pt x="3590" y="12206"/>
                </a:lnTo>
                <a:cubicBezTo>
                  <a:pt x="3590" y="11536"/>
                  <a:pt x="3953" y="10989"/>
                  <a:pt x="4397" y="10989"/>
                </a:cubicBezTo>
                <a:lnTo>
                  <a:pt x="7200" y="10989"/>
                </a:lnTo>
                <a:lnTo>
                  <a:pt x="10032" y="10989"/>
                </a:lnTo>
                <a:cubicBezTo>
                  <a:pt x="10399" y="10989"/>
                  <a:pt x="10694" y="11434"/>
                  <a:pt x="10694" y="11987"/>
                </a:cubicBezTo>
                <a:lnTo>
                  <a:pt x="10694" y="17005"/>
                </a:lnTo>
                <a:close/>
                <a:moveTo>
                  <a:pt x="17894" y="13320"/>
                </a:moveTo>
                <a:cubicBezTo>
                  <a:pt x="17894" y="13873"/>
                  <a:pt x="17599" y="14317"/>
                  <a:pt x="17232" y="14317"/>
                </a:cubicBezTo>
                <a:lnTo>
                  <a:pt x="11559" y="14317"/>
                </a:lnTo>
                <a:cubicBezTo>
                  <a:pt x="11133" y="14317"/>
                  <a:pt x="10790" y="13800"/>
                  <a:pt x="10790" y="13160"/>
                </a:cubicBezTo>
                <a:lnTo>
                  <a:pt x="10790" y="11987"/>
                </a:lnTo>
                <a:cubicBezTo>
                  <a:pt x="10790" y="11499"/>
                  <a:pt x="10583" y="11077"/>
                  <a:pt x="10297" y="10917"/>
                </a:cubicBezTo>
                <a:cubicBezTo>
                  <a:pt x="10587" y="10756"/>
                  <a:pt x="10790" y="10334"/>
                  <a:pt x="10790" y="9846"/>
                </a:cubicBezTo>
                <a:lnTo>
                  <a:pt x="10790" y="8462"/>
                </a:lnTo>
                <a:cubicBezTo>
                  <a:pt x="10790" y="7821"/>
                  <a:pt x="11133" y="7304"/>
                  <a:pt x="11559" y="7304"/>
                </a:cubicBezTo>
                <a:lnTo>
                  <a:pt x="17232" y="7304"/>
                </a:lnTo>
                <a:cubicBezTo>
                  <a:pt x="17599" y="7304"/>
                  <a:pt x="17894" y="7749"/>
                  <a:pt x="17894" y="8302"/>
                </a:cubicBezTo>
                <a:lnTo>
                  <a:pt x="17894" y="13320"/>
                </a:ln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B2686685-E158-7470-B74D-70D2C5A1ACC0}"/>
              </a:ext>
            </a:extLst>
          </p:cNvPr>
          <p:cNvSpPr/>
          <p:nvPr/>
        </p:nvSpPr>
        <p:spPr>
          <a:xfrm>
            <a:off x="5798351" y="2785524"/>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1" name="Shape">
            <a:extLst>
              <a:ext uri="{FF2B5EF4-FFF2-40B4-BE49-F238E27FC236}">
                <a16:creationId xmlns:a16="http://schemas.microsoft.com/office/drawing/2014/main" id="{18742C86-5BBA-1BC6-5972-E692B1356B34}"/>
              </a:ext>
            </a:extLst>
          </p:cNvPr>
          <p:cNvSpPr/>
          <p:nvPr/>
        </p:nvSpPr>
        <p:spPr>
          <a:xfrm>
            <a:off x="5798351" y="3718974"/>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2" name="Shape">
            <a:extLst>
              <a:ext uri="{FF2B5EF4-FFF2-40B4-BE49-F238E27FC236}">
                <a16:creationId xmlns:a16="http://schemas.microsoft.com/office/drawing/2014/main" id="{A042A983-5B5F-D1AD-20B4-DED4936EA74C}"/>
              </a:ext>
            </a:extLst>
          </p:cNvPr>
          <p:cNvSpPr/>
          <p:nvPr/>
        </p:nvSpPr>
        <p:spPr>
          <a:xfrm>
            <a:off x="2959900" y="185207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sz="1125" dirty="0">
              <a:solidFill>
                <a:schemeClr val="tx1">
                  <a:lumMod val="75000"/>
                  <a:lumOff val="25000"/>
                </a:schemeClr>
              </a:solidFill>
            </a:endParaRPr>
          </a:p>
        </p:txBody>
      </p:sp>
      <p:sp>
        <p:nvSpPr>
          <p:cNvPr id="43" name="Shape">
            <a:extLst>
              <a:ext uri="{FF2B5EF4-FFF2-40B4-BE49-F238E27FC236}">
                <a16:creationId xmlns:a16="http://schemas.microsoft.com/office/drawing/2014/main" id="{16FB64BD-C575-311B-A5E6-B1E354D812AA}"/>
              </a:ext>
            </a:extLst>
          </p:cNvPr>
          <p:cNvSpPr/>
          <p:nvPr/>
        </p:nvSpPr>
        <p:spPr>
          <a:xfrm>
            <a:off x="2959900" y="278552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200" noProof="1">
                <a:solidFill>
                  <a:schemeClr val="tx1">
                    <a:lumMod val="75000"/>
                    <a:lumOff val="25000"/>
                  </a:schemeClr>
                </a:solidFill>
              </a:rPr>
              <a:t>Lorem ipsum</a:t>
            </a:r>
            <a:endParaRPr lang="en-US" sz="1200" dirty="0">
              <a:solidFill>
                <a:schemeClr val="tx1">
                  <a:lumMod val="75000"/>
                  <a:lumOff val="25000"/>
                </a:schemeClr>
              </a:solidFill>
            </a:endParaRPr>
          </a:p>
        </p:txBody>
      </p:sp>
      <p:sp>
        <p:nvSpPr>
          <p:cNvPr id="44" name="Shape">
            <a:extLst>
              <a:ext uri="{FF2B5EF4-FFF2-40B4-BE49-F238E27FC236}">
                <a16:creationId xmlns:a16="http://schemas.microsoft.com/office/drawing/2014/main" id="{9DF20DA5-6AD2-BA49-FE22-5298E247853C}"/>
              </a:ext>
            </a:extLst>
          </p:cNvPr>
          <p:cNvSpPr/>
          <p:nvPr/>
        </p:nvSpPr>
        <p:spPr>
          <a:xfrm>
            <a:off x="2959900" y="371897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5" name="Shape">
            <a:extLst>
              <a:ext uri="{FF2B5EF4-FFF2-40B4-BE49-F238E27FC236}">
                <a16:creationId xmlns:a16="http://schemas.microsoft.com/office/drawing/2014/main" id="{7191EB10-DE37-B2F8-FE10-D2026B8D68F4}"/>
              </a:ext>
            </a:extLst>
          </p:cNvPr>
          <p:cNvSpPr/>
          <p:nvPr/>
        </p:nvSpPr>
        <p:spPr>
          <a:xfrm>
            <a:off x="2959900" y="465242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6" name="Shape">
            <a:extLst>
              <a:ext uri="{FF2B5EF4-FFF2-40B4-BE49-F238E27FC236}">
                <a16:creationId xmlns:a16="http://schemas.microsoft.com/office/drawing/2014/main" id="{E01D8F63-E610-A77E-7204-5764174D9AFC}"/>
              </a:ext>
            </a:extLst>
          </p:cNvPr>
          <p:cNvSpPr/>
          <p:nvPr/>
        </p:nvSpPr>
        <p:spPr>
          <a:xfrm>
            <a:off x="7217576" y="3252249"/>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42"/>
                  <a:pt x="19206" y="21600"/>
                  <a:pt x="16260" y="21600"/>
                </a:cubicBezTo>
                <a:close/>
              </a:path>
            </a:pathLst>
          </a:custGeom>
          <a:ln/>
        </p:spPr>
        <p:style>
          <a:lnRef idx="1">
            <a:schemeClr val="accent4"/>
          </a:lnRef>
          <a:fillRef idx="3">
            <a:schemeClr val="accent4"/>
          </a:fillRef>
          <a:effectRef idx="2">
            <a:schemeClr val="accent4"/>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7" name="Shape">
            <a:extLst>
              <a:ext uri="{FF2B5EF4-FFF2-40B4-BE49-F238E27FC236}">
                <a16:creationId xmlns:a16="http://schemas.microsoft.com/office/drawing/2014/main" id="{BEE96641-CF04-92DC-2528-B4641FDB2849}"/>
              </a:ext>
            </a:extLst>
          </p:cNvPr>
          <p:cNvSpPr/>
          <p:nvPr/>
        </p:nvSpPr>
        <p:spPr>
          <a:xfrm>
            <a:off x="4379125" y="231879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8" name="Shape">
            <a:extLst>
              <a:ext uri="{FF2B5EF4-FFF2-40B4-BE49-F238E27FC236}">
                <a16:creationId xmlns:a16="http://schemas.microsoft.com/office/drawing/2014/main" id="{B1E7DCA9-0E14-7593-FA86-1AB300B059AA}"/>
              </a:ext>
            </a:extLst>
          </p:cNvPr>
          <p:cNvSpPr/>
          <p:nvPr/>
        </p:nvSpPr>
        <p:spPr>
          <a:xfrm>
            <a:off x="4379125" y="325224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49" name="Shape">
            <a:extLst>
              <a:ext uri="{FF2B5EF4-FFF2-40B4-BE49-F238E27FC236}">
                <a16:creationId xmlns:a16="http://schemas.microsoft.com/office/drawing/2014/main" id="{D32E5DC6-82E3-EBEF-DA6A-B62D8EA49162}"/>
              </a:ext>
            </a:extLst>
          </p:cNvPr>
          <p:cNvSpPr/>
          <p:nvPr/>
        </p:nvSpPr>
        <p:spPr>
          <a:xfrm>
            <a:off x="4379125" y="418569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Horizontal Pyramid Org Chart – Slide Template</a:t>
            </a:r>
          </a:p>
        </p:txBody>
      </p:sp>
      <p:grpSp>
        <p:nvGrpSpPr>
          <p:cNvPr id="36" name="Group 35">
            <a:extLst>
              <a:ext uri="{FF2B5EF4-FFF2-40B4-BE49-F238E27FC236}">
                <a16:creationId xmlns:a16="http://schemas.microsoft.com/office/drawing/2014/main" id="{4A21C425-0675-20C6-1CA7-0D3745BA276C}"/>
              </a:ext>
            </a:extLst>
          </p:cNvPr>
          <p:cNvGrpSpPr/>
          <p:nvPr/>
        </p:nvGrpSpPr>
        <p:grpSpPr>
          <a:xfrm>
            <a:off x="255548" y="2478174"/>
            <a:ext cx="2194560" cy="2098692"/>
            <a:chOff x="332936" y="2596988"/>
            <a:chExt cx="2926080" cy="2798257"/>
          </a:xfrm>
        </p:grpSpPr>
        <p:sp>
          <p:nvSpPr>
            <p:cNvPr id="37" name="TextBox 36">
              <a:extLst>
                <a:ext uri="{FF2B5EF4-FFF2-40B4-BE49-F238E27FC236}">
                  <a16:creationId xmlns:a16="http://schemas.microsoft.com/office/drawing/2014/main" id="{5D6C39F5-4B51-AE3D-8617-B04F4C178C3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38" name="TextBox 37">
              <a:extLst>
                <a:ext uri="{FF2B5EF4-FFF2-40B4-BE49-F238E27FC236}">
                  <a16:creationId xmlns:a16="http://schemas.microsoft.com/office/drawing/2014/main" id="{9C15D04B-526D-97F5-D392-E0206DE3E9D3}"/>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 name="Shape">
            <a:extLst>
              <a:ext uri="{FF2B5EF4-FFF2-40B4-BE49-F238E27FC236}">
                <a16:creationId xmlns:a16="http://schemas.microsoft.com/office/drawing/2014/main" id="{380993D3-A766-CACD-33FD-75AB7A26F933}"/>
              </a:ext>
            </a:extLst>
          </p:cNvPr>
          <p:cNvSpPr/>
          <p:nvPr/>
        </p:nvSpPr>
        <p:spPr>
          <a:xfrm>
            <a:off x="3512350" y="2109250"/>
            <a:ext cx="4257675" cy="2825114"/>
          </a:xfrm>
          <a:custGeom>
            <a:avLst/>
            <a:gdLst/>
            <a:ahLst/>
            <a:cxnLst>
              <a:cxn ang="0">
                <a:pos x="wd2" y="hd2"/>
              </a:cxn>
              <a:cxn ang="5400000">
                <a:pos x="wd2" y="hd2"/>
              </a:cxn>
              <a:cxn ang="10800000">
                <a:pos x="wd2" y="hd2"/>
              </a:cxn>
              <a:cxn ang="16200000">
                <a:pos x="wd2" y="hd2"/>
              </a:cxn>
            </a:cxnLst>
            <a:rect l="0" t="0" r="r" b="b"/>
            <a:pathLst>
              <a:path w="21600" h="21600" extrusionOk="0">
                <a:moveTo>
                  <a:pt x="17990" y="9686"/>
                </a:moveTo>
                <a:lnTo>
                  <a:pt x="17990" y="8302"/>
                </a:lnTo>
                <a:cubicBezTo>
                  <a:pt x="17990" y="7668"/>
                  <a:pt x="17652" y="7159"/>
                  <a:pt x="17232" y="7159"/>
                </a:cubicBezTo>
                <a:lnTo>
                  <a:pt x="11559" y="7159"/>
                </a:lnTo>
                <a:cubicBezTo>
                  <a:pt x="11133" y="7159"/>
                  <a:pt x="10790" y="6642"/>
                  <a:pt x="10790" y="6001"/>
                </a:cubicBezTo>
                <a:lnTo>
                  <a:pt x="10790" y="4828"/>
                </a:lnTo>
                <a:cubicBezTo>
                  <a:pt x="10790" y="4195"/>
                  <a:pt x="10452" y="3685"/>
                  <a:pt x="10032" y="3685"/>
                </a:cubicBezTo>
                <a:lnTo>
                  <a:pt x="4397" y="3685"/>
                </a:lnTo>
                <a:cubicBezTo>
                  <a:pt x="3953" y="3685"/>
                  <a:pt x="3590" y="3139"/>
                  <a:pt x="3590" y="2469"/>
                </a:cubicBezTo>
                <a:lnTo>
                  <a:pt x="3590" y="1143"/>
                </a:lnTo>
                <a:cubicBezTo>
                  <a:pt x="3590" y="510"/>
                  <a:pt x="3252" y="0"/>
                  <a:pt x="2832" y="0"/>
                </a:cubicBezTo>
                <a:lnTo>
                  <a:pt x="0" y="0"/>
                </a:lnTo>
                <a:lnTo>
                  <a:pt x="0" y="146"/>
                </a:lnTo>
                <a:lnTo>
                  <a:pt x="2832" y="146"/>
                </a:lnTo>
                <a:cubicBezTo>
                  <a:pt x="3199" y="146"/>
                  <a:pt x="3494" y="590"/>
                  <a:pt x="3494" y="1143"/>
                </a:cubicBezTo>
                <a:lnTo>
                  <a:pt x="3494" y="6154"/>
                </a:lnTo>
                <a:cubicBezTo>
                  <a:pt x="3494" y="6707"/>
                  <a:pt x="3199" y="7151"/>
                  <a:pt x="2832" y="7151"/>
                </a:cubicBezTo>
                <a:lnTo>
                  <a:pt x="0" y="7151"/>
                </a:lnTo>
                <a:lnTo>
                  <a:pt x="0" y="7297"/>
                </a:lnTo>
                <a:lnTo>
                  <a:pt x="2832" y="7297"/>
                </a:lnTo>
                <a:cubicBezTo>
                  <a:pt x="3199" y="7297"/>
                  <a:pt x="3494" y="7741"/>
                  <a:pt x="3494" y="8295"/>
                </a:cubicBezTo>
                <a:lnTo>
                  <a:pt x="3494" y="13305"/>
                </a:lnTo>
                <a:cubicBezTo>
                  <a:pt x="3494" y="13859"/>
                  <a:pt x="3199" y="14303"/>
                  <a:pt x="2832" y="14303"/>
                </a:cubicBezTo>
                <a:lnTo>
                  <a:pt x="0" y="14303"/>
                </a:lnTo>
                <a:lnTo>
                  <a:pt x="0" y="14449"/>
                </a:lnTo>
                <a:lnTo>
                  <a:pt x="2832" y="14449"/>
                </a:lnTo>
                <a:cubicBezTo>
                  <a:pt x="3199" y="14449"/>
                  <a:pt x="3494" y="14893"/>
                  <a:pt x="3494" y="15446"/>
                </a:cubicBezTo>
                <a:lnTo>
                  <a:pt x="3494" y="20457"/>
                </a:lnTo>
                <a:cubicBezTo>
                  <a:pt x="3494" y="21010"/>
                  <a:pt x="3199" y="21454"/>
                  <a:pt x="2832" y="21454"/>
                </a:cubicBezTo>
                <a:lnTo>
                  <a:pt x="0" y="21454"/>
                </a:lnTo>
                <a:lnTo>
                  <a:pt x="0" y="21600"/>
                </a:lnTo>
                <a:lnTo>
                  <a:pt x="2832" y="21600"/>
                </a:lnTo>
                <a:cubicBezTo>
                  <a:pt x="3252" y="21600"/>
                  <a:pt x="3590" y="21090"/>
                  <a:pt x="3590" y="20457"/>
                </a:cubicBezTo>
                <a:lnTo>
                  <a:pt x="3590" y="19342"/>
                </a:lnTo>
                <a:cubicBezTo>
                  <a:pt x="3590" y="18672"/>
                  <a:pt x="3953" y="18126"/>
                  <a:pt x="4397" y="18126"/>
                </a:cubicBezTo>
                <a:lnTo>
                  <a:pt x="10032" y="18126"/>
                </a:lnTo>
                <a:cubicBezTo>
                  <a:pt x="10452" y="18126"/>
                  <a:pt x="10790" y="17616"/>
                  <a:pt x="10790" y="16983"/>
                </a:cubicBezTo>
                <a:lnTo>
                  <a:pt x="10790" y="15599"/>
                </a:lnTo>
                <a:cubicBezTo>
                  <a:pt x="10790" y="14958"/>
                  <a:pt x="11133" y="14441"/>
                  <a:pt x="11559" y="14441"/>
                </a:cubicBezTo>
                <a:lnTo>
                  <a:pt x="17232" y="14441"/>
                </a:lnTo>
                <a:cubicBezTo>
                  <a:pt x="17652" y="14441"/>
                  <a:pt x="17990" y="13931"/>
                  <a:pt x="17990" y="13298"/>
                </a:cubicBezTo>
                <a:lnTo>
                  <a:pt x="17990" y="12125"/>
                </a:lnTo>
                <a:cubicBezTo>
                  <a:pt x="17990" y="11485"/>
                  <a:pt x="18333" y="10968"/>
                  <a:pt x="18759" y="10968"/>
                </a:cubicBezTo>
                <a:lnTo>
                  <a:pt x="21600" y="10968"/>
                </a:lnTo>
                <a:lnTo>
                  <a:pt x="21600" y="10822"/>
                </a:lnTo>
                <a:lnTo>
                  <a:pt x="18759" y="10822"/>
                </a:lnTo>
                <a:cubicBezTo>
                  <a:pt x="18333" y="10844"/>
                  <a:pt x="17990" y="10327"/>
                  <a:pt x="17990" y="9686"/>
                </a:cubicBezTo>
                <a:close/>
                <a:moveTo>
                  <a:pt x="3097" y="7239"/>
                </a:moveTo>
                <a:cubicBezTo>
                  <a:pt x="3387" y="7079"/>
                  <a:pt x="3590" y="6656"/>
                  <a:pt x="3590" y="6168"/>
                </a:cubicBezTo>
                <a:lnTo>
                  <a:pt x="3590" y="5054"/>
                </a:lnTo>
                <a:cubicBezTo>
                  <a:pt x="3590" y="4384"/>
                  <a:pt x="3953" y="3838"/>
                  <a:pt x="4397" y="3838"/>
                </a:cubicBezTo>
                <a:lnTo>
                  <a:pt x="10032" y="3838"/>
                </a:lnTo>
                <a:cubicBezTo>
                  <a:pt x="10399" y="3838"/>
                  <a:pt x="10694" y="4282"/>
                  <a:pt x="10694" y="4836"/>
                </a:cubicBezTo>
                <a:lnTo>
                  <a:pt x="10694" y="9846"/>
                </a:lnTo>
                <a:cubicBezTo>
                  <a:pt x="10694" y="10399"/>
                  <a:pt x="10399" y="10844"/>
                  <a:pt x="10032" y="10844"/>
                </a:cubicBezTo>
                <a:lnTo>
                  <a:pt x="7200" y="10844"/>
                </a:lnTo>
                <a:lnTo>
                  <a:pt x="4397" y="10844"/>
                </a:lnTo>
                <a:cubicBezTo>
                  <a:pt x="3953" y="10844"/>
                  <a:pt x="3590" y="10297"/>
                  <a:pt x="3590" y="9628"/>
                </a:cubicBezTo>
                <a:lnTo>
                  <a:pt x="3590" y="8302"/>
                </a:lnTo>
                <a:cubicBezTo>
                  <a:pt x="3590" y="7814"/>
                  <a:pt x="3383" y="7399"/>
                  <a:pt x="3097" y="7239"/>
                </a:cubicBezTo>
                <a:close/>
                <a:moveTo>
                  <a:pt x="10694" y="17005"/>
                </a:moveTo>
                <a:cubicBezTo>
                  <a:pt x="10694" y="17558"/>
                  <a:pt x="10399" y="18002"/>
                  <a:pt x="10032" y="18002"/>
                </a:cubicBezTo>
                <a:lnTo>
                  <a:pt x="4397" y="18002"/>
                </a:lnTo>
                <a:cubicBezTo>
                  <a:pt x="3953" y="18002"/>
                  <a:pt x="3590" y="17456"/>
                  <a:pt x="3590" y="16786"/>
                </a:cubicBezTo>
                <a:lnTo>
                  <a:pt x="3590" y="15461"/>
                </a:lnTo>
                <a:cubicBezTo>
                  <a:pt x="3590" y="14973"/>
                  <a:pt x="3383" y="14550"/>
                  <a:pt x="3097" y="14390"/>
                </a:cubicBezTo>
                <a:cubicBezTo>
                  <a:pt x="3387" y="14230"/>
                  <a:pt x="3590" y="13808"/>
                  <a:pt x="3590" y="13320"/>
                </a:cubicBezTo>
                <a:lnTo>
                  <a:pt x="3590" y="12206"/>
                </a:lnTo>
                <a:cubicBezTo>
                  <a:pt x="3590" y="11536"/>
                  <a:pt x="3953" y="10989"/>
                  <a:pt x="4397" y="10989"/>
                </a:cubicBezTo>
                <a:lnTo>
                  <a:pt x="7200" y="10989"/>
                </a:lnTo>
                <a:lnTo>
                  <a:pt x="10032" y="10989"/>
                </a:lnTo>
                <a:cubicBezTo>
                  <a:pt x="10399" y="10989"/>
                  <a:pt x="10694" y="11434"/>
                  <a:pt x="10694" y="11987"/>
                </a:cubicBezTo>
                <a:lnTo>
                  <a:pt x="10694" y="17005"/>
                </a:lnTo>
                <a:close/>
                <a:moveTo>
                  <a:pt x="17894" y="13320"/>
                </a:moveTo>
                <a:cubicBezTo>
                  <a:pt x="17894" y="13873"/>
                  <a:pt x="17599" y="14317"/>
                  <a:pt x="17232" y="14317"/>
                </a:cubicBezTo>
                <a:lnTo>
                  <a:pt x="11559" y="14317"/>
                </a:lnTo>
                <a:cubicBezTo>
                  <a:pt x="11133" y="14317"/>
                  <a:pt x="10790" y="13800"/>
                  <a:pt x="10790" y="13160"/>
                </a:cubicBezTo>
                <a:lnTo>
                  <a:pt x="10790" y="11987"/>
                </a:lnTo>
                <a:cubicBezTo>
                  <a:pt x="10790" y="11499"/>
                  <a:pt x="10583" y="11077"/>
                  <a:pt x="10297" y="10917"/>
                </a:cubicBezTo>
                <a:cubicBezTo>
                  <a:pt x="10587" y="10756"/>
                  <a:pt x="10790" y="10334"/>
                  <a:pt x="10790" y="9846"/>
                </a:cubicBezTo>
                <a:lnTo>
                  <a:pt x="10790" y="8462"/>
                </a:lnTo>
                <a:cubicBezTo>
                  <a:pt x="10790" y="7821"/>
                  <a:pt x="11133" y="7304"/>
                  <a:pt x="11559" y="7304"/>
                </a:cubicBezTo>
                <a:lnTo>
                  <a:pt x="17232" y="7304"/>
                </a:lnTo>
                <a:cubicBezTo>
                  <a:pt x="17599" y="7304"/>
                  <a:pt x="17894" y="7749"/>
                  <a:pt x="17894" y="8302"/>
                </a:cubicBezTo>
                <a:lnTo>
                  <a:pt x="17894" y="13320"/>
                </a:lnTo>
                <a:close/>
              </a:path>
            </a:pathLst>
          </a:custGeom>
          <a:solidFill>
            <a:schemeClr val="bg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18F3B00F-B240-8F72-A036-ABCC03782432}"/>
              </a:ext>
            </a:extLst>
          </p:cNvPr>
          <p:cNvSpPr/>
          <p:nvPr/>
        </p:nvSpPr>
        <p:spPr>
          <a:xfrm>
            <a:off x="5798351" y="2785524"/>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10" name="Shape">
            <a:extLst>
              <a:ext uri="{FF2B5EF4-FFF2-40B4-BE49-F238E27FC236}">
                <a16:creationId xmlns:a16="http://schemas.microsoft.com/office/drawing/2014/main" id="{50A9EF8B-4892-38E8-20A4-138A9A83289D}"/>
              </a:ext>
            </a:extLst>
          </p:cNvPr>
          <p:cNvSpPr/>
          <p:nvPr/>
        </p:nvSpPr>
        <p:spPr>
          <a:xfrm>
            <a:off x="5798351" y="3718974"/>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23" name="Shape">
            <a:extLst>
              <a:ext uri="{FF2B5EF4-FFF2-40B4-BE49-F238E27FC236}">
                <a16:creationId xmlns:a16="http://schemas.microsoft.com/office/drawing/2014/main" id="{6AD2EC44-B681-980D-48D0-32EF9879C501}"/>
              </a:ext>
            </a:extLst>
          </p:cNvPr>
          <p:cNvSpPr/>
          <p:nvPr/>
        </p:nvSpPr>
        <p:spPr>
          <a:xfrm>
            <a:off x="2959900" y="185207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sz="1125" dirty="0">
              <a:solidFill>
                <a:schemeClr val="tx1">
                  <a:lumMod val="75000"/>
                  <a:lumOff val="25000"/>
                </a:schemeClr>
              </a:solidFill>
            </a:endParaRPr>
          </a:p>
        </p:txBody>
      </p:sp>
      <p:sp>
        <p:nvSpPr>
          <p:cNvPr id="24" name="Shape">
            <a:extLst>
              <a:ext uri="{FF2B5EF4-FFF2-40B4-BE49-F238E27FC236}">
                <a16:creationId xmlns:a16="http://schemas.microsoft.com/office/drawing/2014/main" id="{5DE7D70C-FDFC-0A35-58CE-0F16D650F2E2}"/>
              </a:ext>
            </a:extLst>
          </p:cNvPr>
          <p:cNvSpPr/>
          <p:nvPr/>
        </p:nvSpPr>
        <p:spPr>
          <a:xfrm>
            <a:off x="2959900" y="278552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200" noProof="1">
                <a:solidFill>
                  <a:schemeClr val="tx1">
                    <a:lumMod val="75000"/>
                    <a:lumOff val="25000"/>
                  </a:schemeClr>
                </a:solidFill>
              </a:rPr>
              <a:t>Lorem ipsum</a:t>
            </a:r>
            <a:endParaRPr lang="en-US" sz="1200" dirty="0">
              <a:solidFill>
                <a:schemeClr val="tx1">
                  <a:lumMod val="75000"/>
                  <a:lumOff val="25000"/>
                </a:schemeClr>
              </a:solidFill>
            </a:endParaRPr>
          </a:p>
        </p:txBody>
      </p:sp>
      <p:sp>
        <p:nvSpPr>
          <p:cNvPr id="25" name="Shape">
            <a:extLst>
              <a:ext uri="{FF2B5EF4-FFF2-40B4-BE49-F238E27FC236}">
                <a16:creationId xmlns:a16="http://schemas.microsoft.com/office/drawing/2014/main" id="{D473964B-B161-3C64-86F7-1BB92B666675}"/>
              </a:ext>
            </a:extLst>
          </p:cNvPr>
          <p:cNvSpPr/>
          <p:nvPr/>
        </p:nvSpPr>
        <p:spPr>
          <a:xfrm>
            <a:off x="2959900" y="371897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26" name="Shape">
            <a:extLst>
              <a:ext uri="{FF2B5EF4-FFF2-40B4-BE49-F238E27FC236}">
                <a16:creationId xmlns:a16="http://schemas.microsoft.com/office/drawing/2014/main" id="{689EF817-CA52-2F36-A0E3-029DE34D0BD0}"/>
              </a:ext>
            </a:extLst>
          </p:cNvPr>
          <p:cNvSpPr/>
          <p:nvPr/>
        </p:nvSpPr>
        <p:spPr>
          <a:xfrm>
            <a:off x="2959900" y="4652424"/>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27" name="Shape">
            <a:extLst>
              <a:ext uri="{FF2B5EF4-FFF2-40B4-BE49-F238E27FC236}">
                <a16:creationId xmlns:a16="http://schemas.microsoft.com/office/drawing/2014/main" id="{82FE6B4C-3C8D-669F-5FE6-2E9306A48EA8}"/>
              </a:ext>
            </a:extLst>
          </p:cNvPr>
          <p:cNvSpPr/>
          <p:nvPr/>
        </p:nvSpPr>
        <p:spPr>
          <a:xfrm>
            <a:off x="7217576" y="3252249"/>
            <a:ext cx="1116337" cy="550546"/>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42"/>
                  <a:pt x="19206" y="21600"/>
                  <a:pt x="16260" y="21600"/>
                </a:cubicBezTo>
                <a:close/>
              </a:path>
            </a:pathLst>
          </a:custGeom>
          <a:ln/>
        </p:spPr>
        <p:style>
          <a:lnRef idx="1">
            <a:schemeClr val="accent4"/>
          </a:lnRef>
          <a:fillRef idx="3">
            <a:schemeClr val="accent4"/>
          </a:fillRef>
          <a:effectRef idx="2">
            <a:schemeClr val="accent4"/>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28" name="Shape">
            <a:extLst>
              <a:ext uri="{FF2B5EF4-FFF2-40B4-BE49-F238E27FC236}">
                <a16:creationId xmlns:a16="http://schemas.microsoft.com/office/drawing/2014/main" id="{3E426AEE-355B-33D4-0D1C-4E7818845714}"/>
              </a:ext>
            </a:extLst>
          </p:cNvPr>
          <p:cNvSpPr/>
          <p:nvPr/>
        </p:nvSpPr>
        <p:spPr>
          <a:xfrm>
            <a:off x="4379125" y="231879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29" name="Shape">
            <a:extLst>
              <a:ext uri="{FF2B5EF4-FFF2-40B4-BE49-F238E27FC236}">
                <a16:creationId xmlns:a16="http://schemas.microsoft.com/office/drawing/2014/main" id="{2985E562-9F57-DE22-341D-F0F58F1764A9}"/>
              </a:ext>
            </a:extLst>
          </p:cNvPr>
          <p:cNvSpPr/>
          <p:nvPr/>
        </p:nvSpPr>
        <p:spPr>
          <a:xfrm>
            <a:off x="4379125" y="325224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
        <p:nvSpPr>
          <p:cNvPr id="30" name="Shape">
            <a:extLst>
              <a:ext uri="{FF2B5EF4-FFF2-40B4-BE49-F238E27FC236}">
                <a16:creationId xmlns:a16="http://schemas.microsoft.com/office/drawing/2014/main" id="{61EF72FE-6409-909E-095B-D78BA3542196}"/>
              </a:ext>
            </a:extLst>
          </p:cNvPr>
          <p:cNvSpPr/>
          <p:nvPr/>
        </p:nvSpPr>
        <p:spPr>
          <a:xfrm>
            <a:off x="4379125" y="4185699"/>
            <a:ext cx="1116332" cy="550546"/>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28575" tIns="28575" rIns="28575" bIns="28575" anchor="ctr"/>
          <a:lstStyle/>
          <a:p>
            <a:pPr algn="ctr">
              <a:lnSpc>
                <a:spcPts val="1125"/>
              </a:lnSpc>
            </a:pPr>
            <a:r>
              <a:rPr lang="en-US" sz="1125" noProof="1">
                <a:solidFill>
                  <a:schemeClr val="tx1">
                    <a:lumMod val="75000"/>
                    <a:lumOff val="25000"/>
                  </a:schemeClr>
                </a:solidFill>
              </a:rPr>
              <a:t>Lorem ipsum</a:t>
            </a:r>
            <a:endParaRPr lang="en-US" sz="1125" dirty="0">
              <a:solidFill>
                <a:schemeClr val="tx1">
                  <a:lumMod val="75000"/>
                  <a:lumOff val="25000"/>
                </a:schemeClr>
              </a:solidFill>
            </a:endParaRPr>
          </a:p>
        </p:txBody>
      </p:sp>
    </p:spTree>
    <p:extLst>
      <p:ext uri="{BB962C8B-B14F-4D97-AF65-F5344CB8AC3E}">
        <p14:creationId xmlns:p14="http://schemas.microsoft.com/office/powerpoint/2010/main" val="127371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257</Words>
  <Application>Microsoft Office PowerPoint</Application>
  <PresentationFormat>On-screen Show (4:3)</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Horizontal Pyramid Org Chart – Slide Template</vt:lpstr>
      <vt:lpstr>Horizontal Pyramid Org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Pyramid Org Chart</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2023-03-20T18:31:10Z</dcterms:modified>
  <cp:category>Charts &amp; Diagrams</cp:category>
</cp:coreProperties>
</file>