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70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Relationships – Slide Template</a:t>
            </a:r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045758A0-F7CD-4479-8E0C-B91CBBE92BDE}"/>
              </a:ext>
            </a:extLst>
          </p:cNvPr>
          <p:cNvCxnSpPr>
            <a:cxnSpLocks/>
            <a:stCxn id="11" idx="6"/>
            <a:endCxn id="15" idx="1"/>
          </p:cNvCxnSpPr>
          <p:nvPr/>
        </p:nvCxnSpPr>
        <p:spPr>
          <a:xfrm flipV="1">
            <a:off x="2564606" y="2175861"/>
            <a:ext cx="985838" cy="1211267"/>
          </a:xfrm>
          <a:prstGeom prst="curvedConnector3">
            <a:avLst/>
          </a:prstGeom>
          <a:ln w="177800">
            <a:solidFill>
              <a:schemeClr val="accent2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F646E746-DDBB-48EE-8334-72D9E13ED140}"/>
              </a:ext>
            </a:extLst>
          </p:cNvPr>
          <p:cNvCxnSpPr>
            <a:cxnSpLocks/>
            <a:stCxn id="12" idx="6"/>
            <a:endCxn id="17" idx="1"/>
          </p:cNvCxnSpPr>
          <p:nvPr/>
        </p:nvCxnSpPr>
        <p:spPr>
          <a:xfrm>
            <a:off x="2564606" y="3689944"/>
            <a:ext cx="985838" cy="1211270"/>
          </a:xfrm>
          <a:prstGeom prst="curvedConnector3">
            <a:avLst/>
          </a:prstGeom>
          <a:ln w="177800">
            <a:solidFill>
              <a:schemeClr val="accent3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D79830A4-4514-49E8-88C3-EEF31BFE591E}"/>
              </a:ext>
            </a:extLst>
          </p:cNvPr>
          <p:cNvCxnSpPr>
            <a:cxnSpLocks/>
            <a:stCxn id="11" idx="6"/>
            <a:endCxn id="20" idx="1"/>
          </p:cNvCxnSpPr>
          <p:nvPr/>
        </p:nvCxnSpPr>
        <p:spPr>
          <a:xfrm>
            <a:off x="2564606" y="3387128"/>
            <a:ext cx="985838" cy="605635"/>
          </a:xfrm>
          <a:prstGeom prst="curvedConnector3">
            <a:avLst/>
          </a:prstGeom>
          <a:ln w="177800">
            <a:solidFill>
              <a:schemeClr val="accent5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20F54D62-2436-4F97-B036-1595974C0E78}"/>
              </a:ext>
            </a:extLst>
          </p:cNvPr>
          <p:cNvCxnSpPr>
            <a:cxnSpLocks/>
            <a:stCxn id="12" idx="6"/>
            <a:endCxn id="16" idx="1"/>
          </p:cNvCxnSpPr>
          <p:nvPr/>
        </p:nvCxnSpPr>
        <p:spPr>
          <a:xfrm flipV="1">
            <a:off x="2564606" y="3084311"/>
            <a:ext cx="985838" cy="605633"/>
          </a:xfrm>
          <a:prstGeom prst="curvedConnector3">
            <a:avLst/>
          </a:prstGeom>
          <a:ln w="177800">
            <a:solidFill>
              <a:schemeClr val="accent6">
                <a:lumMod val="75000"/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0CF451B8-75CF-4D6D-A010-F4825B4CDBC0}"/>
              </a:ext>
            </a:extLst>
          </p:cNvPr>
          <p:cNvCxnSpPr>
            <a:cxnSpLocks/>
            <a:stCxn id="15" idx="3"/>
            <a:endCxn id="19" idx="1"/>
          </p:cNvCxnSpPr>
          <p:nvPr/>
        </p:nvCxnSpPr>
        <p:spPr>
          <a:xfrm>
            <a:off x="5593556" y="2175860"/>
            <a:ext cx="982266" cy="2114"/>
          </a:xfrm>
          <a:prstGeom prst="curvedConnector3">
            <a:avLst/>
          </a:prstGeom>
          <a:ln w="177800">
            <a:solidFill>
              <a:schemeClr val="accent2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B355CB0A-8433-4D80-B674-32BA2175B869}"/>
              </a:ext>
            </a:extLst>
          </p:cNvPr>
          <p:cNvCxnSpPr>
            <a:cxnSpLocks/>
            <a:stCxn id="16" idx="3"/>
            <a:endCxn id="33" idx="1"/>
          </p:cNvCxnSpPr>
          <p:nvPr/>
        </p:nvCxnSpPr>
        <p:spPr>
          <a:xfrm>
            <a:off x="5593556" y="3084311"/>
            <a:ext cx="982266" cy="4692"/>
          </a:xfrm>
          <a:prstGeom prst="curvedConnector3">
            <a:avLst/>
          </a:prstGeom>
          <a:ln w="177800">
            <a:solidFill>
              <a:schemeClr val="accent6">
                <a:lumMod val="75000"/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9940F696-600D-462F-81EE-C5B90D83D124}"/>
              </a:ext>
            </a:extLst>
          </p:cNvPr>
          <p:cNvCxnSpPr>
            <a:cxnSpLocks/>
            <a:stCxn id="20" idx="3"/>
            <a:endCxn id="40" idx="1"/>
          </p:cNvCxnSpPr>
          <p:nvPr/>
        </p:nvCxnSpPr>
        <p:spPr>
          <a:xfrm>
            <a:off x="5593556" y="3992762"/>
            <a:ext cx="982266" cy="2114"/>
          </a:xfrm>
          <a:prstGeom prst="curvedConnector3">
            <a:avLst>
              <a:gd name="adj1" fmla="val 50000"/>
            </a:avLst>
          </a:prstGeom>
          <a:ln w="177800">
            <a:solidFill>
              <a:schemeClr val="accent5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A4EA3B3B-5C01-4718-85FC-D5C48EE56090}"/>
              </a:ext>
            </a:extLst>
          </p:cNvPr>
          <p:cNvCxnSpPr>
            <a:cxnSpLocks/>
            <a:stCxn id="17" idx="3"/>
            <a:endCxn id="47" idx="1"/>
          </p:cNvCxnSpPr>
          <p:nvPr/>
        </p:nvCxnSpPr>
        <p:spPr>
          <a:xfrm>
            <a:off x="5593556" y="4901214"/>
            <a:ext cx="982266" cy="2114"/>
          </a:xfrm>
          <a:prstGeom prst="curvedConnector3">
            <a:avLst/>
          </a:prstGeom>
          <a:ln w="177800">
            <a:solidFill>
              <a:schemeClr val="accent3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F1343E6A-6808-4BCF-AA05-54518FE3033D}"/>
              </a:ext>
            </a:extLst>
          </p:cNvPr>
          <p:cNvSpPr/>
          <p:nvPr/>
        </p:nvSpPr>
        <p:spPr>
          <a:xfrm>
            <a:off x="2486026" y="3341979"/>
            <a:ext cx="78581" cy="9029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0121E4B-E822-4898-A771-35BD34058320}"/>
              </a:ext>
            </a:extLst>
          </p:cNvPr>
          <p:cNvSpPr/>
          <p:nvPr/>
        </p:nvSpPr>
        <p:spPr>
          <a:xfrm>
            <a:off x="2486026" y="3644795"/>
            <a:ext cx="78581" cy="9029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1AC145-D469-4897-9CD3-CFEC9504B718}"/>
              </a:ext>
            </a:extLst>
          </p:cNvPr>
          <p:cNvSpPr/>
          <p:nvPr/>
        </p:nvSpPr>
        <p:spPr>
          <a:xfrm>
            <a:off x="3550444" y="1785937"/>
            <a:ext cx="2043113" cy="779846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noProof="1"/>
              <a:t>Lorem Ipsum Dolor Sit Amet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F2E162F-601C-4A7A-AA84-724B69A5CF01}"/>
              </a:ext>
            </a:extLst>
          </p:cNvPr>
          <p:cNvSpPr/>
          <p:nvPr/>
        </p:nvSpPr>
        <p:spPr>
          <a:xfrm>
            <a:off x="3550444" y="2694388"/>
            <a:ext cx="2043113" cy="779846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noProof="1"/>
              <a:t>Lorem Ipsum Dolor Sit Amet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88C386C-FFCE-42EC-A789-20E82D4F0C7F}"/>
              </a:ext>
            </a:extLst>
          </p:cNvPr>
          <p:cNvSpPr/>
          <p:nvPr/>
        </p:nvSpPr>
        <p:spPr>
          <a:xfrm>
            <a:off x="3550444" y="4511291"/>
            <a:ext cx="2043113" cy="779846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noProof="1"/>
              <a:t>Lorem Ipsum Dolor Sit Amet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1865FCF-00D5-462B-9D2D-BEE8EFEC2BB4}"/>
              </a:ext>
            </a:extLst>
          </p:cNvPr>
          <p:cNvSpPr/>
          <p:nvPr/>
        </p:nvSpPr>
        <p:spPr>
          <a:xfrm>
            <a:off x="525066" y="3084312"/>
            <a:ext cx="2043113" cy="90845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C91DFD5-3CA6-4788-AA9C-E8EDDEC62CAF}"/>
              </a:ext>
            </a:extLst>
          </p:cNvPr>
          <p:cNvSpPr/>
          <p:nvPr/>
        </p:nvSpPr>
        <p:spPr>
          <a:xfrm>
            <a:off x="3550444" y="3602839"/>
            <a:ext cx="2043113" cy="779846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noProof="1"/>
              <a:t>Lorem Ipsum Dolor Sit Amet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166E57B-342B-48E9-8C4F-926A321A2B32}"/>
              </a:ext>
            </a:extLst>
          </p:cNvPr>
          <p:cNvGrpSpPr/>
          <p:nvPr/>
        </p:nvGrpSpPr>
        <p:grpSpPr>
          <a:xfrm>
            <a:off x="600074" y="3107904"/>
            <a:ext cx="1882379" cy="808170"/>
            <a:chOff x="332936" y="2738431"/>
            <a:chExt cx="2926080" cy="93774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267218F-B33C-464B-8D3A-FA9417100AB0}"/>
                </a:ext>
              </a:extLst>
            </p:cNvPr>
            <p:cNvSpPr txBox="1"/>
            <p:nvPr/>
          </p:nvSpPr>
          <p:spPr>
            <a:xfrm>
              <a:off x="332936" y="2738431"/>
              <a:ext cx="2926080" cy="4285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8CF111E-7B0A-4110-B12D-399ECF2029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892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153DE92-11F7-4919-8BCD-2E8E3D5DFA5E}"/>
              </a:ext>
            </a:extLst>
          </p:cNvPr>
          <p:cNvGrpSpPr/>
          <p:nvPr/>
        </p:nvGrpSpPr>
        <p:grpSpPr>
          <a:xfrm>
            <a:off x="6575822" y="1790164"/>
            <a:ext cx="2043113" cy="3500973"/>
            <a:chOff x="8767763" y="1243885"/>
            <a:chExt cx="2724150" cy="4667964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CEA57C14-E6B7-4136-87C0-2EB0F1AE161D}"/>
                </a:ext>
              </a:extLst>
            </p:cNvPr>
            <p:cNvSpPr/>
            <p:nvPr/>
          </p:nvSpPr>
          <p:spPr>
            <a:xfrm>
              <a:off x="8767763" y="1243885"/>
              <a:ext cx="2724150" cy="1034159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</a:t>
              </a: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5122C456-10A0-4E8A-B4D2-482C917C3312}"/>
                </a:ext>
              </a:extLst>
            </p:cNvPr>
            <p:cNvSpPr/>
            <p:nvPr/>
          </p:nvSpPr>
          <p:spPr>
            <a:xfrm>
              <a:off x="8767763" y="2458591"/>
              <a:ext cx="2724150" cy="1034159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13BA2AC-C84A-4DD9-8789-F3BF68E67E95}"/>
                </a:ext>
              </a:extLst>
            </p:cNvPr>
            <p:cNvSpPr/>
            <p:nvPr/>
          </p:nvSpPr>
          <p:spPr>
            <a:xfrm>
              <a:off x="8767763" y="3666421"/>
              <a:ext cx="2724150" cy="1034159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63389B-4187-4710-8F79-C508889E1895}"/>
                </a:ext>
              </a:extLst>
            </p:cNvPr>
            <p:cNvSpPr/>
            <p:nvPr/>
          </p:nvSpPr>
          <p:spPr>
            <a:xfrm>
              <a:off x="8767763" y="4877690"/>
              <a:ext cx="2724150" cy="1034159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 Dolor Sit Amet</a:t>
              </a:r>
            </a:p>
          </p:txBody>
        </p:sp>
      </p:grp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6C11ECE3-1052-4377-B4A7-40223DBFFD76}"/>
              </a:ext>
            </a:extLst>
          </p:cNvPr>
          <p:cNvCxnSpPr>
            <a:cxnSpLocks/>
            <a:stCxn id="17" idx="3"/>
            <a:endCxn id="33" idx="1"/>
          </p:cNvCxnSpPr>
          <p:nvPr/>
        </p:nvCxnSpPr>
        <p:spPr>
          <a:xfrm flipV="1">
            <a:off x="5593556" y="3089004"/>
            <a:ext cx="982266" cy="1812211"/>
          </a:xfrm>
          <a:prstGeom prst="curvedConnector3">
            <a:avLst/>
          </a:prstGeom>
          <a:ln w="177800">
            <a:solidFill>
              <a:schemeClr val="accent3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B0552A08-AC4E-4BFD-8EAD-4EF0A4E963D0}"/>
              </a:ext>
            </a:extLst>
          </p:cNvPr>
          <p:cNvCxnSpPr>
            <a:cxnSpLocks/>
            <a:stCxn id="20" idx="3"/>
            <a:endCxn id="19" idx="1"/>
          </p:cNvCxnSpPr>
          <p:nvPr/>
        </p:nvCxnSpPr>
        <p:spPr>
          <a:xfrm flipV="1">
            <a:off x="5593556" y="2177974"/>
            <a:ext cx="982266" cy="1814789"/>
          </a:xfrm>
          <a:prstGeom prst="curvedConnector3">
            <a:avLst>
              <a:gd name="adj1" fmla="val 50000"/>
            </a:avLst>
          </a:prstGeom>
          <a:ln w="177800">
            <a:solidFill>
              <a:schemeClr val="accent5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4F175B6E-A8AE-47D9-BC6F-2895A7110FA9}"/>
              </a:ext>
            </a:extLst>
          </p:cNvPr>
          <p:cNvCxnSpPr>
            <a:cxnSpLocks/>
            <a:stCxn id="15" idx="3"/>
            <a:endCxn id="33" idx="1"/>
          </p:cNvCxnSpPr>
          <p:nvPr/>
        </p:nvCxnSpPr>
        <p:spPr>
          <a:xfrm>
            <a:off x="5593556" y="2175860"/>
            <a:ext cx="982266" cy="913143"/>
          </a:xfrm>
          <a:prstGeom prst="curvedConnector3">
            <a:avLst/>
          </a:prstGeom>
          <a:ln w="177800">
            <a:solidFill>
              <a:schemeClr val="accent2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65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Relationships – Slide Template</a:t>
            </a:r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045758A0-F7CD-4479-8E0C-B91CBBE92BDE}"/>
              </a:ext>
            </a:extLst>
          </p:cNvPr>
          <p:cNvCxnSpPr>
            <a:cxnSpLocks/>
            <a:stCxn id="11" idx="6"/>
            <a:endCxn id="15" idx="1"/>
          </p:cNvCxnSpPr>
          <p:nvPr/>
        </p:nvCxnSpPr>
        <p:spPr>
          <a:xfrm flipV="1">
            <a:off x="2564606" y="2175861"/>
            <a:ext cx="985838" cy="1211267"/>
          </a:xfrm>
          <a:prstGeom prst="curvedConnector3">
            <a:avLst/>
          </a:prstGeom>
          <a:ln w="177800">
            <a:solidFill>
              <a:schemeClr val="accent2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F646E746-DDBB-48EE-8334-72D9E13ED140}"/>
              </a:ext>
            </a:extLst>
          </p:cNvPr>
          <p:cNvCxnSpPr>
            <a:cxnSpLocks/>
            <a:stCxn id="12" idx="6"/>
            <a:endCxn id="17" idx="1"/>
          </p:cNvCxnSpPr>
          <p:nvPr/>
        </p:nvCxnSpPr>
        <p:spPr>
          <a:xfrm>
            <a:off x="2564606" y="3689944"/>
            <a:ext cx="985838" cy="1211270"/>
          </a:xfrm>
          <a:prstGeom prst="curvedConnector3">
            <a:avLst/>
          </a:prstGeom>
          <a:ln w="177800">
            <a:solidFill>
              <a:schemeClr val="accent3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D79830A4-4514-49E8-88C3-EEF31BFE591E}"/>
              </a:ext>
            </a:extLst>
          </p:cNvPr>
          <p:cNvCxnSpPr>
            <a:cxnSpLocks/>
            <a:stCxn id="11" idx="6"/>
            <a:endCxn id="20" idx="1"/>
          </p:cNvCxnSpPr>
          <p:nvPr/>
        </p:nvCxnSpPr>
        <p:spPr>
          <a:xfrm>
            <a:off x="2564606" y="3387128"/>
            <a:ext cx="985838" cy="605635"/>
          </a:xfrm>
          <a:prstGeom prst="curvedConnector3">
            <a:avLst/>
          </a:prstGeom>
          <a:ln w="177800">
            <a:solidFill>
              <a:schemeClr val="accent5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20F54D62-2436-4F97-B036-1595974C0E78}"/>
              </a:ext>
            </a:extLst>
          </p:cNvPr>
          <p:cNvCxnSpPr>
            <a:cxnSpLocks/>
            <a:stCxn id="12" idx="6"/>
            <a:endCxn id="16" idx="1"/>
          </p:cNvCxnSpPr>
          <p:nvPr/>
        </p:nvCxnSpPr>
        <p:spPr>
          <a:xfrm flipV="1">
            <a:off x="2564606" y="3084311"/>
            <a:ext cx="985838" cy="605633"/>
          </a:xfrm>
          <a:prstGeom prst="curvedConnector3">
            <a:avLst/>
          </a:prstGeom>
          <a:ln w="177800">
            <a:solidFill>
              <a:schemeClr val="accent6">
                <a:lumMod val="75000"/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0CF451B8-75CF-4D6D-A010-F4825B4CDBC0}"/>
              </a:ext>
            </a:extLst>
          </p:cNvPr>
          <p:cNvCxnSpPr>
            <a:cxnSpLocks/>
            <a:stCxn id="15" idx="3"/>
            <a:endCxn id="14" idx="2"/>
          </p:cNvCxnSpPr>
          <p:nvPr/>
        </p:nvCxnSpPr>
        <p:spPr>
          <a:xfrm>
            <a:off x="5593557" y="2175860"/>
            <a:ext cx="984052" cy="1514084"/>
          </a:xfrm>
          <a:prstGeom prst="curvedConnector3">
            <a:avLst/>
          </a:prstGeom>
          <a:ln w="177800">
            <a:solidFill>
              <a:schemeClr val="accent2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B355CB0A-8433-4D80-B674-32BA2175B869}"/>
              </a:ext>
            </a:extLst>
          </p:cNvPr>
          <p:cNvCxnSpPr>
            <a:cxnSpLocks/>
            <a:stCxn id="16" idx="3"/>
            <a:endCxn id="13" idx="2"/>
          </p:cNvCxnSpPr>
          <p:nvPr/>
        </p:nvCxnSpPr>
        <p:spPr>
          <a:xfrm>
            <a:off x="5593557" y="3084312"/>
            <a:ext cx="984052" cy="302816"/>
          </a:xfrm>
          <a:prstGeom prst="curvedConnector3">
            <a:avLst/>
          </a:prstGeom>
          <a:ln w="177800">
            <a:solidFill>
              <a:schemeClr val="accent6">
                <a:lumMod val="75000"/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9940F696-600D-462F-81EE-C5B90D83D124}"/>
              </a:ext>
            </a:extLst>
          </p:cNvPr>
          <p:cNvCxnSpPr>
            <a:cxnSpLocks/>
            <a:stCxn id="20" idx="3"/>
            <a:endCxn id="13" idx="2"/>
          </p:cNvCxnSpPr>
          <p:nvPr/>
        </p:nvCxnSpPr>
        <p:spPr>
          <a:xfrm flipV="1">
            <a:off x="5593557" y="3387128"/>
            <a:ext cx="984052" cy="605635"/>
          </a:xfrm>
          <a:prstGeom prst="curvedConnector3">
            <a:avLst>
              <a:gd name="adj1" fmla="val 50000"/>
            </a:avLst>
          </a:prstGeom>
          <a:ln w="177800">
            <a:solidFill>
              <a:schemeClr val="accent5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A4EA3B3B-5C01-4718-85FC-D5C48EE56090}"/>
              </a:ext>
            </a:extLst>
          </p:cNvPr>
          <p:cNvCxnSpPr>
            <a:cxnSpLocks/>
            <a:stCxn id="17" idx="3"/>
            <a:endCxn id="14" idx="2"/>
          </p:cNvCxnSpPr>
          <p:nvPr/>
        </p:nvCxnSpPr>
        <p:spPr>
          <a:xfrm flipV="1">
            <a:off x="5593557" y="3689944"/>
            <a:ext cx="984052" cy="1211270"/>
          </a:xfrm>
          <a:prstGeom prst="curvedConnector3">
            <a:avLst/>
          </a:prstGeom>
          <a:ln w="177800">
            <a:solidFill>
              <a:schemeClr val="accent3">
                <a:alpha val="5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6E3DF37A-DB1A-4329-BEE4-B874AE5C18CA}"/>
              </a:ext>
            </a:extLst>
          </p:cNvPr>
          <p:cNvSpPr/>
          <p:nvPr/>
        </p:nvSpPr>
        <p:spPr>
          <a:xfrm>
            <a:off x="6577609" y="3341979"/>
            <a:ext cx="78581" cy="9029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0C2E76-08D2-4289-A5F5-70813D444D45}"/>
              </a:ext>
            </a:extLst>
          </p:cNvPr>
          <p:cNvSpPr/>
          <p:nvPr/>
        </p:nvSpPr>
        <p:spPr>
          <a:xfrm>
            <a:off x="6577609" y="3644795"/>
            <a:ext cx="78581" cy="9029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EA57C14-E6B7-4136-87C0-2EB0F1AE161D}"/>
              </a:ext>
            </a:extLst>
          </p:cNvPr>
          <p:cNvSpPr/>
          <p:nvPr/>
        </p:nvSpPr>
        <p:spPr>
          <a:xfrm>
            <a:off x="6577608" y="3084312"/>
            <a:ext cx="2043113" cy="90845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1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69F7D7E-6637-4719-9FAA-465A470AD13A}"/>
              </a:ext>
            </a:extLst>
          </p:cNvPr>
          <p:cNvGrpSpPr/>
          <p:nvPr/>
        </p:nvGrpSpPr>
        <p:grpSpPr>
          <a:xfrm>
            <a:off x="525066" y="3084312"/>
            <a:ext cx="2043113" cy="908451"/>
            <a:chOff x="752475" y="2969416"/>
            <a:chExt cx="2724150" cy="121126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1343E6A-6808-4BCF-AA05-54518FE3033D}"/>
                </a:ext>
              </a:extLst>
            </p:cNvPr>
            <p:cNvSpPr/>
            <p:nvPr/>
          </p:nvSpPr>
          <p:spPr>
            <a:xfrm>
              <a:off x="3367087" y="3312971"/>
              <a:ext cx="104775" cy="1203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0121E4B-E822-4898-A771-35BD34058320}"/>
                </a:ext>
              </a:extLst>
            </p:cNvPr>
            <p:cNvSpPr/>
            <p:nvPr/>
          </p:nvSpPr>
          <p:spPr>
            <a:xfrm>
              <a:off x="3367087" y="3716726"/>
              <a:ext cx="104775" cy="1203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1865FCF-00D5-462B-9D2D-BEE8EFEC2BB4}"/>
                </a:ext>
              </a:extLst>
            </p:cNvPr>
            <p:cNvSpPr/>
            <p:nvPr/>
          </p:nvSpPr>
          <p:spPr>
            <a:xfrm>
              <a:off x="752475" y="2969416"/>
              <a:ext cx="2724150" cy="1211268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166E57B-342B-48E9-8C4F-926A321A2B32}"/>
                </a:ext>
              </a:extLst>
            </p:cNvPr>
            <p:cNvGrpSpPr/>
            <p:nvPr/>
          </p:nvGrpSpPr>
          <p:grpSpPr>
            <a:xfrm>
              <a:off x="852486" y="3000871"/>
              <a:ext cx="2509838" cy="1077560"/>
              <a:chOff x="332936" y="2738431"/>
              <a:chExt cx="2926080" cy="937741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267218F-B33C-464B-8D3A-FA9417100AB0}"/>
                  </a:ext>
                </a:extLst>
              </p:cNvPr>
              <p:cNvSpPr txBox="1"/>
              <p:nvPr/>
            </p:nvSpPr>
            <p:spPr>
              <a:xfrm>
                <a:off x="332936" y="2738431"/>
                <a:ext cx="2926080" cy="42854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8CF111E-7B0A-4110-B12D-399ECF202963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58925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viverra.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93EE34B-1DC1-427F-88B4-097961F9B178}"/>
              </a:ext>
            </a:extLst>
          </p:cNvPr>
          <p:cNvGrpSpPr/>
          <p:nvPr/>
        </p:nvGrpSpPr>
        <p:grpSpPr>
          <a:xfrm>
            <a:off x="6656189" y="3107904"/>
            <a:ext cx="1882379" cy="808170"/>
            <a:chOff x="332936" y="2738431"/>
            <a:chExt cx="2926080" cy="93774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6AAEF4A-976E-422B-8135-2BE14E5CF089}"/>
                </a:ext>
              </a:extLst>
            </p:cNvPr>
            <p:cNvSpPr txBox="1"/>
            <p:nvPr/>
          </p:nvSpPr>
          <p:spPr>
            <a:xfrm>
              <a:off x="332936" y="2738431"/>
              <a:ext cx="2926080" cy="4285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CD6A06C-CD54-4365-9CE9-5824287AF0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5892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71AC145-D469-4897-9CD3-CFEC9504B718}"/>
              </a:ext>
            </a:extLst>
          </p:cNvPr>
          <p:cNvSpPr/>
          <p:nvPr/>
        </p:nvSpPr>
        <p:spPr>
          <a:xfrm>
            <a:off x="3550444" y="1785937"/>
            <a:ext cx="2043113" cy="779846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noProof="1"/>
              <a:t>Lorem Ipsum Dolor Sit Amet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F2E162F-601C-4A7A-AA84-724B69A5CF01}"/>
              </a:ext>
            </a:extLst>
          </p:cNvPr>
          <p:cNvSpPr/>
          <p:nvPr/>
        </p:nvSpPr>
        <p:spPr>
          <a:xfrm>
            <a:off x="3550444" y="2694388"/>
            <a:ext cx="2043113" cy="779846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noProof="1"/>
              <a:t>Lorem Ipsum Dolor Sit Amet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88C386C-FFCE-42EC-A789-20E82D4F0C7F}"/>
              </a:ext>
            </a:extLst>
          </p:cNvPr>
          <p:cNvSpPr/>
          <p:nvPr/>
        </p:nvSpPr>
        <p:spPr>
          <a:xfrm>
            <a:off x="3550444" y="4511291"/>
            <a:ext cx="2043113" cy="779846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noProof="1"/>
              <a:t>Lorem Ipsum Dolor Sit Amet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C91DFD5-3CA6-4788-AA9C-E8EDDEC62CAF}"/>
              </a:ext>
            </a:extLst>
          </p:cNvPr>
          <p:cNvSpPr/>
          <p:nvPr/>
        </p:nvSpPr>
        <p:spPr>
          <a:xfrm>
            <a:off x="3550444" y="3602839"/>
            <a:ext cx="2043113" cy="779846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50" noProof="1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193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Relationships – Slide Template</vt:lpstr>
      <vt:lpstr>Horizontal Relationships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Relationships</dc:title>
  <dc:creator>PresentationGO.com</dc:creator>
  <dc:description>© Copyright PresentationGO.com</dc:description>
  <dcterms:created xsi:type="dcterms:W3CDTF">2014-11-26T05:14:11Z</dcterms:created>
  <dcterms:modified xsi:type="dcterms:W3CDTF">2021-02-08T17:15:56Z</dcterms:modified>
  <cp:category>Charts &amp; Diagrams</cp:category>
</cp:coreProperties>
</file>