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70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Relationships – Slide Template</a:t>
            </a:r>
          </a:p>
        </p:txBody>
      </p:sp>
      <p:cxnSp>
        <p:nvCxnSpPr>
          <p:cNvPr id="3" name="Connector: Curved 2">
            <a:extLst>
              <a:ext uri="{FF2B5EF4-FFF2-40B4-BE49-F238E27FC236}">
                <a16:creationId xmlns:a16="http://schemas.microsoft.com/office/drawing/2014/main" id="{045758A0-F7CD-4479-8E0C-B91CBBE92BDE}"/>
              </a:ext>
            </a:extLst>
          </p:cNvPr>
          <p:cNvCxnSpPr>
            <a:cxnSpLocks/>
            <a:stCxn id="11" idx="6"/>
            <a:endCxn id="15" idx="1"/>
          </p:cNvCxnSpPr>
          <p:nvPr/>
        </p:nvCxnSpPr>
        <p:spPr>
          <a:xfrm flipV="1">
            <a:off x="3419475" y="1758147"/>
            <a:ext cx="1314450" cy="1615023"/>
          </a:xfrm>
          <a:prstGeom prst="curvedConnector3">
            <a:avLst/>
          </a:prstGeom>
          <a:ln w="177800">
            <a:solidFill>
              <a:schemeClr val="accent2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F646E746-DDBB-48EE-8334-72D9E13ED140}"/>
              </a:ext>
            </a:extLst>
          </p:cNvPr>
          <p:cNvCxnSpPr>
            <a:cxnSpLocks/>
            <a:stCxn id="12" idx="6"/>
            <a:endCxn id="17" idx="1"/>
          </p:cNvCxnSpPr>
          <p:nvPr/>
        </p:nvCxnSpPr>
        <p:spPr>
          <a:xfrm>
            <a:off x="3419475" y="3776925"/>
            <a:ext cx="1314450" cy="1615027"/>
          </a:xfrm>
          <a:prstGeom prst="curvedConnector3">
            <a:avLst/>
          </a:prstGeom>
          <a:ln w="177800">
            <a:solidFill>
              <a:schemeClr val="accent3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D79830A4-4514-49E8-88C3-EEF31BFE591E}"/>
              </a:ext>
            </a:extLst>
          </p:cNvPr>
          <p:cNvCxnSpPr>
            <a:cxnSpLocks/>
            <a:stCxn id="11" idx="6"/>
            <a:endCxn id="20" idx="1"/>
          </p:cNvCxnSpPr>
          <p:nvPr/>
        </p:nvCxnSpPr>
        <p:spPr>
          <a:xfrm>
            <a:off x="3419475" y="3373170"/>
            <a:ext cx="1314450" cy="807513"/>
          </a:xfrm>
          <a:prstGeom prst="curvedConnector3">
            <a:avLst/>
          </a:prstGeom>
          <a:ln w="177800">
            <a:solidFill>
              <a:schemeClr val="accent5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20F54D62-2436-4F97-B036-1595974C0E78}"/>
              </a:ext>
            </a:extLst>
          </p:cNvPr>
          <p:cNvCxnSpPr>
            <a:cxnSpLocks/>
            <a:stCxn id="12" idx="6"/>
            <a:endCxn id="16" idx="1"/>
          </p:cNvCxnSpPr>
          <p:nvPr/>
        </p:nvCxnSpPr>
        <p:spPr>
          <a:xfrm flipV="1">
            <a:off x="3419475" y="2969415"/>
            <a:ext cx="1314450" cy="807510"/>
          </a:xfrm>
          <a:prstGeom prst="curvedConnector3">
            <a:avLst/>
          </a:prstGeom>
          <a:ln w="177800">
            <a:solidFill>
              <a:schemeClr val="accent6">
                <a:lumMod val="75000"/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0CF451B8-75CF-4D6D-A010-F4825B4CDBC0}"/>
              </a:ext>
            </a:extLst>
          </p:cNvPr>
          <p:cNvCxnSpPr>
            <a:cxnSpLocks/>
            <a:stCxn id="15" idx="3"/>
            <a:endCxn id="19" idx="1"/>
          </p:cNvCxnSpPr>
          <p:nvPr/>
        </p:nvCxnSpPr>
        <p:spPr>
          <a:xfrm>
            <a:off x="7458075" y="1758147"/>
            <a:ext cx="1309688" cy="2818"/>
          </a:xfrm>
          <a:prstGeom prst="curvedConnector3">
            <a:avLst/>
          </a:prstGeom>
          <a:ln w="177800">
            <a:solidFill>
              <a:schemeClr val="accent2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B355CB0A-8433-4D80-B674-32BA2175B869}"/>
              </a:ext>
            </a:extLst>
          </p:cNvPr>
          <p:cNvCxnSpPr>
            <a:cxnSpLocks/>
            <a:stCxn id="16" idx="3"/>
            <a:endCxn id="33" idx="1"/>
          </p:cNvCxnSpPr>
          <p:nvPr/>
        </p:nvCxnSpPr>
        <p:spPr>
          <a:xfrm>
            <a:off x="7458075" y="2969415"/>
            <a:ext cx="1309688" cy="6256"/>
          </a:xfrm>
          <a:prstGeom prst="curvedConnector3">
            <a:avLst/>
          </a:prstGeom>
          <a:ln w="177800">
            <a:solidFill>
              <a:schemeClr val="accent6">
                <a:lumMod val="75000"/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9940F696-600D-462F-81EE-C5B90D83D124}"/>
              </a:ext>
            </a:extLst>
          </p:cNvPr>
          <p:cNvCxnSpPr>
            <a:cxnSpLocks/>
            <a:stCxn id="20" idx="3"/>
            <a:endCxn id="40" idx="1"/>
          </p:cNvCxnSpPr>
          <p:nvPr/>
        </p:nvCxnSpPr>
        <p:spPr>
          <a:xfrm>
            <a:off x="7458075" y="4180683"/>
            <a:ext cx="1309688" cy="2818"/>
          </a:xfrm>
          <a:prstGeom prst="curvedConnector3">
            <a:avLst>
              <a:gd name="adj1" fmla="val 50000"/>
            </a:avLst>
          </a:prstGeom>
          <a:ln w="177800">
            <a:solidFill>
              <a:schemeClr val="accent5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A4EA3B3B-5C01-4718-85FC-D5C48EE56090}"/>
              </a:ext>
            </a:extLst>
          </p:cNvPr>
          <p:cNvCxnSpPr>
            <a:cxnSpLocks/>
            <a:stCxn id="17" idx="3"/>
            <a:endCxn id="47" idx="1"/>
          </p:cNvCxnSpPr>
          <p:nvPr/>
        </p:nvCxnSpPr>
        <p:spPr>
          <a:xfrm>
            <a:off x="7458075" y="5391952"/>
            <a:ext cx="1309688" cy="2818"/>
          </a:xfrm>
          <a:prstGeom prst="curvedConnector3">
            <a:avLst/>
          </a:prstGeom>
          <a:ln w="177800">
            <a:solidFill>
              <a:schemeClr val="accent3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F1343E6A-6808-4BCF-AA05-54518FE3033D}"/>
              </a:ext>
            </a:extLst>
          </p:cNvPr>
          <p:cNvSpPr/>
          <p:nvPr/>
        </p:nvSpPr>
        <p:spPr>
          <a:xfrm>
            <a:off x="3314700" y="3312971"/>
            <a:ext cx="104775" cy="12039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0121E4B-E822-4898-A771-35BD34058320}"/>
              </a:ext>
            </a:extLst>
          </p:cNvPr>
          <p:cNvSpPr/>
          <p:nvPr/>
        </p:nvSpPr>
        <p:spPr>
          <a:xfrm>
            <a:off x="3314700" y="3716726"/>
            <a:ext cx="104775" cy="12039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1AC145-D469-4897-9CD3-CFEC9504B718}"/>
              </a:ext>
            </a:extLst>
          </p:cNvPr>
          <p:cNvSpPr/>
          <p:nvPr/>
        </p:nvSpPr>
        <p:spPr>
          <a:xfrm>
            <a:off x="4733925" y="1238250"/>
            <a:ext cx="2724150" cy="1039794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/>
              <a:t>Lorem Ipsum Dolor Sit Amet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F2E162F-601C-4A7A-AA84-724B69A5CF01}"/>
              </a:ext>
            </a:extLst>
          </p:cNvPr>
          <p:cNvSpPr/>
          <p:nvPr/>
        </p:nvSpPr>
        <p:spPr>
          <a:xfrm>
            <a:off x="4733925" y="2449518"/>
            <a:ext cx="2724150" cy="1039794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/>
              <a:t>Lorem Ipsum Dolor Sit Amet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88C386C-FFCE-42EC-A789-20E82D4F0C7F}"/>
              </a:ext>
            </a:extLst>
          </p:cNvPr>
          <p:cNvSpPr/>
          <p:nvPr/>
        </p:nvSpPr>
        <p:spPr>
          <a:xfrm>
            <a:off x="4733925" y="4872055"/>
            <a:ext cx="2724150" cy="1039794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/>
              <a:t>Lorem Ipsum Dolor Sit Amet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1865FCF-00D5-462B-9D2D-BEE8EFEC2BB4}"/>
              </a:ext>
            </a:extLst>
          </p:cNvPr>
          <p:cNvSpPr/>
          <p:nvPr/>
        </p:nvSpPr>
        <p:spPr>
          <a:xfrm>
            <a:off x="700088" y="2969416"/>
            <a:ext cx="2724150" cy="121126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C91DFD5-3CA6-4788-AA9C-E8EDDEC62CAF}"/>
              </a:ext>
            </a:extLst>
          </p:cNvPr>
          <p:cNvSpPr/>
          <p:nvPr/>
        </p:nvSpPr>
        <p:spPr>
          <a:xfrm>
            <a:off x="4733925" y="3660786"/>
            <a:ext cx="2724150" cy="103979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/>
              <a:t>Lorem Ipsum Dolor Sit Amet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166E57B-342B-48E9-8C4F-926A321A2B32}"/>
              </a:ext>
            </a:extLst>
          </p:cNvPr>
          <p:cNvGrpSpPr/>
          <p:nvPr/>
        </p:nvGrpSpPr>
        <p:grpSpPr>
          <a:xfrm>
            <a:off x="800099" y="2962816"/>
            <a:ext cx="2509838" cy="1181211"/>
            <a:chOff x="332936" y="2705311"/>
            <a:chExt cx="2926080" cy="102794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267218F-B33C-464B-8D3A-FA9417100AB0}"/>
                </a:ext>
              </a:extLst>
            </p:cNvPr>
            <p:cNvSpPr txBox="1"/>
            <p:nvPr/>
          </p:nvSpPr>
          <p:spPr>
            <a:xfrm>
              <a:off x="332936" y="270531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8CF111E-7B0A-4110-B12D-399ECF20296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153DE92-11F7-4919-8BCD-2E8E3D5DFA5E}"/>
              </a:ext>
            </a:extLst>
          </p:cNvPr>
          <p:cNvGrpSpPr/>
          <p:nvPr/>
        </p:nvGrpSpPr>
        <p:grpSpPr>
          <a:xfrm>
            <a:off x="8767763" y="1243885"/>
            <a:ext cx="2724150" cy="4667964"/>
            <a:chOff x="8767763" y="1243885"/>
            <a:chExt cx="2724150" cy="4667964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CEA57C14-E6B7-4136-87C0-2EB0F1AE161D}"/>
                </a:ext>
              </a:extLst>
            </p:cNvPr>
            <p:cNvSpPr/>
            <p:nvPr/>
          </p:nvSpPr>
          <p:spPr>
            <a:xfrm>
              <a:off x="8767763" y="1243885"/>
              <a:ext cx="2724150" cy="1034159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cap="all" noProof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 Dolor Sit Amet</a:t>
              </a: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5122C456-10A0-4E8A-B4D2-482C917C3312}"/>
                </a:ext>
              </a:extLst>
            </p:cNvPr>
            <p:cNvSpPr/>
            <p:nvPr/>
          </p:nvSpPr>
          <p:spPr>
            <a:xfrm>
              <a:off x="8767763" y="2458591"/>
              <a:ext cx="2724150" cy="1034159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cap="all" noProof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 Dolor Sit Amet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13BA2AC-C84A-4DD9-8789-F3BF68E67E95}"/>
                </a:ext>
              </a:extLst>
            </p:cNvPr>
            <p:cNvSpPr/>
            <p:nvPr/>
          </p:nvSpPr>
          <p:spPr>
            <a:xfrm>
              <a:off x="8767763" y="3666421"/>
              <a:ext cx="2724150" cy="1034159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cap="all" noProof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 Dolor Sit Amet</a:t>
              </a: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BD63389B-4187-4710-8F79-C508889E1895}"/>
                </a:ext>
              </a:extLst>
            </p:cNvPr>
            <p:cNvSpPr/>
            <p:nvPr/>
          </p:nvSpPr>
          <p:spPr>
            <a:xfrm>
              <a:off x="8767763" y="4877690"/>
              <a:ext cx="2724150" cy="1034159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cap="all" noProof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 Dolor Sit Amet</a:t>
              </a:r>
            </a:p>
          </p:txBody>
        </p:sp>
      </p:grpSp>
      <p:cxnSp>
        <p:nvCxnSpPr>
          <p:cNvPr id="51" name="Connector: Curved 50">
            <a:extLst>
              <a:ext uri="{FF2B5EF4-FFF2-40B4-BE49-F238E27FC236}">
                <a16:creationId xmlns:a16="http://schemas.microsoft.com/office/drawing/2014/main" id="{6C11ECE3-1052-4377-B4A7-40223DBFFD76}"/>
              </a:ext>
            </a:extLst>
          </p:cNvPr>
          <p:cNvCxnSpPr>
            <a:cxnSpLocks/>
            <a:stCxn id="17" idx="3"/>
            <a:endCxn id="33" idx="1"/>
          </p:cNvCxnSpPr>
          <p:nvPr/>
        </p:nvCxnSpPr>
        <p:spPr>
          <a:xfrm flipV="1">
            <a:off x="7458075" y="2975671"/>
            <a:ext cx="1309688" cy="2416281"/>
          </a:xfrm>
          <a:prstGeom prst="curvedConnector3">
            <a:avLst/>
          </a:prstGeom>
          <a:ln w="177800">
            <a:solidFill>
              <a:schemeClr val="accent3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B0552A08-AC4E-4BFD-8EAD-4EF0A4E963D0}"/>
              </a:ext>
            </a:extLst>
          </p:cNvPr>
          <p:cNvCxnSpPr>
            <a:cxnSpLocks/>
            <a:stCxn id="20" idx="3"/>
            <a:endCxn id="19" idx="1"/>
          </p:cNvCxnSpPr>
          <p:nvPr/>
        </p:nvCxnSpPr>
        <p:spPr>
          <a:xfrm flipV="1">
            <a:off x="7458075" y="1760965"/>
            <a:ext cx="1309688" cy="2419718"/>
          </a:xfrm>
          <a:prstGeom prst="curvedConnector3">
            <a:avLst>
              <a:gd name="adj1" fmla="val 50000"/>
            </a:avLst>
          </a:prstGeom>
          <a:ln w="177800">
            <a:solidFill>
              <a:schemeClr val="accent5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Curved 58">
            <a:extLst>
              <a:ext uri="{FF2B5EF4-FFF2-40B4-BE49-F238E27FC236}">
                <a16:creationId xmlns:a16="http://schemas.microsoft.com/office/drawing/2014/main" id="{4F175B6E-A8AE-47D9-BC6F-2895A7110FA9}"/>
              </a:ext>
            </a:extLst>
          </p:cNvPr>
          <p:cNvCxnSpPr>
            <a:cxnSpLocks/>
            <a:stCxn id="15" idx="3"/>
            <a:endCxn id="33" idx="1"/>
          </p:cNvCxnSpPr>
          <p:nvPr/>
        </p:nvCxnSpPr>
        <p:spPr>
          <a:xfrm>
            <a:off x="7458075" y="1758147"/>
            <a:ext cx="1309688" cy="1217524"/>
          </a:xfrm>
          <a:prstGeom prst="curvedConnector3">
            <a:avLst/>
          </a:prstGeom>
          <a:ln w="177800">
            <a:solidFill>
              <a:schemeClr val="accent2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65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Relationships – Slide Template</a:t>
            </a:r>
          </a:p>
        </p:txBody>
      </p:sp>
      <p:cxnSp>
        <p:nvCxnSpPr>
          <p:cNvPr id="3" name="Connector: Curved 2">
            <a:extLst>
              <a:ext uri="{FF2B5EF4-FFF2-40B4-BE49-F238E27FC236}">
                <a16:creationId xmlns:a16="http://schemas.microsoft.com/office/drawing/2014/main" id="{045758A0-F7CD-4479-8E0C-B91CBBE92BDE}"/>
              </a:ext>
            </a:extLst>
          </p:cNvPr>
          <p:cNvCxnSpPr>
            <a:cxnSpLocks/>
            <a:stCxn id="11" idx="6"/>
            <a:endCxn id="15" idx="1"/>
          </p:cNvCxnSpPr>
          <p:nvPr/>
        </p:nvCxnSpPr>
        <p:spPr>
          <a:xfrm flipV="1">
            <a:off x="3419475" y="1758147"/>
            <a:ext cx="1314450" cy="1615023"/>
          </a:xfrm>
          <a:prstGeom prst="curvedConnector3">
            <a:avLst/>
          </a:prstGeom>
          <a:ln w="177800">
            <a:solidFill>
              <a:schemeClr val="accent2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F646E746-DDBB-48EE-8334-72D9E13ED140}"/>
              </a:ext>
            </a:extLst>
          </p:cNvPr>
          <p:cNvCxnSpPr>
            <a:cxnSpLocks/>
            <a:stCxn id="12" idx="6"/>
            <a:endCxn id="17" idx="1"/>
          </p:cNvCxnSpPr>
          <p:nvPr/>
        </p:nvCxnSpPr>
        <p:spPr>
          <a:xfrm>
            <a:off x="3419475" y="3776925"/>
            <a:ext cx="1314450" cy="1615027"/>
          </a:xfrm>
          <a:prstGeom prst="curvedConnector3">
            <a:avLst/>
          </a:prstGeom>
          <a:ln w="177800">
            <a:solidFill>
              <a:schemeClr val="accent3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D79830A4-4514-49E8-88C3-EEF31BFE591E}"/>
              </a:ext>
            </a:extLst>
          </p:cNvPr>
          <p:cNvCxnSpPr>
            <a:cxnSpLocks/>
            <a:stCxn id="11" idx="6"/>
            <a:endCxn id="20" idx="1"/>
          </p:cNvCxnSpPr>
          <p:nvPr/>
        </p:nvCxnSpPr>
        <p:spPr>
          <a:xfrm>
            <a:off x="3419475" y="3373170"/>
            <a:ext cx="1314450" cy="807513"/>
          </a:xfrm>
          <a:prstGeom prst="curvedConnector3">
            <a:avLst/>
          </a:prstGeom>
          <a:ln w="177800">
            <a:solidFill>
              <a:schemeClr val="accent5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20F54D62-2436-4F97-B036-1595974C0E78}"/>
              </a:ext>
            </a:extLst>
          </p:cNvPr>
          <p:cNvCxnSpPr>
            <a:cxnSpLocks/>
            <a:stCxn id="12" idx="6"/>
            <a:endCxn id="16" idx="1"/>
          </p:cNvCxnSpPr>
          <p:nvPr/>
        </p:nvCxnSpPr>
        <p:spPr>
          <a:xfrm flipV="1">
            <a:off x="3419475" y="2969415"/>
            <a:ext cx="1314450" cy="807510"/>
          </a:xfrm>
          <a:prstGeom prst="curvedConnector3">
            <a:avLst/>
          </a:prstGeom>
          <a:ln w="177800">
            <a:solidFill>
              <a:schemeClr val="accent6">
                <a:lumMod val="75000"/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0CF451B8-75CF-4D6D-A010-F4825B4CDBC0}"/>
              </a:ext>
            </a:extLst>
          </p:cNvPr>
          <p:cNvCxnSpPr>
            <a:cxnSpLocks/>
            <a:stCxn id="15" idx="3"/>
            <a:endCxn id="14" idx="2"/>
          </p:cNvCxnSpPr>
          <p:nvPr/>
        </p:nvCxnSpPr>
        <p:spPr>
          <a:xfrm>
            <a:off x="7458075" y="1758147"/>
            <a:ext cx="1312069" cy="2018778"/>
          </a:xfrm>
          <a:prstGeom prst="curvedConnector3">
            <a:avLst/>
          </a:prstGeom>
          <a:ln w="177800">
            <a:solidFill>
              <a:schemeClr val="accent2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B355CB0A-8433-4D80-B674-32BA2175B869}"/>
              </a:ext>
            </a:extLst>
          </p:cNvPr>
          <p:cNvCxnSpPr>
            <a:cxnSpLocks/>
            <a:stCxn id="16" idx="3"/>
            <a:endCxn id="13" idx="2"/>
          </p:cNvCxnSpPr>
          <p:nvPr/>
        </p:nvCxnSpPr>
        <p:spPr>
          <a:xfrm>
            <a:off x="7458075" y="2969415"/>
            <a:ext cx="1312069" cy="403755"/>
          </a:xfrm>
          <a:prstGeom prst="curvedConnector3">
            <a:avLst/>
          </a:prstGeom>
          <a:ln w="177800">
            <a:solidFill>
              <a:schemeClr val="accent6">
                <a:lumMod val="75000"/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9940F696-600D-462F-81EE-C5B90D83D124}"/>
              </a:ext>
            </a:extLst>
          </p:cNvPr>
          <p:cNvCxnSpPr>
            <a:cxnSpLocks/>
            <a:stCxn id="20" idx="3"/>
            <a:endCxn id="13" idx="2"/>
          </p:cNvCxnSpPr>
          <p:nvPr/>
        </p:nvCxnSpPr>
        <p:spPr>
          <a:xfrm flipV="1">
            <a:off x="7458075" y="3373170"/>
            <a:ext cx="1312069" cy="807513"/>
          </a:xfrm>
          <a:prstGeom prst="curvedConnector3">
            <a:avLst>
              <a:gd name="adj1" fmla="val 50000"/>
            </a:avLst>
          </a:prstGeom>
          <a:ln w="177800">
            <a:solidFill>
              <a:schemeClr val="accent5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A4EA3B3B-5C01-4718-85FC-D5C48EE56090}"/>
              </a:ext>
            </a:extLst>
          </p:cNvPr>
          <p:cNvCxnSpPr>
            <a:cxnSpLocks/>
            <a:stCxn id="17" idx="3"/>
            <a:endCxn id="14" idx="2"/>
          </p:cNvCxnSpPr>
          <p:nvPr/>
        </p:nvCxnSpPr>
        <p:spPr>
          <a:xfrm flipV="1">
            <a:off x="7458075" y="3776925"/>
            <a:ext cx="1312069" cy="1615027"/>
          </a:xfrm>
          <a:prstGeom prst="curvedConnector3">
            <a:avLst/>
          </a:prstGeom>
          <a:ln w="177800">
            <a:solidFill>
              <a:schemeClr val="accent3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6E3DF37A-DB1A-4329-BEE4-B874AE5C18CA}"/>
              </a:ext>
            </a:extLst>
          </p:cNvPr>
          <p:cNvSpPr/>
          <p:nvPr/>
        </p:nvSpPr>
        <p:spPr>
          <a:xfrm>
            <a:off x="8770144" y="3312971"/>
            <a:ext cx="104775" cy="12039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0C2E76-08D2-4289-A5F5-70813D444D45}"/>
              </a:ext>
            </a:extLst>
          </p:cNvPr>
          <p:cNvSpPr/>
          <p:nvPr/>
        </p:nvSpPr>
        <p:spPr>
          <a:xfrm>
            <a:off x="8770144" y="3716726"/>
            <a:ext cx="104775" cy="12039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EA57C14-E6B7-4136-87C0-2EB0F1AE161D}"/>
              </a:ext>
            </a:extLst>
          </p:cNvPr>
          <p:cNvSpPr/>
          <p:nvPr/>
        </p:nvSpPr>
        <p:spPr>
          <a:xfrm>
            <a:off x="8770144" y="2969416"/>
            <a:ext cx="2724150" cy="121126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69F7D7E-6637-4719-9FAA-465A470AD13A}"/>
              </a:ext>
            </a:extLst>
          </p:cNvPr>
          <p:cNvGrpSpPr/>
          <p:nvPr/>
        </p:nvGrpSpPr>
        <p:grpSpPr>
          <a:xfrm>
            <a:off x="700088" y="2962816"/>
            <a:ext cx="2724150" cy="1217868"/>
            <a:chOff x="752475" y="2962816"/>
            <a:chExt cx="2724150" cy="121786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1343E6A-6808-4BCF-AA05-54518FE3033D}"/>
                </a:ext>
              </a:extLst>
            </p:cNvPr>
            <p:cNvSpPr/>
            <p:nvPr/>
          </p:nvSpPr>
          <p:spPr>
            <a:xfrm>
              <a:off x="3367087" y="3312971"/>
              <a:ext cx="104775" cy="120397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0121E4B-E822-4898-A771-35BD34058320}"/>
                </a:ext>
              </a:extLst>
            </p:cNvPr>
            <p:cNvSpPr/>
            <p:nvPr/>
          </p:nvSpPr>
          <p:spPr>
            <a:xfrm>
              <a:off x="3367087" y="3716726"/>
              <a:ext cx="104775" cy="120397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71865FCF-00D5-462B-9D2D-BEE8EFEC2BB4}"/>
                </a:ext>
              </a:extLst>
            </p:cNvPr>
            <p:cNvSpPr/>
            <p:nvPr/>
          </p:nvSpPr>
          <p:spPr>
            <a:xfrm>
              <a:off x="752475" y="2969416"/>
              <a:ext cx="2724150" cy="121126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166E57B-342B-48E9-8C4F-926A321A2B32}"/>
                </a:ext>
              </a:extLst>
            </p:cNvPr>
            <p:cNvGrpSpPr/>
            <p:nvPr/>
          </p:nvGrpSpPr>
          <p:grpSpPr>
            <a:xfrm>
              <a:off x="852486" y="2962816"/>
              <a:ext cx="2509838" cy="1181211"/>
              <a:chOff x="332936" y="2705311"/>
              <a:chExt cx="2926080" cy="102794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267218F-B33C-464B-8D3A-FA9417100AB0}"/>
                  </a:ext>
                </a:extLst>
              </p:cNvPr>
              <p:cNvSpPr txBox="1"/>
              <p:nvPr/>
            </p:nvSpPr>
            <p:spPr>
              <a:xfrm>
                <a:off x="332936" y="2705311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ctr"/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8CF111E-7B0A-4110-B12D-399ECF202963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viverra.</a:t>
                </a: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93EE34B-1DC1-427F-88B4-097961F9B178}"/>
              </a:ext>
            </a:extLst>
          </p:cNvPr>
          <p:cNvGrpSpPr/>
          <p:nvPr/>
        </p:nvGrpSpPr>
        <p:grpSpPr>
          <a:xfrm>
            <a:off x="8874919" y="2962816"/>
            <a:ext cx="2509838" cy="1181211"/>
            <a:chOff x="332936" y="2705311"/>
            <a:chExt cx="2926080" cy="102794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6AAEF4A-976E-422B-8135-2BE14E5CF089}"/>
                </a:ext>
              </a:extLst>
            </p:cNvPr>
            <p:cNvSpPr txBox="1"/>
            <p:nvPr/>
          </p:nvSpPr>
          <p:spPr>
            <a:xfrm>
              <a:off x="332936" y="270531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CD6A06C-CD54-4365-9CE9-5824287AF09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1AC145-D469-4897-9CD3-CFEC9504B718}"/>
              </a:ext>
            </a:extLst>
          </p:cNvPr>
          <p:cNvSpPr/>
          <p:nvPr/>
        </p:nvSpPr>
        <p:spPr>
          <a:xfrm>
            <a:off x="4733925" y="1238250"/>
            <a:ext cx="2724150" cy="1039794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/>
              <a:t>Lorem Ipsum Dolor Sit Amet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F2E162F-601C-4A7A-AA84-724B69A5CF01}"/>
              </a:ext>
            </a:extLst>
          </p:cNvPr>
          <p:cNvSpPr/>
          <p:nvPr/>
        </p:nvSpPr>
        <p:spPr>
          <a:xfrm>
            <a:off x="4733925" y="2449518"/>
            <a:ext cx="2724150" cy="1039794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/>
              <a:t>Lorem Ipsum Dolor Sit Amet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88C386C-FFCE-42EC-A789-20E82D4F0C7F}"/>
              </a:ext>
            </a:extLst>
          </p:cNvPr>
          <p:cNvSpPr/>
          <p:nvPr/>
        </p:nvSpPr>
        <p:spPr>
          <a:xfrm>
            <a:off x="4733925" y="4872055"/>
            <a:ext cx="2724150" cy="1039794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/>
              <a:t>Lorem Ipsum Dolor Sit Amet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C91DFD5-3CA6-4788-AA9C-E8EDDEC62CAF}"/>
              </a:ext>
            </a:extLst>
          </p:cNvPr>
          <p:cNvSpPr/>
          <p:nvPr/>
        </p:nvSpPr>
        <p:spPr>
          <a:xfrm>
            <a:off x="4733925" y="3660786"/>
            <a:ext cx="2724150" cy="103979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8524</TotalTime>
  <Words>193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Relationships – Slide Template</vt:lpstr>
      <vt:lpstr>Horizontal Relationships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Relationships</dc:title>
  <dc:creator>PresentationGO.com</dc:creator>
  <dc:description>© Copyright PresentationGO.com</dc:description>
  <dcterms:created xsi:type="dcterms:W3CDTF">2014-11-26T05:14:11Z</dcterms:created>
  <dcterms:modified xsi:type="dcterms:W3CDTF">2021-02-08T17:15:11Z</dcterms:modified>
  <cp:category>Charts &amp; Diagrams</cp:category>
</cp:coreProperties>
</file>