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62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3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Ring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33684DA-5A5E-8732-DF53-A556C2304D0D}"/>
              </a:ext>
            </a:extLst>
          </p:cNvPr>
          <p:cNvSpPr/>
          <p:nvPr/>
        </p:nvSpPr>
        <p:spPr>
          <a:xfrm>
            <a:off x="7051656" y="2650120"/>
            <a:ext cx="1103313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BFEB05AF-274F-2D2E-B750-4AF222CA48F2}"/>
              </a:ext>
            </a:extLst>
          </p:cNvPr>
          <p:cNvSpPr/>
          <p:nvPr/>
        </p:nvSpPr>
        <p:spPr>
          <a:xfrm>
            <a:off x="6690479" y="2650120"/>
            <a:ext cx="687958" cy="1731932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50FD6DA3-FD9E-9AAC-2409-76D3CE754DBA}"/>
              </a:ext>
            </a:extLst>
          </p:cNvPr>
          <p:cNvSpPr/>
          <p:nvPr/>
        </p:nvSpPr>
        <p:spPr>
          <a:xfrm>
            <a:off x="6879667" y="3131690"/>
            <a:ext cx="306143" cy="7687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9140935-8E5E-8575-8AF9-21F393D85946}"/>
              </a:ext>
            </a:extLst>
          </p:cNvPr>
          <p:cNvSpPr/>
          <p:nvPr/>
        </p:nvSpPr>
        <p:spPr>
          <a:xfrm>
            <a:off x="5899328" y="2650120"/>
            <a:ext cx="1103313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686B63A4-0EB6-8FD3-EE87-387E6719C3B4}"/>
              </a:ext>
            </a:extLst>
          </p:cNvPr>
          <p:cNvSpPr/>
          <p:nvPr/>
        </p:nvSpPr>
        <p:spPr>
          <a:xfrm>
            <a:off x="5538150" y="2650120"/>
            <a:ext cx="687958" cy="1731932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5E9BFE6D-97E1-BE54-FE7F-935A52ED798E}"/>
              </a:ext>
            </a:extLst>
          </p:cNvPr>
          <p:cNvSpPr/>
          <p:nvPr/>
        </p:nvSpPr>
        <p:spPr>
          <a:xfrm>
            <a:off x="5735938" y="3131690"/>
            <a:ext cx="306143" cy="7687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471C4E0-359B-18A4-3069-CD3619898E22}"/>
              </a:ext>
            </a:extLst>
          </p:cNvPr>
          <p:cNvSpPr/>
          <p:nvPr/>
        </p:nvSpPr>
        <p:spPr>
          <a:xfrm>
            <a:off x="4755597" y="2650120"/>
            <a:ext cx="1102452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1" y="21600"/>
                </a:moveTo>
                <a:cubicBezTo>
                  <a:pt x="18584" y="21600"/>
                  <a:pt x="21600" y="16763"/>
                  <a:pt x="21600" y="10800"/>
                </a:cubicBezTo>
                <a:cubicBezTo>
                  <a:pt x="21600" y="4837"/>
                  <a:pt x="18584" y="0"/>
                  <a:pt x="14861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1" y="215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D9300C9D-D4CA-F6FF-A821-3BC3294FE738}"/>
              </a:ext>
            </a:extLst>
          </p:cNvPr>
          <p:cNvSpPr/>
          <p:nvPr/>
        </p:nvSpPr>
        <p:spPr>
          <a:xfrm>
            <a:off x="4394421" y="2650120"/>
            <a:ext cx="687958" cy="1731932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034E609C-B0A3-ABB0-3DE7-6F23E1DE257C}"/>
              </a:ext>
            </a:extLst>
          </p:cNvPr>
          <p:cNvSpPr/>
          <p:nvPr/>
        </p:nvSpPr>
        <p:spPr>
          <a:xfrm>
            <a:off x="4583608" y="3131690"/>
            <a:ext cx="306143" cy="7687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6FA58CE-285E-2646-700E-EF78958B5B7D}"/>
              </a:ext>
            </a:extLst>
          </p:cNvPr>
          <p:cNvSpPr/>
          <p:nvPr/>
        </p:nvSpPr>
        <p:spPr>
          <a:xfrm>
            <a:off x="3603269" y="2650120"/>
            <a:ext cx="1103313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Oval">
            <a:extLst>
              <a:ext uri="{FF2B5EF4-FFF2-40B4-BE49-F238E27FC236}">
                <a16:creationId xmlns:a16="http://schemas.microsoft.com/office/drawing/2014/main" id="{0499F567-4AFF-5220-C2AA-315B5F9DF3EC}"/>
              </a:ext>
            </a:extLst>
          </p:cNvPr>
          <p:cNvSpPr/>
          <p:nvPr/>
        </p:nvSpPr>
        <p:spPr>
          <a:xfrm>
            <a:off x="3250691" y="2650120"/>
            <a:ext cx="687958" cy="1731932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Oval">
            <a:extLst>
              <a:ext uri="{FF2B5EF4-FFF2-40B4-BE49-F238E27FC236}">
                <a16:creationId xmlns:a16="http://schemas.microsoft.com/office/drawing/2014/main" id="{F40CB98D-652D-780E-BB81-85A29FE3CA03}"/>
              </a:ext>
            </a:extLst>
          </p:cNvPr>
          <p:cNvSpPr/>
          <p:nvPr/>
        </p:nvSpPr>
        <p:spPr>
          <a:xfrm>
            <a:off x="3439879" y="3131690"/>
            <a:ext cx="306142" cy="7687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13FF6BB-A9F4-3827-AD6E-CD2CEAB31019}"/>
              </a:ext>
            </a:extLst>
          </p:cNvPr>
          <p:cNvSpPr/>
          <p:nvPr/>
        </p:nvSpPr>
        <p:spPr>
          <a:xfrm>
            <a:off x="2493938" y="2650120"/>
            <a:ext cx="1103313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Oval">
            <a:extLst>
              <a:ext uri="{FF2B5EF4-FFF2-40B4-BE49-F238E27FC236}">
                <a16:creationId xmlns:a16="http://schemas.microsoft.com/office/drawing/2014/main" id="{6674A1CA-67AB-6D2B-6B9F-747BF4F63C25}"/>
              </a:ext>
            </a:extLst>
          </p:cNvPr>
          <p:cNvSpPr/>
          <p:nvPr/>
        </p:nvSpPr>
        <p:spPr>
          <a:xfrm>
            <a:off x="2132760" y="2650120"/>
            <a:ext cx="687958" cy="17319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Oval">
            <a:extLst>
              <a:ext uri="{FF2B5EF4-FFF2-40B4-BE49-F238E27FC236}">
                <a16:creationId xmlns:a16="http://schemas.microsoft.com/office/drawing/2014/main" id="{12CC088A-11F3-8DE2-2725-976682DBC6E4}"/>
              </a:ext>
            </a:extLst>
          </p:cNvPr>
          <p:cNvSpPr/>
          <p:nvPr/>
        </p:nvSpPr>
        <p:spPr>
          <a:xfrm>
            <a:off x="2321949" y="3131690"/>
            <a:ext cx="306142" cy="7687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C12A6C1-3E47-BE56-635A-0F8539FE214D}"/>
              </a:ext>
            </a:extLst>
          </p:cNvPr>
          <p:cNvSpPr/>
          <p:nvPr/>
        </p:nvSpPr>
        <p:spPr>
          <a:xfrm>
            <a:off x="1350208" y="2650120"/>
            <a:ext cx="1103313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Oval">
            <a:extLst>
              <a:ext uri="{FF2B5EF4-FFF2-40B4-BE49-F238E27FC236}">
                <a16:creationId xmlns:a16="http://schemas.microsoft.com/office/drawing/2014/main" id="{483E873D-7C62-4A41-6E1C-4068CD49B3BC}"/>
              </a:ext>
            </a:extLst>
          </p:cNvPr>
          <p:cNvSpPr/>
          <p:nvPr/>
        </p:nvSpPr>
        <p:spPr>
          <a:xfrm>
            <a:off x="989031" y="2650120"/>
            <a:ext cx="687958" cy="1731932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Oval">
            <a:extLst>
              <a:ext uri="{FF2B5EF4-FFF2-40B4-BE49-F238E27FC236}">
                <a16:creationId xmlns:a16="http://schemas.microsoft.com/office/drawing/2014/main" id="{D98B0AAA-331A-692C-5876-14578D674690}"/>
              </a:ext>
            </a:extLst>
          </p:cNvPr>
          <p:cNvSpPr/>
          <p:nvPr/>
        </p:nvSpPr>
        <p:spPr>
          <a:xfrm>
            <a:off x="1178219" y="3131690"/>
            <a:ext cx="306142" cy="7687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id="{CE03313C-C469-B529-AFD5-59F123473EBD}"/>
              </a:ext>
            </a:extLst>
          </p:cNvPr>
          <p:cNvSpPr txBox="1"/>
          <p:nvPr/>
        </p:nvSpPr>
        <p:spPr>
          <a:xfrm>
            <a:off x="1154735" y="399981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7CDFD3CB-0251-71E9-A130-F257FD5BEB42}"/>
              </a:ext>
            </a:extLst>
          </p:cNvPr>
          <p:cNvSpPr txBox="1"/>
          <p:nvPr/>
        </p:nvSpPr>
        <p:spPr>
          <a:xfrm>
            <a:off x="3437602" y="399981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28EAAE44-60C5-91AB-1BE6-0A4A34A99945}"/>
              </a:ext>
            </a:extLst>
          </p:cNvPr>
          <p:cNvSpPr txBox="1"/>
          <p:nvPr/>
        </p:nvSpPr>
        <p:spPr>
          <a:xfrm>
            <a:off x="5733486" y="399981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4" name="TextBox 43">
            <a:extLst>
              <a:ext uri="{FF2B5EF4-FFF2-40B4-BE49-F238E27FC236}">
                <a16:creationId xmlns:a16="http://schemas.microsoft.com/office/drawing/2014/main" id="{8D6781CD-8852-4167-73A5-F8D9C7EDF161}"/>
              </a:ext>
            </a:extLst>
          </p:cNvPr>
          <p:cNvSpPr txBox="1"/>
          <p:nvPr/>
        </p:nvSpPr>
        <p:spPr>
          <a:xfrm>
            <a:off x="2324629" y="2725032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5" name="TextBox 44">
            <a:extLst>
              <a:ext uri="{FF2B5EF4-FFF2-40B4-BE49-F238E27FC236}">
                <a16:creationId xmlns:a16="http://schemas.microsoft.com/office/drawing/2014/main" id="{048BFDC7-C48B-58E6-20B7-78C103088DB0}"/>
              </a:ext>
            </a:extLst>
          </p:cNvPr>
          <p:cNvSpPr txBox="1"/>
          <p:nvPr/>
        </p:nvSpPr>
        <p:spPr>
          <a:xfrm>
            <a:off x="4607496" y="2725032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6" name="TextBox 45">
            <a:extLst>
              <a:ext uri="{FF2B5EF4-FFF2-40B4-BE49-F238E27FC236}">
                <a16:creationId xmlns:a16="http://schemas.microsoft.com/office/drawing/2014/main" id="{872AAD5A-BB16-5343-9B09-79D33F1ADA0E}"/>
              </a:ext>
            </a:extLst>
          </p:cNvPr>
          <p:cNvSpPr txBox="1"/>
          <p:nvPr/>
        </p:nvSpPr>
        <p:spPr>
          <a:xfrm>
            <a:off x="6903380" y="2725032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>
                <a:solidFill>
                  <a:schemeClr val="bg1"/>
                </a:solidFill>
              </a:rPr>
              <a:t>06</a:t>
            </a:r>
            <a:endParaRPr lang="en-US" sz="1500" b="1" dirty="0">
              <a:solidFill>
                <a:schemeClr val="bg1"/>
              </a:solidFill>
            </a:endParaRPr>
          </a:p>
        </p:txBody>
      </p:sp>
      <p:pic>
        <p:nvPicPr>
          <p:cNvPr id="27" name="Graphic 46" descr="Bar graph with upward trend with solid fill">
            <a:extLst>
              <a:ext uri="{FF2B5EF4-FFF2-40B4-BE49-F238E27FC236}">
                <a16:creationId xmlns:a16="http://schemas.microsoft.com/office/drawing/2014/main" id="{379F3F47-2619-0113-6C87-40173506E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56585" y="3246336"/>
            <a:ext cx="539500" cy="539500"/>
          </a:xfrm>
          <a:prstGeom prst="rect">
            <a:avLst/>
          </a:prstGeom>
        </p:spPr>
      </p:pic>
      <p:pic>
        <p:nvPicPr>
          <p:cNvPr id="28" name="Graphic 47" descr="Bullseye with solid fill">
            <a:extLst>
              <a:ext uri="{FF2B5EF4-FFF2-40B4-BE49-F238E27FC236}">
                <a16:creationId xmlns:a16="http://schemas.microsoft.com/office/drawing/2014/main" id="{CBB9D601-AC69-DDF4-8940-E87D018224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13053" y="3246336"/>
            <a:ext cx="539500" cy="539500"/>
          </a:xfrm>
          <a:prstGeom prst="rect">
            <a:avLst/>
          </a:prstGeom>
        </p:spPr>
      </p:pic>
      <p:pic>
        <p:nvPicPr>
          <p:cNvPr id="29" name="Graphic 48" descr="Database with solid fill">
            <a:extLst>
              <a:ext uri="{FF2B5EF4-FFF2-40B4-BE49-F238E27FC236}">
                <a16:creationId xmlns:a16="http://schemas.microsoft.com/office/drawing/2014/main" id="{DD07EB69-98F6-6A66-B102-EDB7243A70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50506" y="3246336"/>
            <a:ext cx="539500" cy="539500"/>
          </a:xfrm>
          <a:prstGeom prst="rect">
            <a:avLst/>
          </a:prstGeom>
        </p:spPr>
      </p:pic>
      <p:pic>
        <p:nvPicPr>
          <p:cNvPr id="30" name="Graphic 49" descr="Gears with solid fill">
            <a:extLst>
              <a:ext uri="{FF2B5EF4-FFF2-40B4-BE49-F238E27FC236}">
                <a16:creationId xmlns:a16="http://schemas.microsoft.com/office/drawing/2014/main" id="{C64EBC9D-D295-70EF-2CA2-3092CC861C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52151" y="3246336"/>
            <a:ext cx="539500" cy="539500"/>
          </a:xfrm>
          <a:prstGeom prst="rect">
            <a:avLst/>
          </a:prstGeom>
        </p:spPr>
      </p:pic>
      <p:pic>
        <p:nvPicPr>
          <p:cNvPr id="31" name="Graphic 50" descr="Hourglass 30% with solid fill">
            <a:extLst>
              <a:ext uri="{FF2B5EF4-FFF2-40B4-BE49-F238E27FC236}">
                <a16:creationId xmlns:a16="http://schemas.microsoft.com/office/drawing/2014/main" id="{3C7FF28A-0ED6-2066-846F-0457037AD1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95880" y="3246336"/>
            <a:ext cx="539500" cy="539500"/>
          </a:xfrm>
          <a:prstGeom prst="rect">
            <a:avLst/>
          </a:prstGeom>
        </p:spPr>
      </p:pic>
      <p:pic>
        <p:nvPicPr>
          <p:cNvPr id="32" name="Graphic 51" descr="Lightbulb with solid fill">
            <a:extLst>
              <a:ext uri="{FF2B5EF4-FFF2-40B4-BE49-F238E27FC236}">
                <a16:creationId xmlns:a16="http://schemas.microsoft.com/office/drawing/2014/main" id="{131B15CD-E8AF-BDA9-C6F1-52FA55403C3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67012" y="3246336"/>
            <a:ext cx="539500" cy="5395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0AE002C5-E7F4-C0DB-A3F5-58E4AD46302A}"/>
              </a:ext>
            </a:extLst>
          </p:cNvPr>
          <p:cNvGrpSpPr/>
          <p:nvPr/>
        </p:nvGrpSpPr>
        <p:grpSpPr>
          <a:xfrm>
            <a:off x="234009" y="4485747"/>
            <a:ext cx="1898751" cy="875283"/>
            <a:chOff x="332936" y="4621560"/>
            <a:chExt cx="2926080" cy="116704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CAF3296-35DE-7944-4097-B806F0D8537A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AED1F2-9034-718F-FC42-9D7DC6D7D71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BD836D-D08A-C67A-2447-03D15B57B1C2}"/>
              </a:ext>
            </a:extLst>
          </p:cNvPr>
          <p:cNvGrpSpPr/>
          <p:nvPr/>
        </p:nvGrpSpPr>
        <p:grpSpPr>
          <a:xfrm>
            <a:off x="1416032" y="1624929"/>
            <a:ext cx="1898751" cy="875283"/>
            <a:chOff x="332936" y="2596988"/>
            <a:chExt cx="2926080" cy="116704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4FEAEF-B218-9048-030F-EEB7501B569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54AED0-B81E-60EE-C032-37679F1F299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B16B8C-B420-2365-714E-858D090F3412}"/>
              </a:ext>
            </a:extLst>
          </p:cNvPr>
          <p:cNvGrpSpPr/>
          <p:nvPr/>
        </p:nvGrpSpPr>
        <p:grpSpPr>
          <a:xfrm>
            <a:off x="3780077" y="1624929"/>
            <a:ext cx="1898751" cy="875283"/>
            <a:chOff x="332936" y="2596988"/>
            <a:chExt cx="2926080" cy="116704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D4E462-FDD1-4CF9-0153-ECCD54D619C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637DF5-E5B3-ECB0-0B12-E6259F94A3E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4FDFB70-AF32-D11B-9C9A-050F1248D848}"/>
              </a:ext>
            </a:extLst>
          </p:cNvPr>
          <p:cNvGrpSpPr/>
          <p:nvPr/>
        </p:nvGrpSpPr>
        <p:grpSpPr>
          <a:xfrm>
            <a:off x="6144121" y="1624929"/>
            <a:ext cx="1898751" cy="875283"/>
            <a:chOff x="332936" y="2596988"/>
            <a:chExt cx="2926080" cy="116704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5822CD1-C7C9-1A53-5FEA-03F9FBFFFF3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1ED21F6-C0EA-C8E8-3989-663644E7D8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4798C5A-9B7B-5E94-D8A4-31E2A19AAD5D}"/>
              </a:ext>
            </a:extLst>
          </p:cNvPr>
          <p:cNvGrpSpPr/>
          <p:nvPr/>
        </p:nvGrpSpPr>
        <p:grpSpPr>
          <a:xfrm>
            <a:off x="2598054" y="4485747"/>
            <a:ext cx="1898751" cy="875283"/>
            <a:chOff x="332936" y="4621560"/>
            <a:chExt cx="2926080" cy="116704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AE436A-531D-4FF2-E893-412014AB126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D665796-3F42-EA53-7F9F-DDAAB9E96E6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EB0AC63-EE2B-58F2-E04F-A3AAAEFC46DA}"/>
              </a:ext>
            </a:extLst>
          </p:cNvPr>
          <p:cNvGrpSpPr/>
          <p:nvPr/>
        </p:nvGrpSpPr>
        <p:grpSpPr>
          <a:xfrm>
            <a:off x="4962099" y="4485747"/>
            <a:ext cx="1898751" cy="875283"/>
            <a:chOff x="332936" y="4621560"/>
            <a:chExt cx="2926080" cy="11670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9B14DE-642C-E5DA-4963-0047320AC9B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88C3B9F-D2CE-7DA7-3F2C-8707FF6F975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Ring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33684DA-5A5E-8732-DF53-A556C2304D0D}"/>
              </a:ext>
            </a:extLst>
          </p:cNvPr>
          <p:cNvSpPr/>
          <p:nvPr/>
        </p:nvSpPr>
        <p:spPr>
          <a:xfrm>
            <a:off x="7051656" y="2650120"/>
            <a:ext cx="1103313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BFEB05AF-274F-2D2E-B750-4AF222CA48F2}"/>
              </a:ext>
            </a:extLst>
          </p:cNvPr>
          <p:cNvSpPr/>
          <p:nvPr/>
        </p:nvSpPr>
        <p:spPr>
          <a:xfrm>
            <a:off x="6690479" y="2650120"/>
            <a:ext cx="687958" cy="17319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50FD6DA3-FD9E-9AAC-2409-76D3CE754DBA}"/>
              </a:ext>
            </a:extLst>
          </p:cNvPr>
          <p:cNvSpPr/>
          <p:nvPr/>
        </p:nvSpPr>
        <p:spPr>
          <a:xfrm>
            <a:off x="6879667" y="3131690"/>
            <a:ext cx="306143" cy="7687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9140935-8E5E-8575-8AF9-21F393D85946}"/>
              </a:ext>
            </a:extLst>
          </p:cNvPr>
          <p:cNvSpPr/>
          <p:nvPr/>
        </p:nvSpPr>
        <p:spPr>
          <a:xfrm>
            <a:off x="5899328" y="2650120"/>
            <a:ext cx="1103313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686B63A4-0EB6-8FD3-EE87-387E6719C3B4}"/>
              </a:ext>
            </a:extLst>
          </p:cNvPr>
          <p:cNvSpPr/>
          <p:nvPr/>
        </p:nvSpPr>
        <p:spPr>
          <a:xfrm>
            <a:off x="5538150" y="2650120"/>
            <a:ext cx="687958" cy="17319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5E9BFE6D-97E1-BE54-FE7F-935A52ED798E}"/>
              </a:ext>
            </a:extLst>
          </p:cNvPr>
          <p:cNvSpPr/>
          <p:nvPr/>
        </p:nvSpPr>
        <p:spPr>
          <a:xfrm>
            <a:off x="5735938" y="3131690"/>
            <a:ext cx="306143" cy="7687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471C4E0-359B-18A4-3069-CD3619898E22}"/>
              </a:ext>
            </a:extLst>
          </p:cNvPr>
          <p:cNvSpPr/>
          <p:nvPr/>
        </p:nvSpPr>
        <p:spPr>
          <a:xfrm>
            <a:off x="4755597" y="2650120"/>
            <a:ext cx="1102452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1" y="21600"/>
                </a:moveTo>
                <a:cubicBezTo>
                  <a:pt x="18584" y="21600"/>
                  <a:pt x="21600" y="16763"/>
                  <a:pt x="21600" y="10800"/>
                </a:cubicBezTo>
                <a:cubicBezTo>
                  <a:pt x="21600" y="4837"/>
                  <a:pt x="18584" y="0"/>
                  <a:pt x="14861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1" y="2158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D9300C9D-D4CA-F6FF-A821-3BC3294FE738}"/>
              </a:ext>
            </a:extLst>
          </p:cNvPr>
          <p:cNvSpPr/>
          <p:nvPr/>
        </p:nvSpPr>
        <p:spPr>
          <a:xfrm>
            <a:off x="4394421" y="2650120"/>
            <a:ext cx="687958" cy="1731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Oval">
            <a:extLst>
              <a:ext uri="{FF2B5EF4-FFF2-40B4-BE49-F238E27FC236}">
                <a16:creationId xmlns:a16="http://schemas.microsoft.com/office/drawing/2014/main" id="{034E609C-B0A3-ABB0-3DE7-6F23E1DE257C}"/>
              </a:ext>
            </a:extLst>
          </p:cNvPr>
          <p:cNvSpPr/>
          <p:nvPr/>
        </p:nvSpPr>
        <p:spPr>
          <a:xfrm>
            <a:off x="4583608" y="3131690"/>
            <a:ext cx="306143" cy="7687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6FA58CE-285E-2646-700E-EF78958B5B7D}"/>
              </a:ext>
            </a:extLst>
          </p:cNvPr>
          <p:cNvSpPr/>
          <p:nvPr/>
        </p:nvSpPr>
        <p:spPr>
          <a:xfrm>
            <a:off x="3603269" y="2650120"/>
            <a:ext cx="1103313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Oval">
            <a:extLst>
              <a:ext uri="{FF2B5EF4-FFF2-40B4-BE49-F238E27FC236}">
                <a16:creationId xmlns:a16="http://schemas.microsoft.com/office/drawing/2014/main" id="{0499F567-4AFF-5220-C2AA-315B5F9DF3EC}"/>
              </a:ext>
            </a:extLst>
          </p:cNvPr>
          <p:cNvSpPr/>
          <p:nvPr/>
        </p:nvSpPr>
        <p:spPr>
          <a:xfrm>
            <a:off x="3250691" y="2650120"/>
            <a:ext cx="687958" cy="17319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Oval">
            <a:extLst>
              <a:ext uri="{FF2B5EF4-FFF2-40B4-BE49-F238E27FC236}">
                <a16:creationId xmlns:a16="http://schemas.microsoft.com/office/drawing/2014/main" id="{F40CB98D-652D-780E-BB81-85A29FE3CA03}"/>
              </a:ext>
            </a:extLst>
          </p:cNvPr>
          <p:cNvSpPr/>
          <p:nvPr/>
        </p:nvSpPr>
        <p:spPr>
          <a:xfrm>
            <a:off x="3439879" y="3131690"/>
            <a:ext cx="306142" cy="7687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113FF6BB-A9F4-3827-AD6E-CD2CEAB31019}"/>
              </a:ext>
            </a:extLst>
          </p:cNvPr>
          <p:cNvSpPr/>
          <p:nvPr/>
        </p:nvSpPr>
        <p:spPr>
          <a:xfrm>
            <a:off x="2493938" y="2650120"/>
            <a:ext cx="1103313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Oval">
            <a:extLst>
              <a:ext uri="{FF2B5EF4-FFF2-40B4-BE49-F238E27FC236}">
                <a16:creationId xmlns:a16="http://schemas.microsoft.com/office/drawing/2014/main" id="{6674A1CA-67AB-6D2B-6B9F-747BF4F63C25}"/>
              </a:ext>
            </a:extLst>
          </p:cNvPr>
          <p:cNvSpPr/>
          <p:nvPr/>
        </p:nvSpPr>
        <p:spPr>
          <a:xfrm>
            <a:off x="2132760" y="2650120"/>
            <a:ext cx="687958" cy="17319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Oval">
            <a:extLst>
              <a:ext uri="{FF2B5EF4-FFF2-40B4-BE49-F238E27FC236}">
                <a16:creationId xmlns:a16="http://schemas.microsoft.com/office/drawing/2014/main" id="{12CC088A-11F3-8DE2-2725-976682DBC6E4}"/>
              </a:ext>
            </a:extLst>
          </p:cNvPr>
          <p:cNvSpPr/>
          <p:nvPr/>
        </p:nvSpPr>
        <p:spPr>
          <a:xfrm>
            <a:off x="2321949" y="3131690"/>
            <a:ext cx="306142" cy="7687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C12A6C1-3E47-BE56-635A-0F8539FE214D}"/>
              </a:ext>
            </a:extLst>
          </p:cNvPr>
          <p:cNvSpPr/>
          <p:nvPr/>
        </p:nvSpPr>
        <p:spPr>
          <a:xfrm>
            <a:off x="1350208" y="2650120"/>
            <a:ext cx="1103313" cy="1731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6" y="21600"/>
                </a:moveTo>
                <a:cubicBezTo>
                  <a:pt x="18586" y="21600"/>
                  <a:pt x="21600" y="16763"/>
                  <a:pt x="21600" y="10800"/>
                </a:cubicBezTo>
                <a:cubicBezTo>
                  <a:pt x="21600" y="4837"/>
                  <a:pt x="18586" y="0"/>
                  <a:pt x="14866" y="0"/>
                </a:cubicBezTo>
                <a:lnTo>
                  <a:pt x="0" y="0"/>
                </a:lnTo>
                <a:lnTo>
                  <a:pt x="0" y="21589"/>
                </a:lnTo>
                <a:lnTo>
                  <a:pt x="14866" y="21589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Oval">
            <a:extLst>
              <a:ext uri="{FF2B5EF4-FFF2-40B4-BE49-F238E27FC236}">
                <a16:creationId xmlns:a16="http://schemas.microsoft.com/office/drawing/2014/main" id="{483E873D-7C62-4A41-6E1C-4068CD49B3BC}"/>
              </a:ext>
            </a:extLst>
          </p:cNvPr>
          <p:cNvSpPr/>
          <p:nvPr/>
        </p:nvSpPr>
        <p:spPr>
          <a:xfrm>
            <a:off x="989031" y="2650120"/>
            <a:ext cx="687958" cy="17319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Oval">
            <a:extLst>
              <a:ext uri="{FF2B5EF4-FFF2-40B4-BE49-F238E27FC236}">
                <a16:creationId xmlns:a16="http://schemas.microsoft.com/office/drawing/2014/main" id="{D98B0AAA-331A-692C-5876-14578D674690}"/>
              </a:ext>
            </a:extLst>
          </p:cNvPr>
          <p:cNvSpPr/>
          <p:nvPr/>
        </p:nvSpPr>
        <p:spPr>
          <a:xfrm>
            <a:off x="1178219" y="3131690"/>
            <a:ext cx="306142" cy="7687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id="{CE03313C-C469-B529-AFD5-59F123473EBD}"/>
              </a:ext>
            </a:extLst>
          </p:cNvPr>
          <p:cNvSpPr txBox="1"/>
          <p:nvPr/>
        </p:nvSpPr>
        <p:spPr>
          <a:xfrm>
            <a:off x="1154735" y="399981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7CDFD3CB-0251-71E9-A130-F257FD5BEB42}"/>
              </a:ext>
            </a:extLst>
          </p:cNvPr>
          <p:cNvSpPr txBox="1"/>
          <p:nvPr/>
        </p:nvSpPr>
        <p:spPr>
          <a:xfrm>
            <a:off x="3437602" y="399981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3" name="TextBox 41">
            <a:extLst>
              <a:ext uri="{FF2B5EF4-FFF2-40B4-BE49-F238E27FC236}">
                <a16:creationId xmlns:a16="http://schemas.microsoft.com/office/drawing/2014/main" id="{28EAAE44-60C5-91AB-1BE6-0A4A34A99945}"/>
              </a:ext>
            </a:extLst>
          </p:cNvPr>
          <p:cNvSpPr txBox="1"/>
          <p:nvPr/>
        </p:nvSpPr>
        <p:spPr>
          <a:xfrm>
            <a:off x="5733486" y="399981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24" name="TextBox 43">
            <a:extLst>
              <a:ext uri="{FF2B5EF4-FFF2-40B4-BE49-F238E27FC236}">
                <a16:creationId xmlns:a16="http://schemas.microsoft.com/office/drawing/2014/main" id="{8D6781CD-8852-4167-73A5-F8D9C7EDF161}"/>
              </a:ext>
            </a:extLst>
          </p:cNvPr>
          <p:cNvSpPr txBox="1"/>
          <p:nvPr/>
        </p:nvSpPr>
        <p:spPr>
          <a:xfrm>
            <a:off x="2324629" y="2725032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5" name="TextBox 44">
            <a:extLst>
              <a:ext uri="{FF2B5EF4-FFF2-40B4-BE49-F238E27FC236}">
                <a16:creationId xmlns:a16="http://schemas.microsoft.com/office/drawing/2014/main" id="{048BFDC7-C48B-58E6-20B7-78C103088DB0}"/>
              </a:ext>
            </a:extLst>
          </p:cNvPr>
          <p:cNvSpPr txBox="1"/>
          <p:nvPr/>
        </p:nvSpPr>
        <p:spPr>
          <a:xfrm>
            <a:off x="4607496" y="2725032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6" name="TextBox 45">
            <a:extLst>
              <a:ext uri="{FF2B5EF4-FFF2-40B4-BE49-F238E27FC236}">
                <a16:creationId xmlns:a16="http://schemas.microsoft.com/office/drawing/2014/main" id="{872AAD5A-BB16-5343-9B09-79D33F1ADA0E}"/>
              </a:ext>
            </a:extLst>
          </p:cNvPr>
          <p:cNvSpPr txBox="1"/>
          <p:nvPr/>
        </p:nvSpPr>
        <p:spPr>
          <a:xfrm>
            <a:off x="6903380" y="2725032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en-US" sz="1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7" name="Graphic 46" descr="Bar graph with upward trend with solid fill">
            <a:extLst>
              <a:ext uri="{FF2B5EF4-FFF2-40B4-BE49-F238E27FC236}">
                <a16:creationId xmlns:a16="http://schemas.microsoft.com/office/drawing/2014/main" id="{379F3F47-2619-0113-6C87-40173506E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56585" y="3246336"/>
            <a:ext cx="539500" cy="539500"/>
          </a:xfrm>
          <a:prstGeom prst="rect">
            <a:avLst/>
          </a:prstGeom>
        </p:spPr>
      </p:pic>
      <p:pic>
        <p:nvPicPr>
          <p:cNvPr id="28" name="Graphic 47" descr="Bullseye with solid fill">
            <a:extLst>
              <a:ext uri="{FF2B5EF4-FFF2-40B4-BE49-F238E27FC236}">
                <a16:creationId xmlns:a16="http://schemas.microsoft.com/office/drawing/2014/main" id="{CBB9D601-AC69-DDF4-8940-E87D018224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13053" y="3246336"/>
            <a:ext cx="539500" cy="539500"/>
          </a:xfrm>
          <a:prstGeom prst="rect">
            <a:avLst/>
          </a:prstGeom>
        </p:spPr>
      </p:pic>
      <p:pic>
        <p:nvPicPr>
          <p:cNvPr id="29" name="Graphic 48" descr="Database with solid fill">
            <a:extLst>
              <a:ext uri="{FF2B5EF4-FFF2-40B4-BE49-F238E27FC236}">
                <a16:creationId xmlns:a16="http://schemas.microsoft.com/office/drawing/2014/main" id="{DD07EB69-98F6-6A66-B102-EDB7243A70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50506" y="3246336"/>
            <a:ext cx="539500" cy="539500"/>
          </a:xfrm>
          <a:prstGeom prst="rect">
            <a:avLst/>
          </a:prstGeom>
        </p:spPr>
      </p:pic>
      <p:pic>
        <p:nvPicPr>
          <p:cNvPr id="30" name="Graphic 49" descr="Gears with solid fill">
            <a:extLst>
              <a:ext uri="{FF2B5EF4-FFF2-40B4-BE49-F238E27FC236}">
                <a16:creationId xmlns:a16="http://schemas.microsoft.com/office/drawing/2014/main" id="{C64EBC9D-D295-70EF-2CA2-3092CC861C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52151" y="3246336"/>
            <a:ext cx="539500" cy="539500"/>
          </a:xfrm>
          <a:prstGeom prst="rect">
            <a:avLst/>
          </a:prstGeom>
        </p:spPr>
      </p:pic>
      <p:pic>
        <p:nvPicPr>
          <p:cNvPr id="31" name="Graphic 50" descr="Hourglass 30% with solid fill">
            <a:extLst>
              <a:ext uri="{FF2B5EF4-FFF2-40B4-BE49-F238E27FC236}">
                <a16:creationId xmlns:a16="http://schemas.microsoft.com/office/drawing/2014/main" id="{3C7FF28A-0ED6-2066-846F-0457037AD1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95880" y="3246336"/>
            <a:ext cx="539500" cy="539500"/>
          </a:xfrm>
          <a:prstGeom prst="rect">
            <a:avLst/>
          </a:prstGeom>
        </p:spPr>
      </p:pic>
      <p:pic>
        <p:nvPicPr>
          <p:cNvPr id="32" name="Graphic 51" descr="Lightbulb with solid fill">
            <a:extLst>
              <a:ext uri="{FF2B5EF4-FFF2-40B4-BE49-F238E27FC236}">
                <a16:creationId xmlns:a16="http://schemas.microsoft.com/office/drawing/2014/main" id="{131B15CD-E8AF-BDA9-C6F1-52FA55403C3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67012" y="3246336"/>
            <a:ext cx="539500" cy="539500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0AE002C5-E7F4-C0DB-A3F5-58E4AD46302A}"/>
              </a:ext>
            </a:extLst>
          </p:cNvPr>
          <p:cNvGrpSpPr/>
          <p:nvPr/>
        </p:nvGrpSpPr>
        <p:grpSpPr>
          <a:xfrm>
            <a:off x="234009" y="4485747"/>
            <a:ext cx="1898751" cy="875283"/>
            <a:chOff x="332936" y="4621560"/>
            <a:chExt cx="2926080" cy="116704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CAF3296-35DE-7944-4097-B806F0D8537A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AED1F2-9034-718F-FC42-9D7DC6D7D71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BD836D-D08A-C67A-2447-03D15B57B1C2}"/>
              </a:ext>
            </a:extLst>
          </p:cNvPr>
          <p:cNvGrpSpPr/>
          <p:nvPr/>
        </p:nvGrpSpPr>
        <p:grpSpPr>
          <a:xfrm>
            <a:off x="1416032" y="1624929"/>
            <a:ext cx="1898751" cy="875283"/>
            <a:chOff x="332936" y="2596988"/>
            <a:chExt cx="2926080" cy="116704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4FEAEF-B218-9048-030F-EEB7501B5698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954AED0-B81E-60EE-C032-37679F1F299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B16B8C-B420-2365-714E-858D090F3412}"/>
              </a:ext>
            </a:extLst>
          </p:cNvPr>
          <p:cNvGrpSpPr/>
          <p:nvPr/>
        </p:nvGrpSpPr>
        <p:grpSpPr>
          <a:xfrm>
            <a:off x="3780077" y="1624929"/>
            <a:ext cx="1898751" cy="875283"/>
            <a:chOff x="332936" y="2596988"/>
            <a:chExt cx="2926080" cy="116704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D4E462-FDD1-4CF9-0153-ECCD54D619C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637DF5-E5B3-ECB0-0B12-E6259F94A3E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4FDFB70-AF32-D11B-9C9A-050F1248D848}"/>
              </a:ext>
            </a:extLst>
          </p:cNvPr>
          <p:cNvGrpSpPr/>
          <p:nvPr/>
        </p:nvGrpSpPr>
        <p:grpSpPr>
          <a:xfrm>
            <a:off x="6144121" y="1624929"/>
            <a:ext cx="1898751" cy="875283"/>
            <a:chOff x="332936" y="2596988"/>
            <a:chExt cx="2926080" cy="116704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5822CD1-C7C9-1A53-5FEA-03F9FBFFFF3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1ED21F6-C0EA-C8E8-3989-663644E7D8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4798C5A-9B7B-5E94-D8A4-31E2A19AAD5D}"/>
              </a:ext>
            </a:extLst>
          </p:cNvPr>
          <p:cNvGrpSpPr/>
          <p:nvPr/>
        </p:nvGrpSpPr>
        <p:grpSpPr>
          <a:xfrm>
            <a:off x="2598054" y="4485747"/>
            <a:ext cx="1898751" cy="875283"/>
            <a:chOff x="332936" y="4621560"/>
            <a:chExt cx="2926080" cy="116704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AE436A-531D-4FF2-E893-412014AB126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D665796-3F42-EA53-7F9F-DDAAB9E96E6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EB0AC63-EE2B-58F2-E04F-A3AAAEFC46DA}"/>
              </a:ext>
            </a:extLst>
          </p:cNvPr>
          <p:cNvGrpSpPr/>
          <p:nvPr/>
        </p:nvGrpSpPr>
        <p:grpSpPr>
          <a:xfrm>
            <a:off x="4962099" y="4485747"/>
            <a:ext cx="1898751" cy="875283"/>
            <a:chOff x="332936" y="4621560"/>
            <a:chExt cx="2926080" cy="116704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9B14DE-642C-E5DA-4963-0047320AC9B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88C3B9F-D2CE-7DA7-3F2C-8707FF6F975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815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381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Ring Process – Slide Template</vt:lpstr>
      <vt:lpstr>Horizontal Ring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Ring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2022-07-05T21:52:21Z</dcterms:modified>
  <cp:category>Charts &amp; Diagrams</cp:category>
</cp:coreProperties>
</file>