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66" d="100"/>
          <a:sy n="66" d="100"/>
        </p:scale>
        <p:origin x="732" y="19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2334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Horizontal Ring Process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433684DA-5A5E-8732-DF53-A556C2304D0D}"/>
              </a:ext>
            </a:extLst>
          </p:cNvPr>
          <p:cNvSpPr/>
          <p:nvPr/>
        </p:nvSpPr>
        <p:spPr>
          <a:xfrm>
            <a:off x="9402208" y="2390492"/>
            <a:ext cx="1471084" cy="23092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866" y="21600"/>
                </a:moveTo>
                <a:cubicBezTo>
                  <a:pt x="18586" y="21600"/>
                  <a:pt x="21600" y="16763"/>
                  <a:pt x="21600" y="10800"/>
                </a:cubicBezTo>
                <a:cubicBezTo>
                  <a:pt x="21600" y="4837"/>
                  <a:pt x="18586" y="0"/>
                  <a:pt x="14866" y="0"/>
                </a:cubicBezTo>
                <a:lnTo>
                  <a:pt x="0" y="0"/>
                </a:lnTo>
                <a:lnTo>
                  <a:pt x="0" y="21589"/>
                </a:lnTo>
                <a:lnTo>
                  <a:pt x="14866" y="21589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Oval">
            <a:extLst>
              <a:ext uri="{FF2B5EF4-FFF2-40B4-BE49-F238E27FC236}">
                <a16:creationId xmlns:a16="http://schemas.microsoft.com/office/drawing/2014/main" id="{BFEB05AF-274F-2D2E-B750-4AF222CA48F2}"/>
              </a:ext>
            </a:extLst>
          </p:cNvPr>
          <p:cNvSpPr/>
          <p:nvPr/>
        </p:nvSpPr>
        <p:spPr>
          <a:xfrm>
            <a:off x="8920638" y="2390492"/>
            <a:ext cx="917277" cy="2309243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Oval">
            <a:extLst>
              <a:ext uri="{FF2B5EF4-FFF2-40B4-BE49-F238E27FC236}">
                <a16:creationId xmlns:a16="http://schemas.microsoft.com/office/drawing/2014/main" id="{50FD6DA3-FD9E-9AAC-2409-76D3CE754DBA}"/>
              </a:ext>
            </a:extLst>
          </p:cNvPr>
          <p:cNvSpPr/>
          <p:nvPr/>
        </p:nvSpPr>
        <p:spPr>
          <a:xfrm>
            <a:off x="9172889" y="3032586"/>
            <a:ext cx="408190" cy="1025056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09140935-8E5E-8575-8AF9-21F393D85946}"/>
              </a:ext>
            </a:extLst>
          </p:cNvPr>
          <p:cNvSpPr/>
          <p:nvPr/>
        </p:nvSpPr>
        <p:spPr>
          <a:xfrm>
            <a:off x="7865770" y="2390492"/>
            <a:ext cx="1471084" cy="23092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866" y="21600"/>
                </a:moveTo>
                <a:cubicBezTo>
                  <a:pt x="18586" y="21600"/>
                  <a:pt x="21600" y="16763"/>
                  <a:pt x="21600" y="10800"/>
                </a:cubicBezTo>
                <a:cubicBezTo>
                  <a:pt x="21600" y="4837"/>
                  <a:pt x="18586" y="0"/>
                  <a:pt x="14866" y="0"/>
                </a:cubicBezTo>
                <a:lnTo>
                  <a:pt x="0" y="0"/>
                </a:lnTo>
                <a:lnTo>
                  <a:pt x="0" y="21589"/>
                </a:lnTo>
                <a:lnTo>
                  <a:pt x="14866" y="21589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Oval">
            <a:extLst>
              <a:ext uri="{FF2B5EF4-FFF2-40B4-BE49-F238E27FC236}">
                <a16:creationId xmlns:a16="http://schemas.microsoft.com/office/drawing/2014/main" id="{686B63A4-0EB6-8FD3-EE87-387E6719C3B4}"/>
              </a:ext>
            </a:extLst>
          </p:cNvPr>
          <p:cNvSpPr/>
          <p:nvPr/>
        </p:nvSpPr>
        <p:spPr>
          <a:xfrm>
            <a:off x="7384200" y="2390492"/>
            <a:ext cx="917277" cy="2309243"/>
          </a:xfrm>
          <a:prstGeom prst="ellipse">
            <a:avLst/>
          </a:prstGeom>
          <a:solidFill>
            <a:schemeClr val="accent5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Oval">
            <a:extLst>
              <a:ext uri="{FF2B5EF4-FFF2-40B4-BE49-F238E27FC236}">
                <a16:creationId xmlns:a16="http://schemas.microsoft.com/office/drawing/2014/main" id="{5E9BFE6D-97E1-BE54-FE7F-935A52ED798E}"/>
              </a:ext>
            </a:extLst>
          </p:cNvPr>
          <p:cNvSpPr/>
          <p:nvPr/>
        </p:nvSpPr>
        <p:spPr>
          <a:xfrm>
            <a:off x="7647917" y="3032586"/>
            <a:ext cx="408190" cy="1025056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2471C4E0-359B-18A4-3069-CD3619898E22}"/>
              </a:ext>
            </a:extLst>
          </p:cNvPr>
          <p:cNvSpPr/>
          <p:nvPr/>
        </p:nvSpPr>
        <p:spPr>
          <a:xfrm>
            <a:off x="6340796" y="2390492"/>
            <a:ext cx="1469936" cy="23092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861" y="21600"/>
                </a:moveTo>
                <a:cubicBezTo>
                  <a:pt x="18584" y="21600"/>
                  <a:pt x="21600" y="16763"/>
                  <a:pt x="21600" y="10800"/>
                </a:cubicBezTo>
                <a:cubicBezTo>
                  <a:pt x="21600" y="4837"/>
                  <a:pt x="18584" y="0"/>
                  <a:pt x="14861" y="0"/>
                </a:cubicBezTo>
                <a:lnTo>
                  <a:pt x="0" y="0"/>
                </a:lnTo>
                <a:lnTo>
                  <a:pt x="0" y="21589"/>
                </a:lnTo>
                <a:lnTo>
                  <a:pt x="14861" y="21589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Oval">
            <a:extLst>
              <a:ext uri="{FF2B5EF4-FFF2-40B4-BE49-F238E27FC236}">
                <a16:creationId xmlns:a16="http://schemas.microsoft.com/office/drawing/2014/main" id="{D9300C9D-D4CA-F6FF-A821-3BC3294FE738}"/>
              </a:ext>
            </a:extLst>
          </p:cNvPr>
          <p:cNvSpPr/>
          <p:nvPr/>
        </p:nvSpPr>
        <p:spPr>
          <a:xfrm>
            <a:off x="5859227" y="2390492"/>
            <a:ext cx="917277" cy="2309243"/>
          </a:xfrm>
          <a:prstGeom prst="ellipse">
            <a:avLst/>
          </a:prstGeom>
          <a:solidFill>
            <a:schemeClr val="accent4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Oval">
            <a:extLst>
              <a:ext uri="{FF2B5EF4-FFF2-40B4-BE49-F238E27FC236}">
                <a16:creationId xmlns:a16="http://schemas.microsoft.com/office/drawing/2014/main" id="{034E609C-B0A3-ABB0-3DE7-6F23E1DE257C}"/>
              </a:ext>
            </a:extLst>
          </p:cNvPr>
          <p:cNvSpPr/>
          <p:nvPr/>
        </p:nvSpPr>
        <p:spPr>
          <a:xfrm>
            <a:off x="6111478" y="3032586"/>
            <a:ext cx="408190" cy="1025056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E6FA58CE-285E-2646-700E-EF78958B5B7D}"/>
              </a:ext>
            </a:extLst>
          </p:cNvPr>
          <p:cNvSpPr/>
          <p:nvPr/>
        </p:nvSpPr>
        <p:spPr>
          <a:xfrm>
            <a:off x="4804359" y="2390492"/>
            <a:ext cx="1471084" cy="23092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866" y="21600"/>
                </a:moveTo>
                <a:cubicBezTo>
                  <a:pt x="18586" y="21600"/>
                  <a:pt x="21600" y="16763"/>
                  <a:pt x="21600" y="10800"/>
                </a:cubicBezTo>
                <a:cubicBezTo>
                  <a:pt x="21600" y="4837"/>
                  <a:pt x="18586" y="0"/>
                  <a:pt x="14866" y="0"/>
                </a:cubicBezTo>
                <a:lnTo>
                  <a:pt x="0" y="0"/>
                </a:lnTo>
                <a:lnTo>
                  <a:pt x="0" y="21589"/>
                </a:lnTo>
                <a:lnTo>
                  <a:pt x="14866" y="21589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Oval">
            <a:extLst>
              <a:ext uri="{FF2B5EF4-FFF2-40B4-BE49-F238E27FC236}">
                <a16:creationId xmlns:a16="http://schemas.microsoft.com/office/drawing/2014/main" id="{0499F567-4AFF-5220-C2AA-315B5F9DF3EC}"/>
              </a:ext>
            </a:extLst>
          </p:cNvPr>
          <p:cNvSpPr/>
          <p:nvPr/>
        </p:nvSpPr>
        <p:spPr>
          <a:xfrm>
            <a:off x="4334254" y="2390492"/>
            <a:ext cx="917277" cy="2309243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" name="Oval">
            <a:extLst>
              <a:ext uri="{FF2B5EF4-FFF2-40B4-BE49-F238E27FC236}">
                <a16:creationId xmlns:a16="http://schemas.microsoft.com/office/drawing/2014/main" id="{F40CB98D-652D-780E-BB81-85A29FE3CA03}"/>
              </a:ext>
            </a:extLst>
          </p:cNvPr>
          <p:cNvSpPr/>
          <p:nvPr/>
        </p:nvSpPr>
        <p:spPr>
          <a:xfrm>
            <a:off x="4586505" y="3032586"/>
            <a:ext cx="408189" cy="1025056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113FF6BB-A9F4-3827-AD6E-CD2CEAB31019}"/>
              </a:ext>
            </a:extLst>
          </p:cNvPr>
          <p:cNvSpPr/>
          <p:nvPr/>
        </p:nvSpPr>
        <p:spPr>
          <a:xfrm>
            <a:off x="3325250" y="2390492"/>
            <a:ext cx="1471084" cy="23092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866" y="21600"/>
                </a:moveTo>
                <a:cubicBezTo>
                  <a:pt x="18586" y="21600"/>
                  <a:pt x="21600" y="16763"/>
                  <a:pt x="21600" y="10800"/>
                </a:cubicBezTo>
                <a:cubicBezTo>
                  <a:pt x="21600" y="4837"/>
                  <a:pt x="18586" y="0"/>
                  <a:pt x="14866" y="0"/>
                </a:cubicBezTo>
                <a:lnTo>
                  <a:pt x="0" y="0"/>
                </a:lnTo>
                <a:lnTo>
                  <a:pt x="0" y="21589"/>
                </a:lnTo>
                <a:lnTo>
                  <a:pt x="14866" y="21589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" name="Oval">
            <a:extLst>
              <a:ext uri="{FF2B5EF4-FFF2-40B4-BE49-F238E27FC236}">
                <a16:creationId xmlns:a16="http://schemas.microsoft.com/office/drawing/2014/main" id="{6674A1CA-67AB-6D2B-6B9F-747BF4F63C25}"/>
              </a:ext>
            </a:extLst>
          </p:cNvPr>
          <p:cNvSpPr/>
          <p:nvPr/>
        </p:nvSpPr>
        <p:spPr>
          <a:xfrm>
            <a:off x="2843680" y="2390492"/>
            <a:ext cx="917277" cy="2309243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" name="Oval">
            <a:extLst>
              <a:ext uri="{FF2B5EF4-FFF2-40B4-BE49-F238E27FC236}">
                <a16:creationId xmlns:a16="http://schemas.microsoft.com/office/drawing/2014/main" id="{12CC088A-11F3-8DE2-2725-976682DBC6E4}"/>
              </a:ext>
            </a:extLst>
          </p:cNvPr>
          <p:cNvSpPr/>
          <p:nvPr/>
        </p:nvSpPr>
        <p:spPr>
          <a:xfrm>
            <a:off x="3095931" y="3032586"/>
            <a:ext cx="408189" cy="1025056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" name="Shape">
            <a:extLst>
              <a:ext uri="{FF2B5EF4-FFF2-40B4-BE49-F238E27FC236}">
                <a16:creationId xmlns:a16="http://schemas.microsoft.com/office/drawing/2014/main" id="{BC12A6C1-3E47-BE56-635A-0F8539FE214D}"/>
              </a:ext>
            </a:extLst>
          </p:cNvPr>
          <p:cNvSpPr/>
          <p:nvPr/>
        </p:nvSpPr>
        <p:spPr>
          <a:xfrm>
            <a:off x="1800277" y="2390492"/>
            <a:ext cx="1471084" cy="23092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866" y="21600"/>
                </a:moveTo>
                <a:cubicBezTo>
                  <a:pt x="18586" y="21600"/>
                  <a:pt x="21600" y="16763"/>
                  <a:pt x="21600" y="10800"/>
                </a:cubicBezTo>
                <a:cubicBezTo>
                  <a:pt x="21600" y="4837"/>
                  <a:pt x="18586" y="0"/>
                  <a:pt x="14866" y="0"/>
                </a:cubicBezTo>
                <a:lnTo>
                  <a:pt x="0" y="0"/>
                </a:lnTo>
                <a:lnTo>
                  <a:pt x="0" y="21589"/>
                </a:lnTo>
                <a:lnTo>
                  <a:pt x="14866" y="21589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9" name="Oval">
            <a:extLst>
              <a:ext uri="{FF2B5EF4-FFF2-40B4-BE49-F238E27FC236}">
                <a16:creationId xmlns:a16="http://schemas.microsoft.com/office/drawing/2014/main" id="{483E873D-7C62-4A41-6E1C-4068CD49B3BC}"/>
              </a:ext>
            </a:extLst>
          </p:cNvPr>
          <p:cNvSpPr/>
          <p:nvPr/>
        </p:nvSpPr>
        <p:spPr>
          <a:xfrm>
            <a:off x="1318707" y="2390492"/>
            <a:ext cx="917277" cy="2309243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" name="Oval">
            <a:extLst>
              <a:ext uri="{FF2B5EF4-FFF2-40B4-BE49-F238E27FC236}">
                <a16:creationId xmlns:a16="http://schemas.microsoft.com/office/drawing/2014/main" id="{D98B0AAA-331A-692C-5876-14578D674690}"/>
              </a:ext>
            </a:extLst>
          </p:cNvPr>
          <p:cNvSpPr/>
          <p:nvPr/>
        </p:nvSpPr>
        <p:spPr>
          <a:xfrm>
            <a:off x="1570958" y="3032586"/>
            <a:ext cx="408189" cy="1025056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" name="TextBox 39">
            <a:extLst>
              <a:ext uri="{FF2B5EF4-FFF2-40B4-BE49-F238E27FC236}">
                <a16:creationId xmlns:a16="http://schemas.microsoft.com/office/drawing/2014/main" id="{CE03313C-C469-B529-AFD5-59F123473EBD}"/>
              </a:ext>
            </a:extLst>
          </p:cNvPr>
          <p:cNvSpPr txBox="1"/>
          <p:nvPr/>
        </p:nvSpPr>
        <p:spPr>
          <a:xfrm>
            <a:off x="1570958" y="4205472"/>
            <a:ext cx="44435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22" name="TextBox 40">
            <a:extLst>
              <a:ext uri="{FF2B5EF4-FFF2-40B4-BE49-F238E27FC236}">
                <a16:creationId xmlns:a16="http://schemas.microsoft.com/office/drawing/2014/main" id="{7CDFD3CB-0251-71E9-A130-F257FD5BEB42}"/>
              </a:ext>
            </a:extLst>
          </p:cNvPr>
          <p:cNvSpPr txBox="1"/>
          <p:nvPr/>
        </p:nvSpPr>
        <p:spPr>
          <a:xfrm>
            <a:off x="4614781" y="4205472"/>
            <a:ext cx="44435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23" name="TextBox 41">
            <a:extLst>
              <a:ext uri="{FF2B5EF4-FFF2-40B4-BE49-F238E27FC236}">
                <a16:creationId xmlns:a16="http://schemas.microsoft.com/office/drawing/2014/main" id="{28EAAE44-60C5-91AB-1BE6-0A4A34A99945}"/>
              </a:ext>
            </a:extLst>
          </p:cNvPr>
          <p:cNvSpPr txBox="1"/>
          <p:nvPr/>
        </p:nvSpPr>
        <p:spPr>
          <a:xfrm>
            <a:off x="7675960" y="4205472"/>
            <a:ext cx="44435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bg1"/>
                </a:solidFill>
              </a:rPr>
              <a:t>05</a:t>
            </a:r>
          </a:p>
        </p:txBody>
      </p:sp>
      <p:sp>
        <p:nvSpPr>
          <p:cNvPr id="24" name="TextBox 43">
            <a:extLst>
              <a:ext uri="{FF2B5EF4-FFF2-40B4-BE49-F238E27FC236}">
                <a16:creationId xmlns:a16="http://schemas.microsoft.com/office/drawing/2014/main" id="{8D6781CD-8852-4167-73A5-F8D9C7EDF161}"/>
              </a:ext>
            </a:extLst>
          </p:cNvPr>
          <p:cNvSpPr txBox="1"/>
          <p:nvPr/>
        </p:nvSpPr>
        <p:spPr>
          <a:xfrm>
            <a:off x="3130817" y="2505764"/>
            <a:ext cx="44435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25" name="TextBox 44">
            <a:extLst>
              <a:ext uri="{FF2B5EF4-FFF2-40B4-BE49-F238E27FC236}">
                <a16:creationId xmlns:a16="http://schemas.microsoft.com/office/drawing/2014/main" id="{048BFDC7-C48B-58E6-20B7-78C103088DB0}"/>
              </a:ext>
            </a:extLst>
          </p:cNvPr>
          <p:cNvSpPr txBox="1"/>
          <p:nvPr/>
        </p:nvSpPr>
        <p:spPr>
          <a:xfrm>
            <a:off x="6174640" y="2505764"/>
            <a:ext cx="44435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bg1"/>
                </a:solidFill>
              </a:rPr>
              <a:t>04</a:t>
            </a:r>
          </a:p>
        </p:txBody>
      </p:sp>
      <p:sp>
        <p:nvSpPr>
          <p:cNvPr id="26" name="TextBox 45">
            <a:extLst>
              <a:ext uri="{FF2B5EF4-FFF2-40B4-BE49-F238E27FC236}">
                <a16:creationId xmlns:a16="http://schemas.microsoft.com/office/drawing/2014/main" id="{872AAD5A-BB16-5343-9B09-79D33F1ADA0E}"/>
              </a:ext>
            </a:extLst>
          </p:cNvPr>
          <p:cNvSpPr txBox="1"/>
          <p:nvPr/>
        </p:nvSpPr>
        <p:spPr>
          <a:xfrm>
            <a:off x="9235819" y="2505764"/>
            <a:ext cx="44435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>
                <a:solidFill>
                  <a:schemeClr val="bg1"/>
                </a:solidFill>
              </a:rPr>
              <a:t>06</a:t>
            </a:r>
            <a:endParaRPr lang="en-US" sz="2000" b="1" dirty="0">
              <a:solidFill>
                <a:schemeClr val="bg1"/>
              </a:solidFill>
            </a:endParaRPr>
          </a:p>
        </p:txBody>
      </p:sp>
      <p:pic>
        <p:nvPicPr>
          <p:cNvPr id="27" name="Graphic 46" descr="Bar graph with upward trend with solid fill">
            <a:extLst>
              <a:ext uri="{FF2B5EF4-FFF2-40B4-BE49-F238E27FC236}">
                <a16:creationId xmlns:a16="http://schemas.microsoft.com/office/drawing/2014/main" id="{379F3F47-2619-0113-6C87-40173506E6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342113" y="3185448"/>
            <a:ext cx="719333" cy="719333"/>
          </a:xfrm>
          <a:prstGeom prst="rect">
            <a:avLst/>
          </a:prstGeom>
        </p:spPr>
      </p:pic>
      <p:pic>
        <p:nvPicPr>
          <p:cNvPr id="28" name="Graphic 47" descr="Bullseye with solid fill">
            <a:extLst>
              <a:ext uri="{FF2B5EF4-FFF2-40B4-BE49-F238E27FC236}">
                <a16:creationId xmlns:a16="http://schemas.microsoft.com/office/drawing/2014/main" id="{CBB9D601-AC69-DDF4-8940-E87D0182249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884070" y="3185448"/>
            <a:ext cx="719333" cy="719333"/>
          </a:xfrm>
          <a:prstGeom prst="rect">
            <a:avLst/>
          </a:prstGeom>
        </p:spPr>
      </p:pic>
      <p:pic>
        <p:nvPicPr>
          <p:cNvPr id="29" name="Graphic 48" descr="Database with solid fill">
            <a:extLst>
              <a:ext uri="{FF2B5EF4-FFF2-40B4-BE49-F238E27FC236}">
                <a16:creationId xmlns:a16="http://schemas.microsoft.com/office/drawing/2014/main" id="{DD07EB69-98F6-6A66-B102-EDB7243A707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400674" y="3185448"/>
            <a:ext cx="719333" cy="719333"/>
          </a:xfrm>
          <a:prstGeom prst="rect">
            <a:avLst/>
          </a:prstGeom>
        </p:spPr>
      </p:pic>
      <p:pic>
        <p:nvPicPr>
          <p:cNvPr id="30" name="Graphic 49" descr="Gears with solid fill">
            <a:extLst>
              <a:ext uri="{FF2B5EF4-FFF2-40B4-BE49-F238E27FC236}">
                <a16:creationId xmlns:a16="http://schemas.microsoft.com/office/drawing/2014/main" id="{C64EBC9D-D295-70EF-2CA2-3092CC861C0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869534" y="3185448"/>
            <a:ext cx="719333" cy="719333"/>
          </a:xfrm>
          <a:prstGeom prst="rect">
            <a:avLst/>
          </a:prstGeom>
        </p:spPr>
      </p:pic>
      <p:pic>
        <p:nvPicPr>
          <p:cNvPr id="31" name="Graphic 50" descr="Hourglass 30% with solid fill">
            <a:extLst>
              <a:ext uri="{FF2B5EF4-FFF2-40B4-BE49-F238E27FC236}">
                <a16:creationId xmlns:a16="http://schemas.microsoft.com/office/drawing/2014/main" id="{3C7FF28A-0ED6-2066-846F-0457037AD12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394506" y="3185448"/>
            <a:ext cx="719333" cy="719333"/>
          </a:xfrm>
          <a:prstGeom prst="rect">
            <a:avLst/>
          </a:prstGeom>
        </p:spPr>
      </p:pic>
      <p:pic>
        <p:nvPicPr>
          <p:cNvPr id="32" name="Graphic 51" descr="Lightbulb with solid fill">
            <a:extLst>
              <a:ext uri="{FF2B5EF4-FFF2-40B4-BE49-F238E27FC236}">
                <a16:creationId xmlns:a16="http://schemas.microsoft.com/office/drawing/2014/main" id="{131B15CD-E8AF-BDA9-C6F1-52FA55403C30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9956015" y="3185448"/>
            <a:ext cx="719333" cy="719333"/>
          </a:xfrm>
          <a:prstGeom prst="rect">
            <a:avLst/>
          </a:prstGeom>
        </p:spPr>
      </p:pic>
      <p:grpSp>
        <p:nvGrpSpPr>
          <p:cNvPr id="33" name="Group 32">
            <a:extLst>
              <a:ext uri="{FF2B5EF4-FFF2-40B4-BE49-F238E27FC236}">
                <a16:creationId xmlns:a16="http://schemas.microsoft.com/office/drawing/2014/main" id="{0AE002C5-E7F4-C0DB-A3F5-58E4AD46302A}"/>
              </a:ext>
            </a:extLst>
          </p:cNvPr>
          <p:cNvGrpSpPr/>
          <p:nvPr/>
        </p:nvGrpSpPr>
        <p:grpSpPr>
          <a:xfrm>
            <a:off x="312012" y="4868774"/>
            <a:ext cx="2531668" cy="1105487"/>
            <a:chOff x="332936" y="4652338"/>
            <a:chExt cx="2926080" cy="1105487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FCAF3296-35DE-7944-4097-B806F0D8537A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tx2"/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D4AED1F2-9034-718F-FC42-9D7DC6D7D719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B7BD836D-D08A-C67A-2447-03D15B57B1C2}"/>
              </a:ext>
            </a:extLst>
          </p:cNvPr>
          <p:cNvGrpSpPr/>
          <p:nvPr/>
        </p:nvGrpSpPr>
        <p:grpSpPr>
          <a:xfrm>
            <a:off x="1888042" y="1054350"/>
            <a:ext cx="2531668" cy="1105487"/>
            <a:chOff x="332936" y="2627766"/>
            <a:chExt cx="2926080" cy="1105487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674FEAEF-B218-9048-030F-EEB7501B5698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D954AED0-B81E-60EE-C032-37679F1F299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C7B16B8C-B420-2365-714E-858D090F3412}"/>
              </a:ext>
            </a:extLst>
          </p:cNvPr>
          <p:cNvGrpSpPr/>
          <p:nvPr/>
        </p:nvGrpSpPr>
        <p:grpSpPr>
          <a:xfrm>
            <a:off x="5040102" y="1054350"/>
            <a:ext cx="2531668" cy="1105487"/>
            <a:chOff x="332936" y="2627766"/>
            <a:chExt cx="2926080" cy="1105487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77D4E462-FDD1-4CF9-0153-ECCD54D619C0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AC637DF5-E5B3-ECB0-0B12-E6259F94A3E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04FDFB70-AF32-D11B-9C9A-050F1248D848}"/>
              </a:ext>
            </a:extLst>
          </p:cNvPr>
          <p:cNvGrpSpPr/>
          <p:nvPr/>
        </p:nvGrpSpPr>
        <p:grpSpPr>
          <a:xfrm>
            <a:off x="8192161" y="1054350"/>
            <a:ext cx="2531668" cy="1105487"/>
            <a:chOff x="332936" y="2627766"/>
            <a:chExt cx="2926080" cy="1105487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65822CD1-C7C9-1A53-5FEA-03F9FBFFFF3F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A1ED21F6-C0EA-C8E8-3989-663644E7D87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94798C5A-9B7B-5E94-D8A4-31E2A19AAD5D}"/>
              </a:ext>
            </a:extLst>
          </p:cNvPr>
          <p:cNvGrpSpPr/>
          <p:nvPr/>
        </p:nvGrpSpPr>
        <p:grpSpPr>
          <a:xfrm>
            <a:off x="3464072" y="4868774"/>
            <a:ext cx="2531668" cy="1105487"/>
            <a:chOff x="332936" y="4652338"/>
            <a:chExt cx="2926080" cy="1105487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E1AE436A-531D-4FF2-E893-412014AB126F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3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BD665796-3F42-EA53-7F9F-DDAAB9E96E65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FEB0AC63-EE2B-58F2-E04F-A3AAAEFC46DA}"/>
              </a:ext>
            </a:extLst>
          </p:cNvPr>
          <p:cNvGrpSpPr/>
          <p:nvPr/>
        </p:nvGrpSpPr>
        <p:grpSpPr>
          <a:xfrm>
            <a:off x="6616132" y="4868774"/>
            <a:ext cx="2531668" cy="1105487"/>
            <a:chOff x="332936" y="4652338"/>
            <a:chExt cx="2926080" cy="1105487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879B14DE-642C-E5DA-4963-0047320AC9B3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888C3B9F-D2CE-7DA7-3F2C-8707FF6F9754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Horizontal Ring Process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433684DA-5A5E-8732-DF53-A556C2304D0D}"/>
              </a:ext>
            </a:extLst>
          </p:cNvPr>
          <p:cNvSpPr/>
          <p:nvPr/>
        </p:nvSpPr>
        <p:spPr>
          <a:xfrm>
            <a:off x="9402208" y="2390492"/>
            <a:ext cx="1471084" cy="23092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866" y="21600"/>
                </a:moveTo>
                <a:cubicBezTo>
                  <a:pt x="18586" y="21600"/>
                  <a:pt x="21600" y="16763"/>
                  <a:pt x="21600" y="10800"/>
                </a:cubicBezTo>
                <a:cubicBezTo>
                  <a:pt x="21600" y="4837"/>
                  <a:pt x="18586" y="0"/>
                  <a:pt x="14866" y="0"/>
                </a:cubicBezTo>
                <a:lnTo>
                  <a:pt x="0" y="0"/>
                </a:lnTo>
                <a:lnTo>
                  <a:pt x="0" y="21589"/>
                </a:lnTo>
                <a:lnTo>
                  <a:pt x="14866" y="21589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Oval">
            <a:extLst>
              <a:ext uri="{FF2B5EF4-FFF2-40B4-BE49-F238E27FC236}">
                <a16:creationId xmlns:a16="http://schemas.microsoft.com/office/drawing/2014/main" id="{BFEB05AF-274F-2D2E-B750-4AF222CA48F2}"/>
              </a:ext>
            </a:extLst>
          </p:cNvPr>
          <p:cNvSpPr/>
          <p:nvPr/>
        </p:nvSpPr>
        <p:spPr>
          <a:xfrm>
            <a:off x="8920638" y="2390492"/>
            <a:ext cx="917277" cy="230924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Oval">
            <a:extLst>
              <a:ext uri="{FF2B5EF4-FFF2-40B4-BE49-F238E27FC236}">
                <a16:creationId xmlns:a16="http://schemas.microsoft.com/office/drawing/2014/main" id="{50FD6DA3-FD9E-9AAC-2409-76D3CE754DBA}"/>
              </a:ext>
            </a:extLst>
          </p:cNvPr>
          <p:cNvSpPr/>
          <p:nvPr/>
        </p:nvSpPr>
        <p:spPr>
          <a:xfrm>
            <a:off x="9172889" y="3032586"/>
            <a:ext cx="408190" cy="1025056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09140935-8E5E-8575-8AF9-21F393D85946}"/>
              </a:ext>
            </a:extLst>
          </p:cNvPr>
          <p:cNvSpPr/>
          <p:nvPr/>
        </p:nvSpPr>
        <p:spPr>
          <a:xfrm>
            <a:off x="7865770" y="2390492"/>
            <a:ext cx="1471084" cy="23092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866" y="21600"/>
                </a:moveTo>
                <a:cubicBezTo>
                  <a:pt x="18586" y="21600"/>
                  <a:pt x="21600" y="16763"/>
                  <a:pt x="21600" y="10800"/>
                </a:cubicBezTo>
                <a:cubicBezTo>
                  <a:pt x="21600" y="4837"/>
                  <a:pt x="18586" y="0"/>
                  <a:pt x="14866" y="0"/>
                </a:cubicBezTo>
                <a:lnTo>
                  <a:pt x="0" y="0"/>
                </a:lnTo>
                <a:lnTo>
                  <a:pt x="0" y="21589"/>
                </a:lnTo>
                <a:lnTo>
                  <a:pt x="14866" y="21589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Oval">
            <a:extLst>
              <a:ext uri="{FF2B5EF4-FFF2-40B4-BE49-F238E27FC236}">
                <a16:creationId xmlns:a16="http://schemas.microsoft.com/office/drawing/2014/main" id="{686B63A4-0EB6-8FD3-EE87-387E6719C3B4}"/>
              </a:ext>
            </a:extLst>
          </p:cNvPr>
          <p:cNvSpPr/>
          <p:nvPr/>
        </p:nvSpPr>
        <p:spPr>
          <a:xfrm>
            <a:off x="7384200" y="2390492"/>
            <a:ext cx="917277" cy="230924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Oval">
            <a:extLst>
              <a:ext uri="{FF2B5EF4-FFF2-40B4-BE49-F238E27FC236}">
                <a16:creationId xmlns:a16="http://schemas.microsoft.com/office/drawing/2014/main" id="{5E9BFE6D-97E1-BE54-FE7F-935A52ED798E}"/>
              </a:ext>
            </a:extLst>
          </p:cNvPr>
          <p:cNvSpPr/>
          <p:nvPr/>
        </p:nvSpPr>
        <p:spPr>
          <a:xfrm>
            <a:off x="7647917" y="3032586"/>
            <a:ext cx="408190" cy="1025056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2471C4E0-359B-18A4-3069-CD3619898E22}"/>
              </a:ext>
            </a:extLst>
          </p:cNvPr>
          <p:cNvSpPr/>
          <p:nvPr/>
        </p:nvSpPr>
        <p:spPr>
          <a:xfrm>
            <a:off x="6340796" y="2390492"/>
            <a:ext cx="1469936" cy="23092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861" y="21600"/>
                </a:moveTo>
                <a:cubicBezTo>
                  <a:pt x="18584" y="21600"/>
                  <a:pt x="21600" y="16763"/>
                  <a:pt x="21600" y="10800"/>
                </a:cubicBezTo>
                <a:cubicBezTo>
                  <a:pt x="21600" y="4837"/>
                  <a:pt x="18584" y="0"/>
                  <a:pt x="14861" y="0"/>
                </a:cubicBezTo>
                <a:lnTo>
                  <a:pt x="0" y="0"/>
                </a:lnTo>
                <a:lnTo>
                  <a:pt x="0" y="21589"/>
                </a:lnTo>
                <a:lnTo>
                  <a:pt x="14861" y="21589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Oval">
            <a:extLst>
              <a:ext uri="{FF2B5EF4-FFF2-40B4-BE49-F238E27FC236}">
                <a16:creationId xmlns:a16="http://schemas.microsoft.com/office/drawing/2014/main" id="{D9300C9D-D4CA-F6FF-A821-3BC3294FE738}"/>
              </a:ext>
            </a:extLst>
          </p:cNvPr>
          <p:cNvSpPr/>
          <p:nvPr/>
        </p:nvSpPr>
        <p:spPr>
          <a:xfrm>
            <a:off x="5859227" y="2390492"/>
            <a:ext cx="917277" cy="230924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Oval">
            <a:extLst>
              <a:ext uri="{FF2B5EF4-FFF2-40B4-BE49-F238E27FC236}">
                <a16:creationId xmlns:a16="http://schemas.microsoft.com/office/drawing/2014/main" id="{034E609C-B0A3-ABB0-3DE7-6F23E1DE257C}"/>
              </a:ext>
            </a:extLst>
          </p:cNvPr>
          <p:cNvSpPr/>
          <p:nvPr/>
        </p:nvSpPr>
        <p:spPr>
          <a:xfrm>
            <a:off x="6111478" y="3032586"/>
            <a:ext cx="408190" cy="1025056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E6FA58CE-285E-2646-700E-EF78958B5B7D}"/>
              </a:ext>
            </a:extLst>
          </p:cNvPr>
          <p:cNvSpPr/>
          <p:nvPr/>
        </p:nvSpPr>
        <p:spPr>
          <a:xfrm>
            <a:off x="4804359" y="2390492"/>
            <a:ext cx="1471084" cy="23092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866" y="21600"/>
                </a:moveTo>
                <a:cubicBezTo>
                  <a:pt x="18586" y="21600"/>
                  <a:pt x="21600" y="16763"/>
                  <a:pt x="21600" y="10800"/>
                </a:cubicBezTo>
                <a:cubicBezTo>
                  <a:pt x="21600" y="4837"/>
                  <a:pt x="18586" y="0"/>
                  <a:pt x="14866" y="0"/>
                </a:cubicBezTo>
                <a:lnTo>
                  <a:pt x="0" y="0"/>
                </a:lnTo>
                <a:lnTo>
                  <a:pt x="0" y="21589"/>
                </a:lnTo>
                <a:lnTo>
                  <a:pt x="14866" y="21589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Oval">
            <a:extLst>
              <a:ext uri="{FF2B5EF4-FFF2-40B4-BE49-F238E27FC236}">
                <a16:creationId xmlns:a16="http://schemas.microsoft.com/office/drawing/2014/main" id="{0499F567-4AFF-5220-C2AA-315B5F9DF3EC}"/>
              </a:ext>
            </a:extLst>
          </p:cNvPr>
          <p:cNvSpPr/>
          <p:nvPr/>
        </p:nvSpPr>
        <p:spPr>
          <a:xfrm>
            <a:off x="4334254" y="2390492"/>
            <a:ext cx="917277" cy="230924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" name="Oval">
            <a:extLst>
              <a:ext uri="{FF2B5EF4-FFF2-40B4-BE49-F238E27FC236}">
                <a16:creationId xmlns:a16="http://schemas.microsoft.com/office/drawing/2014/main" id="{F40CB98D-652D-780E-BB81-85A29FE3CA03}"/>
              </a:ext>
            </a:extLst>
          </p:cNvPr>
          <p:cNvSpPr/>
          <p:nvPr/>
        </p:nvSpPr>
        <p:spPr>
          <a:xfrm>
            <a:off x="4586505" y="3032586"/>
            <a:ext cx="408189" cy="1025056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113FF6BB-A9F4-3827-AD6E-CD2CEAB31019}"/>
              </a:ext>
            </a:extLst>
          </p:cNvPr>
          <p:cNvSpPr/>
          <p:nvPr/>
        </p:nvSpPr>
        <p:spPr>
          <a:xfrm>
            <a:off x="3325250" y="2390492"/>
            <a:ext cx="1471084" cy="23092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866" y="21600"/>
                </a:moveTo>
                <a:cubicBezTo>
                  <a:pt x="18586" y="21600"/>
                  <a:pt x="21600" y="16763"/>
                  <a:pt x="21600" y="10800"/>
                </a:cubicBezTo>
                <a:cubicBezTo>
                  <a:pt x="21600" y="4837"/>
                  <a:pt x="18586" y="0"/>
                  <a:pt x="14866" y="0"/>
                </a:cubicBezTo>
                <a:lnTo>
                  <a:pt x="0" y="0"/>
                </a:lnTo>
                <a:lnTo>
                  <a:pt x="0" y="21589"/>
                </a:lnTo>
                <a:lnTo>
                  <a:pt x="14866" y="21589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" name="Oval">
            <a:extLst>
              <a:ext uri="{FF2B5EF4-FFF2-40B4-BE49-F238E27FC236}">
                <a16:creationId xmlns:a16="http://schemas.microsoft.com/office/drawing/2014/main" id="{6674A1CA-67AB-6D2B-6B9F-747BF4F63C25}"/>
              </a:ext>
            </a:extLst>
          </p:cNvPr>
          <p:cNvSpPr/>
          <p:nvPr/>
        </p:nvSpPr>
        <p:spPr>
          <a:xfrm>
            <a:off x="2843680" y="2390492"/>
            <a:ext cx="917277" cy="230924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" name="Oval">
            <a:extLst>
              <a:ext uri="{FF2B5EF4-FFF2-40B4-BE49-F238E27FC236}">
                <a16:creationId xmlns:a16="http://schemas.microsoft.com/office/drawing/2014/main" id="{12CC088A-11F3-8DE2-2725-976682DBC6E4}"/>
              </a:ext>
            </a:extLst>
          </p:cNvPr>
          <p:cNvSpPr/>
          <p:nvPr/>
        </p:nvSpPr>
        <p:spPr>
          <a:xfrm>
            <a:off x="3095931" y="3032586"/>
            <a:ext cx="408189" cy="1025056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" name="Shape">
            <a:extLst>
              <a:ext uri="{FF2B5EF4-FFF2-40B4-BE49-F238E27FC236}">
                <a16:creationId xmlns:a16="http://schemas.microsoft.com/office/drawing/2014/main" id="{BC12A6C1-3E47-BE56-635A-0F8539FE214D}"/>
              </a:ext>
            </a:extLst>
          </p:cNvPr>
          <p:cNvSpPr/>
          <p:nvPr/>
        </p:nvSpPr>
        <p:spPr>
          <a:xfrm>
            <a:off x="1800277" y="2390492"/>
            <a:ext cx="1471084" cy="23092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866" y="21600"/>
                </a:moveTo>
                <a:cubicBezTo>
                  <a:pt x="18586" y="21600"/>
                  <a:pt x="21600" y="16763"/>
                  <a:pt x="21600" y="10800"/>
                </a:cubicBezTo>
                <a:cubicBezTo>
                  <a:pt x="21600" y="4837"/>
                  <a:pt x="18586" y="0"/>
                  <a:pt x="14866" y="0"/>
                </a:cubicBezTo>
                <a:lnTo>
                  <a:pt x="0" y="0"/>
                </a:lnTo>
                <a:lnTo>
                  <a:pt x="0" y="21589"/>
                </a:lnTo>
                <a:lnTo>
                  <a:pt x="14866" y="21589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9" name="Oval">
            <a:extLst>
              <a:ext uri="{FF2B5EF4-FFF2-40B4-BE49-F238E27FC236}">
                <a16:creationId xmlns:a16="http://schemas.microsoft.com/office/drawing/2014/main" id="{483E873D-7C62-4A41-6E1C-4068CD49B3BC}"/>
              </a:ext>
            </a:extLst>
          </p:cNvPr>
          <p:cNvSpPr/>
          <p:nvPr/>
        </p:nvSpPr>
        <p:spPr>
          <a:xfrm>
            <a:off x="1318707" y="2390492"/>
            <a:ext cx="917277" cy="2309243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" name="Oval">
            <a:extLst>
              <a:ext uri="{FF2B5EF4-FFF2-40B4-BE49-F238E27FC236}">
                <a16:creationId xmlns:a16="http://schemas.microsoft.com/office/drawing/2014/main" id="{D98B0AAA-331A-692C-5876-14578D674690}"/>
              </a:ext>
            </a:extLst>
          </p:cNvPr>
          <p:cNvSpPr/>
          <p:nvPr/>
        </p:nvSpPr>
        <p:spPr>
          <a:xfrm>
            <a:off x="1570958" y="3032586"/>
            <a:ext cx="408189" cy="1025056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" name="TextBox 39">
            <a:extLst>
              <a:ext uri="{FF2B5EF4-FFF2-40B4-BE49-F238E27FC236}">
                <a16:creationId xmlns:a16="http://schemas.microsoft.com/office/drawing/2014/main" id="{CE03313C-C469-B529-AFD5-59F123473EBD}"/>
              </a:ext>
            </a:extLst>
          </p:cNvPr>
          <p:cNvSpPr txBox="1"/>
          <p:nvPr/>
        </p:nvSpPr>
        <p:spPr>
          <a:xfrm>
            <a:off x="1570958" y="4205472"/>
            <a:ext cx="44435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</a:p>
        </p:txBody>
      </p:sp>
      <p:sp>
        <p:nvSpPr>
          <p:cNvPr id="22" name="TextBox 40">
            <a:extLst>
              <a:ext uri="{FF2B5EF4-FFF2-40B4-BE49-F238E27FC236}">
                <a16:creationId xmlns:a16="http://schemas.microsoft.com/office/drawing/2014/main" id="{7CDFD3CB-0251-71E9-A130-F257FD5BEB42}"/>
              </a:ext>
            </a:extLst>
          </p:cNvPr>
          <p:cNvSpPr txBox="1"/>
          <p:nvPr/>
        </p:nvSpPr>
        <p:spPr>
          <a:xfrm>
            <a:off x="4614781" y="4205472"/>
            <a:ext cx="44435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sp>
        <p:nvSpPr>
          <p:cNvPr id="23" name="TextBox 41">
            <a:extLst>
              <a:ext uri="{FF2B5EF4-FFF2-40B4-BE49-F238E27FC236}">
                <a16:creationId xmlns:a16="http://schemas.microsoft.com/office/drawing/2014/main" id="{28EAAE44-60C5-91AB-1BE6-0A4A34A99945}"/>
              </a:ext>
            </a:extLst>
          </p:cNvPr>
          <p:cNvSpPr txBox="1"/>
          <p:nvPr/>
        </p:nvSpPr>
        <p:spPr>
          <a:xfrm>
            <a:off x="7675960" y="4205472"/>
            <a:ext cx="44435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</a:p>
        </p:txBody>
      </p:sp>
      <p:sp>
        <p:nvSpPr>
          <p:cNvPr id="24" name="TextBox 43">
            <a:extLst>
              <a:ext uri="{FF2B5EF4-FFF2-40B4-BE49-F238E27FC236}">
                <a16:creationId xmlns:a16="http://schemas.microsoft.com/office/drawing/2014/main" id="{8D6781CD-8852-4167-73A5-F8D9C7EDF161}"/>
              </a:ext>
            </a:extLst>
          </p:cNvPr>
          <p:cNvSpPr txBox="1"/>
          <p:nvPr/>
        </p:nvSpPr>
        <p:spPr>
          <a:xfrm>
            <a:off x="3130817" y="2505764"/>
            <a:ext cx="44435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25" name="TextBox 44">
            <a:extLst>
              <a:ext uri="{FF2B5EF4-FFF2-40B4-BE49-F238E27FC236}">
                <a16:creationId xmlns:a16="http://schemas.microsoft.com/office/drawing/2014/main" id="{048BFDC7-C48B-58E6-20B7-78C103088DB0}"/>
              </a:ext>
            </a:extLst>
          </p:cNvPr>
          <p:cNvSpPr txBox="1"/>
          <p:nvPr/>
        </p:nvSpPr>
        <p:spPr>
          <a:xfrm>
            <a:off x="6174640" y="2505764"/>
            <a:ext cx="44435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sp>
        <p:nvSpPr>
          <p:cNvPr id="26" name="TextBox 45">
            <a:extLst>
              <a:ext uri="{FF2B5EF4-FFF2-40B4-BE49-F238E27FC236}">
                <a16:creationId xmlns:a16="http://schemas.microsoft.com/office/drawing/2014/main" id="{872AAD5A-BB16-5343-9B09-79D33F1ADA0E}"/>
              </a:ext>
            </a:extLst>
          </p:cNvPr>
          <p:cNvSpPr txBox="1"/>
          <p:nvPr/>
        </p:nvSpPr>
        <p:spPr>
          <a:xfrm>
            <a:off x="9235819" y="2505764"/>
            <a:ext cx="44435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lang="en-US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27" name="Graphic 46" descr="Bar graph with upward trend with solid fill">
            <a:extLst>
              <a:ext uri="{FF2B5EF4-FFF2-40B4-BE49-F238E27FC236}">
                <a16:creationId xmlns:a16="http://schemas.microsoft.com/office/drawing/2014/main" id="{379F3F47-2619-0113-6C87-40173506E6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342113" y="3185448"/>
            <a:ext cx="719333" cy="719333"/>
          </a:xfrm>
          <a:prstGeom prst="rect">
            <a:avLst/>
          </a:prstGeom>
        </p:spPr>
      </p:pic>
      <p:pic>
        <p:nvPicPr>
          <p:cNvPr id="28" name="Graphic 47" descr="Bullseye with solid fill">
            <a:extLst>
              <a:ext uri="{FF2B5EF4-FFF2-40B4-BE49-F238E27FC236}">
                <a16:creationId xmlns:a16="http://schemas.microsoft.com/office/drawing/2014/main" id="{CBB9D601-AC69-DDF4-8940-E87D0182249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884070" y="3185448"/>
            <a:ext cx="719333" cy="719333"/>
          </a:xfrm>
          <a:prstGeom prst="rect">
            <a:avLst/>
          </a:prstGeom>
        </p:spPr>
      </p:pic>
      <p:pic>
        <p:nvPicPr>
          <p:cNvPr id="29" name="Graphic 48" descr="Database with solid fill">
            <a:extLst>
              <a:ext uri="{FF2B5EF4-FFF2-40B4-BE49-F238E27FC236}">
                <a16:creationId xmlns:a16="http://schemas.microsoft.com/office/drawing/2014/main" id="{DD07EB69-98F6-6A66-B102-EDB7243A707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400674" y="3185448"/>
            <a:ext cx="719333" cy="719333"/>
          </a:xfrm>
          <a:prstGeom prst="rect">
            <a:avLst/>
          </a:prstGeom>
        </p:spPr>
      </p:pic>
      <p:pic>
        <p:nvPicPr>
          <p:cNvPr id="30" name="Graphic 49" descr="Gears with solid fill">
            <a:extLst>
              <a:ext uri="{FF2B5EF4-FFF2-40B4-BE49-F238E27FC236}">
                <a16:creationId xmlns:a16="http://schemas.microsoft.com/office/drawing/2014/main" id="{C64EBC9D-D295-70EF-2CA2-3092CC861C0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869534" y="3185448"/>
            <a:ext cx="719333" cy="719333"/>
          </a:xfrm>
          <a:prstGeom prst="rect">
            <a:avLst/>
          </a:prstGeom>
        </p:spPr>
      </p:pic>
      <p:pic>
        <p:nvPicPr>
          <p:cNvPr id="31" name="Graphic 50" descr="Hourglass 30% with solid fill">
            <a:extLst>
              <a:ext uri="{FF2B5EF4-FFF2-40B4-BE49-F238E27FC236}">
                <a16:creationId xmlns:a16="http://schemas.microsoft.com/office/drawing/2014/main" id="{3C7FF28A-0ED6-2066-846F-0457037AD12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394506" y="3185448"/>
            <a:ext cx="719333" cy="719333"/>
          </a:xfrm>
          <a:prstGeom prst="rect">
            <a:avLst/>
          </a:prstGeom>
        </p:spPr>
      </p:pic>
      <p:pic>
        <p:nvPicPr>
          <p:cNvPr id="32" name="Graphic 51" descr="Lightbulb with solid fill">
            <a:extLst>
              <a:ext uri="{FF2B5EF4-FFF2-40B4-BE49-F238E27FC236}">
                <a16:creationId xmlns:a16="http://schemas.microsoft.com/office/drawing/2014/main" id="{131B15CD-E8AF-BDA9-C6F1-52FA55403C30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9956015" y="3185448"/>
            <a:ext cx="719333" cy="719333"/>
          </a:xfrm>
          <a:prstGeom prst="rect">
            <a:avLst/>
          </a:prstGeom>
        </p:spPr>
      </p:pic>
      <p:grpSp>
        <p:nvGrpSpPr>
          <p:cNvPr id="33" name="Group 32">
            <a:extLst>
              <a:ext uri="{FF2B5EF4-FFF2-40B4-BE49-F238E27FC236}">
                <a16:creationId xmlns:a16="http://schemas.microsoft.com/office/drawing/2014/main" id="{0AE002C5-E7F4-C0DB-A3F5-58E4AD46302A}"/>
              </a:ext>
            </a:extLst>
          </p:cNvPr>
          <p:cNvGrpSpPr/>
          <p:nvPr/>
        </p:nvGrpSpPr>
        <p:grpSpPr>
          <a:xfrm>
            <a:off x="312012" y="4868774"/>
            <a:ext cx="2531668" cy="1105487"/>
            <a:chOff x="332936" y="4652338"/>
            <a:chExt cx="2926080" cy="1105487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FCAF3296-35DE-7944-4097-B806F0D8537A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D4AED1F2-9034-718F-FC42-9D7DC6D7D719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B7BD836D-D08A-C67A-2447-03D15B57B1C2}"/>
              </a:ext>
            </a:extLst>
          </p:cNvPr>
          <p:cNvGrpSpPr/>
          <p:nvPr/>
        </p:nvGrpSpPr>
        <p:grpSpPr>
          <a:xfrm>
            <a:off x="1888042" y="1054350"/>
            <a:ext cx="2531668" cy="1105487"/>
            <a:chOff x="332936" y="2627766"/>
            <a:chExt cx="2926080" cy="1105487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674FEAEF-B218-9048-030F-EEB7501B5698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D954AED0-B81E-60EE-C032-37679F1F299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C7B16B8C-B420-2365-714E-858D090F3412}"/>
              </a:ext>
            </a:extLst>
          </p:cNvPr>
          <p:cNvGrpSpPr/>
          <p:nvPr/>
        </p:nvGrpSpPr>
        <p:grpSpPr>
          <a:xfrm>
            <a:off x="5040102" y="1054350"/>
            <a:ext cx="2531668" cy="1105487"/>
            <a:chOff x="332936" y="2627766"/>
            <a:chExt cx="2926080" cy="1105487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77D4E462-FDD1-4CF9-0153-ECCD54D619C0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AC637DF5-E5B3-ECB0-0B12-E6259F94A3E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04FDFB70-AF32-D11B-9C9A-050F1248D848}"/>
              </a:ext>
            </a:extLst>
          </p:cNvPr>
          <p:cNvGrpSpPr/>
          <p:nvPr/>
        </p:nvGrpSpPr>
        <p:grpSpPr>
          <a:xfrm>
            <a:off x="8192161" y="1054350"/>
            <a:ext cx="2531668" cy="1105487"/>
            <a:chOff x="332936" y="2627766"/>
            <a:chExt cx="2926080" cy="1105487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65822CD1-C7C9-1A53-5FEA-03F9FBFFFF3F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A1ED21F6-C0EA-C8E8-3989-663644E7D87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94798C5A-9B7B-5E94-D8A4-31E2A19AAD5D}"/>
              </a:ext>
            </a:extLst>
          </p:cNvPr>
          <p:cNvGrpSpPr/>
          <p:nvPr/>
        </p:nvGrpSpPr>
        <p:grpSpPr>
          <a:xfrm>
            <a:off x="3464072" y="4868774"/>
            <a:ext cx="2531668" cy="1105487"/>
            <a:chOff x="332936" y="4652338"/>
            <a:chExt cx="2926080" cy="1105487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E1AE436A-531D-4FF2-E893-412014AB126F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BD665796-3F42-EA53-7F9F-DDAAB9E96E65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FEB0AC63-EE2B-58F2-E04F-A3AAAEFC46DA}"/>
              </a:ext>
            </a:extLst>
          </p:cNvPr>
          <p:cNvGrpSpPr/>
          <p:nvPr/>
        </p:nvGrpSpPr>
        <p:grpSpPr>
          <a:xfrm>
            <a:off x="6616132" y="4868774"/>
            <a:ext cx="2531668" cy="1105487"/>
            <a:chOff x="332936" y="4652338"/>
            <a:chExt cx="2926080" cy="1105487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879B14DE-642C-E5DA-4963-0047320AC9B3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888C3B9F-D2CE-7DA7-3F2C-8707FF6F9754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38158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8682</TotalTime>
  <Words>381</Words>
  <Application>Microsoft Office PowerPoint</Application>
  <PresentationFormat>Widescreen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Horizontal Ring Process – Slide Template</vt:lpstr>
      <vt:lpstr>Horizontal Ring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Horizontal Ring Process</dc:title>
  <dc:creator>PresentationGO.com</dc:creator>
  <dc:description>© Copyright PresentationGO.com - Do not distribute or sale without written permission.</dc:description>
  <cp:lastModifiedBy>Christophe Barroche</cp:lastModifiedBy>
  <cp:revision>14</cp:revision>
  <dcterms:created xsi:type="dcterms:W3CDTF">2014-11-26T05:14:11Z</dcterms:created>
  <dcterms:modified xsi:type="dcterms:W3CDTF">2022-07-05T21:51:49Z</dcterms:modified>
  <cp:category>Charts &amp; Diagrams</cp:category>
</cp:coreProperties>
</file>