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1188" y="11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9590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Horizontal Serpentine Process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85190032-F1B6-84D5-AA03-81CECEA71EBB}"/>
              </a:ext>
            </a:extLst>
          </p:cNvPr>
          <p:cNvSpPr/>
          <p:nvPr/>
        </p:nvSpPr>
        <p:spPr>
          <a:xfrm>
            <a:off x="628650" y="2574446"/>
            <a:ext cx="7886700" cy="19567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861" y="21600"/>
                </a:moveTo>
                <a:cubicBezTo>
                  <a:pt x="14500" y="21600"/>
                  <a:pt x="14149" y="21314"/>
                  <a:pt x="13818" y="20752"/>
                </a:cubicBezTo>
                <a:cubicBezTo>
                  <a:pt x="13499" y="20210"/>
                  <a:pt x="13213" y="19430"/>
                  <a:pt x="12966" y="18437"/>
                </a:cubicBezTo>
                <a:cubicBezTo>
                  <a:pt x="12720" y="17445"/>
                  <a:pt x="12528" y="16292"/>
                  <a:pt x="12392" y="15004"/>
                </a:cubicBezTo>
                <a:cubicBezTo>
                  <a:pt x="12253" y="13672"/>
                  <a:pt x="12182" y="12258"/>
                  <a:pt x="12182" y="10800"/>
                </a:cubicBezTo>
                <a:cubicBezTo>
                  <a:pt x="12182" y="7734"/>
                  <a:pt x="11563" y="5235"/>
                  <a:pt x="10801" y="5235"/>
                </a:cubicBezTo>
                <a:cubicBezTo>
                  <a:pt x="10041" y="5235"/>
                  <a:pt x="9421" y="7730"/>
                  <a:pt x="9421" y="10800"/>
                </a:cubicBezTo>
                <a:cubicBezTo>
                  <a:pt x="9421" y="12258"/>
                  <a:pt x="9350" y="13672"/>
                  <a:pt x="9210" y="15004"/>
                </a:cubicBezTo>
                <a:cubicBezTo>
                  <a:pt x="9076" y="16292"/>
                  <a:pt x="8882" y="17445"/>
                  <a:pt x="8636" y="18437"/>
                </a:cubicBezTo>
                <a:cubicBezTo>
                  <a:pt x="8390" y="19430"/>
                  <a:pt x="8104" y="20205"/>
                  <a:pt x="7784" y="20752"/>
                </a:cubicBezTo>
                <a:cubicBezTo>
                  <a:pt x="7454" y="21314"/>
                  <a:pt x="7103" y="21600"/>
                  <a:pt x="6741" y="21600"/>
                </a:cubicBezTo>
                <a:cubicBezTo>
                  <a:pt x="6379" y="21600"/>
                  <a:pt x="6028" y="21314"/>
                  <a:pt x="5698" y="20752"/>
                </a:cubicBezTo>
                <a:cubicBezTo>
                  <a:pt x="5378" y="20210"/>
                  <a:pt x="5092" y="19430"/>
                  <a:pt x="4846" y="18437"/>
                </a:cubicBezTo>
                <a:cubicBezTo>
                  <a:pt x="4600" y="17445"/>
                  <a:pt x="4407" y="16292"/>
                  <a:pt x="4272" y="15004"/>
                </a:cubicBezTo>
                <a:cubicBezTo>
                  <a:pt x="4132" y="13672"/>
                  <a:pt x="4061" y="12258"/>
                  <a:pt x="4061" y="10800"/>
                </a:cubicBezTo>
                <a:cubicBezTo>
                  <a:pt x="4061" y="7734"/>
                  <a:pt x="3443" y="5235"/>
                  <a:pt x="2681" y="5235"/>
                </a:cubicBezTo>
                <a:cubicBezTo>
                  <a:pt x="1919" y="5235"/>
                  <a:pt x="1300" y="7730"/>
                  <a:pt x="1300" y="10800"/>
                </a:cubicBezTo>
                <a:cubicBezTo>
                  <a:pt x="1300" y="12248"/>
                  <a:pt x="1009" y="13420"/>
                  <a:pt x="650" y="13420"/>
                </a:cubicBezTo>
                <a:cubicBezTo>
                  <a:pt x="291" y="13420"/>
                  <a:pt x="0" y="12248"/>
                  <a:pt x="0" y="10800"/>
                </a:cubicBezTo>
                <a:cubicBezTo>
                  <a:pt x="0" y="9342"/>
                  <a:pt x="71" y="7928"/>
                  <a:pt x="210" y="6596"/>
                </a:cubicBezTo>
                <a:cubicBezTo>
                  <a:pt x="345" y="5308"/>
                  <a:pt x="538" y="4155"/>
                  <a:pt x="785" y="3163"/>
                </a:cubicBezTo>
                <a:cubicBezTo>
                  <a:pt x="1031" y="2170"/>
                  <a:pt x="1317" y="1395"/>
                  <a:pt x="1637" y="848"/>
                </a:cubicBezTo>
                <a:cubicBezTo>
                  <a:pt x="1967" y="286"/>
                  <a:pt x="2318" y="0"/>
                  <a:pt x="2680" y="0"/>
                </a:cubicBezTo>
                <a:cubicBezTo>
                  <a:pt x="3041" y="0"/>
                  <a:pt x="3392" y="286"/>
                  <a:pt x="3723" y="848"/>
                </a:cubicBezTo>
                <a:cubicBezTo>
                  <a:pt x="4042" y="1390"/>
                  <a:pt x="4328" y="2170"/>
                  <a:pt x="4575" y="3163"/>
                </a:cubicBezTo>
                <a:cubicBezTo>
                  <a:pt x="4821" y="4155"/>
                  <a:pt x="5013" y="5308"/>
                  <a:pt x="5149" y="6596"/>
                </a:cubicBezTo>
                <a:cubicBezTo>
                  <a:pt x="5288" y="7928"/>
                  <a:pt x="5359" y="9342"/>
                  <a:pt x="5359" y="10800"/>
                </a:cubicBezTo>
                <a:cubicBezTo>
                  <a:pt x="5359" y="13866"/>
                  <a:pt x="5978" y="16365"/>
                  <a:pt x="6740" y="16365"/>
                </a:cubicBezTo>
                <a:cubicBezTo>
                  <a:pt x="7502" y="16365"/>
                  <a:pt x="8120" y="13870"/>
                  <a:pt x="8120" y="10800"/>
                </a:cubicBezTo>
                <a:cubicBezTo>
                  <a:pt x="8120" y="9342"/>
                  <a:pt x="8191" y="7928"/>
                  <a:pt x="8331" y="6596"/>
                </a:cubicBezTo>
                <a:cubicBezTo>
                  <a:pt x="8465" y="5308"/>
                  <a:pt x="8659" y="4155"/>
                  <a:pt x="8905" y="3163"/>
                </a:cubicBezTo>
                <a:cubicBezTo>
                  <a:pt x="9151" y="2170"/>
                  <a:pt x="9437" y="1395"/>
                  <a:pt x="9757" y="848"/>
                </a:cubicBezTo>
                <a:cubicBezTo>
                  <a:pt x="10087" y="286"/>
                  <a:pt x="10438" y="0"/>
                  <a:pt x="10800" y="0"/>
                </a:cubicBezTo>
                <a:cubicBezTo>
                  <a:pt x="11162" y="0"/>
                  <a:pt x="11513" y="286"/>
                  <a:pt x="11843" y="848"/>
                </a:cubicBezTo>
                <a:cubicBezTo>
                  <a:pt x="12163" y="1390"/>
                  <a:pt x="12449" y="2170"/>
                  <a:pt x="12695" y="3163"/>
                </a:cubicBezTo>
                <a:cubicBezTo>
                  <a:pt x="12941" y="4155"/>
                  <a:pt x="13134" y="5308"/>
                  <a:pt x="13269" y="6596"/>
                </a:cubicBezTo>
                <a:cubicBezTo>
                  <a:pt x="13409" y="7928"/>
                  <a:pt x="13480" y="9342"/>
                  <a:pt x="13480" y="10800"/>
                </a:cubicBezTo>
                <a:cubicBezTo>
                  <a:pt x="13480" y="13866"/>
                  <a:pt x="14098" y="16365"/>
                  <a:pt x="14860" y="16365"/>
                </a:cubicBezTo>
                <a:cubicBezTo>
                  <a:pt x="15622" y="16365"/>
                  <a:pt x="16241" y="13870"/>
                  <a:pt x="16241" y="10800"/>
                </a:cubicBezTo>
                <a:cubicBezTo>
                  <a:pt x="16241" y="9342"/>
                  <a:pt x="16312" y="7928"/>
                  <a:pt x="16451" y="6596"/>
                </a:cubicBezTo>
                <a:cubicBezTo>
                  <a:pt x="16586" y="5308"/>
                  <a:pt x="16779" y="4155"/>
                  <a:pt x="17026" y="3163"/>
                </a:cubicBezTo>
                <a:cubicBezTo>
                  <a:pt x="17272" y="2170"/>
                  <a:pt x="17558" y="1395"/>
                  <a:pt x="17877" y="848"/>
                </a:cubicBezTo>
                <a:cubicBezTo>
                  <a:pt x="18208" y="286"/>
                  <a:pt x="18559" y="0"/>
                  <a:pt x="18920" y="0"/>
                </a:cubicBezTo>
                <a:cubicBezTo>
                  <a:pt x="19282" y="0"/>
                  <a:pt x="19633" y="286"/>
                  <a:pt x="19963" y="848"/>
                </a:cubicBezTo>
                <a:cubicBezTo>
                  <a:pt x="20283" y="1390"/>
                  <a:pt x="20569" y="2170"/>
                  <a:pt x="20815" y="3163"/>
                </a:cubicBezTo>
                <a:cubicBezTo>
                  <a:pt x="21062" y="4155"/>
                  <a:pt x="21254" y="5308"/>
                  <a:pt x="21390" y="6596"/>
                </a:cubicBezTo>
                <a:cubicBezTo>
                  <a:pt x="21529" y="7928"/>
                  <a:pt x="21600" y="9342"/>
                  <a:pt x="21600" y="10800"/>
                </a:cubicBezTo>
                <a:cubicBezTo>
                  <a:pt x="21600" y="12248"/>
                  <a:pt x="21309" y="13420"/>
                  <a:pt x="20950" y="13420"/>
                </a:cubicBezTo>
                <a:cubicBezTo>
                  <a:pt x="20591" y="13420"/>
                  <a:pt x="20300" y="12248"/>
                  <a:pt x="20300" y="10800"/>
                </a:cubicBezTo>
                <a:cubicBezTo>
                  <a:pt x="20300" y="7734"/>
                  <a:pt x="19681" y="5235"/>
                  <a:pt x="18919" y="5235"/>
                </a:cubicBezTo>
                <a:cubicBezTo>
                  <a:pt x="18157" y="5235"/>
                  <a:pt x="17539" y="7730"/>
                  <a:pt x="17539" y="10800"/>
                </a:cubicBezTo>
                <a:cubicBezTo>
                  <a:pt x="17539" y="12258"/>
                  <a:pt x="17468" y="13672"/>
                  <a:pt x="17328" y="15004"/>
                </a:cubicBezTo>
                <a:cubicBezTo>
                  <a:pt x="17194" y="16292"/>
                  <a:pt x="17000" y="17445"/>
                  <a:pt x="16754" y="18437"/>
                </a:cubicBezTo>
                <a:cubicBezTo>
                  <a:pt x="16508" y="19430"/>
                  <a:pt x="16222" y="20205"/>
                  <a:pt x="15902" y="20752"/>
                </a:cubicBezTo>
                <a:cubicBezTo>
                  <a:pt x="15574" y="21314"/>
                  <a:pt x="15223" y="21600"/>
                  <a:pt x="14861" y="21600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" name="Circle">
            <a:extLst>
              <a:ext uri="{FF2B5EF4-FFF2-40B4-BE49-F238E27FC236}">
                <a16:creationId xmlns:a16="http://schemas.microsoft.com/office/drawing/2014/main" id="{369F4F0F-FD74-688A-0DBA-7F02FC330557}"/>
              </a:ext>
            </a:extLst>
          </p:cNvPr>
          <p:cNvSpPr/>
          <p:nvPr/>
        </p:nvSpPr>
        <p:spPr>
          <a:xfrm>
            <a:off x="2387978" y="2850849"/>
            <a:ext cx="1403952" cy="1403952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" name="Circle">
            <a:extLst>
              <a:ext uri="{FF2B5EF4-FFF2-40B4-BE49-F238E27FC236}">
                <a16:creationId xmlns:a16="http://schemas.microsoft.com/office/drawing/2014/main" id="{ED88B71E-391A-BE41-B201-0AA0E069985C}"/>
              </a:ext>
            </a:extLst>
          </p:cNvPr>
          <p:cNvSpPr/>
          <p:nvPr/>
        </p:nvSpPr>
        <p:spPr>
          <a:xfrm>
            <a:off x="2531884" y="2995632"/>
            <a:ext cx="1116142" cy="1116142"/>
          </a:xfrm>
          <a:prstGeom prst="ellipse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6" name="Circle">
            <a:extLst>
              <a:ext uri="{FF2B5EF4-FFF2-40B4-BE49-F238E27FC236}">
                <a16:creationId xmlns:a16="http://schemas.microsoft.com/office/drawing/2014/main" id="{207E3D72-9894-C287-2BCD-3244EA0B5022}"/>
              </a:ext>
            </a:extLst>
          </p:cNvPr>
          <p:cNvSpPr/>
          <p:nvPr/>
        </p:nvSpPr>
        <p:spPr>
          <a:xfrm>
            <a:off x="3870903" y="2850849"/>
            <a:ext cx="1403952" cy="1403952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" name="Circle">
            <a:extLst>
              <a:ext uri="{FF2B5EF4-FFF2-40B4-BE49-F238E27FC236}">
                <a16:creationId xmlns:a16="http://schemas.microsoft.com/office/drawing/2014/main" id="{7ACA811B-06F3-5E0E-B649-8F7311B540D3}"/>
              </a:ext>
            </a:extLst>
          </p:cNvPr>
          <p:cNvSpPr/>
          <p:nvPr/>
        </p:nvSpPr>
        <p:spPr>
          <a:xfrm>
            <a:off x="4014809" y="2995632"/>
            <a:ext cx="1116142" cy="1116142"/>
          </a:xfrm>
          <a:prstGeom prst="ellipse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" name="Circle">
            <a:extLst>
              <a:ext uri="{FF2B5EF4-FFF2-40B4-BE49-F238E27FC236}">
                <a16:creationId xmlns:a16="http://schemas.microsoft.com/office/drawing/2014/main" id="{B6AC2741-BCE7-41A3-98E5-9BB345732EF1}"/>
              </a:ext>
            </a:extLst>
          </p:cNvPr>
          <p:cNvSpPr/>
          <p:nvPr/>
        </p:nvSpPr>
        <p:spPr>
          <a:xfrm>
            <a:off x="5353827" y="2850849"/>
            <a:ext cx="1403952" cy="1403952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9" name="Circle">
            <a:extLst>
              <a:ext uri="{FF2B5EF4-FFF2-40B4-BE49-F238E27FC236}">
                <a16:creationId xmlns:a16="http://schemas.microsoft.com/office/drawing/2014/main" id="{94DFDC78-556B-29DD-2A51-3DA0E13F2C7F}"/>
              </a:ext>
            </a:extLst>
          </p:cNvPr>
          <p:cNvSpPr/>
          <p:nvPr/>
        </p:nvSpPr>
        <p:spPr>
          <a:xfrm>
            <a:off x="5497733" y="2995632"/>
            <a:ext cx="1116142" cy="1116142"/>
          </a:xfrm>
          <a:prstGeom prst="ellipse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0" name="Circle">
            <a:extLst>
              <a:ext uri="{FF2B5EF4-FFF2-40B4-BE49-F238E27FC236}">
                <a16:creationId xmlns:a16="http://schemas.microsoft.com/office/drawing/2014/main" id="{9C62392D-5D77-1AB4-350B-37AA97455C4E}"/>
              </a:ext>
            </a:extLst>
          </p:cNvPr>
          <p:cNvSpPr/>
          <p:nvPr/>
        </p:nvSpPr>
        <p:spPr>
          <a:xfrm>
            <a:off x="6836752" y="2850849"/>
            <a:ext cx="1403954" cy="1403952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1" name="Circle">
            <a:extLst>
              <a:ext uri="{FF2B5EF4-FFF2-40B4-BE49-F238E27FC236}">
                <a16:creationId xmlns:a16="http://schemas.microsoft.com/office/drawing/2014/main" id="{797CC617-EDFE-4CF6-B33B-51511003E94C}"/>
              </a:ext>
            </a:extLst>
          </p:cNvPr>
          <p:cNvSpPr/>
          <p:nvPr/>
        </p:nvSpPr>
        <p:spPr>
          <a:xfrm>
            <a:off x="6980658" y="2995632"/>
            <a:ext cx="1116142" cy="1116142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2" name="Circle">
            <a:extLst>
              <a:ext uri="{FF2B5EF4-FFF2-40B4-BE49-F238E27FC236}">
                <a16:creationId xmlns:a16="http://schemas.microsoft.com/office/drawing/2014/main" id="{8A31E40B-14BA-C5C5-75D9-8E32F2FD4B67}"/>
              </a:ext>
            </a:extLst>
          </p:cNvPr>
          <p:cNvSpPr/>
          <p:nvPr/>
        </p:nvSpPr>
        <p:spPr>
          <a:xfrm>
            <a:off x="909441" y="2850849"/>
            <a:ext cx="1403952" cy="1403952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3" name="Circle">
            <a:extLst>
              <a:ext uri="{FF2B5EF4-FFF2-40B4-BE49-F238E27FC236}">
                <a16:creationId xmlns:a16="http://schemas.microsoft.com/office/drawing/2014/main" id="{A36E2305-518F-6142-B8B9-74BB461D873F}"/>
              </a:ext>
            </a:extLst>
          </p:cNvPr>
          <p:cNvSpPr/>
          <p:nvPr/>
        </p:nvSpPr>
        <p:spPr>
          <a:xfrm>
            <a:off x="1053347" y="2995632"/>
            <a:ext cx="1116142" cy="1116142"/>
          </a:xfrm>
          <a:prstGeom prst="ellipse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D4E02726-7551-1FE0-D052-42CA5F49631A}"/>
              </a:ext>
            </a:extLst>
          </p:cNvPr>
          <p:cNvGrpSpPr/>
          <p:nvPr/>
        </p:nvGrpSpPr>
        <p:grpSpPr>
          <a:xfrm>
            <a:off x="1033184" y="4382892"/>
            <a:ext cx="1156468" cy="1083030"/>
            <a:chOff x="332936" y="2689322"/>
            <a:chExt cx="2975111" cy="1444040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EE391695-B50B-417D-A01F-DAF07D5A2B2D}"/>
                </a:ext>
              </a:extLst>
            </p:cNvPr>
            <p:cNvSpPr txBox="1"/>
            <p:nvPr/>
          </p:nvSpPr>
          <p:spPr>
            <a:xfrm>
              <a:off x="332936" y="2689322"/>
              <a:ext cx="2926080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350" b="1" noProof="1"/>
                <a:t>Lorem Ipsum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1557179A-CE8A-682F-FBF1-8C4E1C1DBDA7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F0121063-2363-31A3-D729-2B27AF1D49D4}"/>
              </a:ext>
            </a:extLst>
          </p:cNvPr>
          <p:cNvGrpSpPr/>
          <p:nvPr/>
        </p:nvGrpSpPr>
        <p:grpSpPr>
          <a:xfrm>
            <a:off x="3994646" y="4382892"/>
            <a:ext cx="1156468" cy="1083030"/>
            <a:chOff x="332936" y="2689322"/>
            <a:chExt cx="2975111" cy="1444040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A2209FAF-6B49-60DF-429A-ED0393E6D7DD}"/>
                </a:ext>
              </a:extLst>
            </p:cNvPr>
            <p:cNvSpPr txBox="1"/>
            <p:nvPr/>
          </p:nvSpPr>
          <p:spPr>
            <a:xfrm>
              <a:off x="332936" y="2689322"/>
              <a:ext cx="2926080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350" b="1" noProof="1"/>
                <a:t>Lorem Ipsum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141D49EC-90B4-9046-093F-505A24C7EF12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C23E61DD-5E0A-A868-E5C0-F12AB0DD5165}"/>
              </a:ext>
            </a:extLst>
          </p:cNvPr>
          <p:cNvGrpSpPr/>
          <p:nvPr/>
        </p:nvGrpSpPr>
        <p:grpSpPr>
          <a:xfrm>
            <a:off x="6960495" y="4382892"/>
            <a:ext cx="1156468" cy="1083030"/>
            <a:chOff x="332936" y="2689322"/>
            <a:chExt cx="2975111" cy="1444040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CD8CB9F1-2271-58C5-BAEE-EF5D6F7145D5}"/>
                </a:ext>
              </a:extLst>
            </p:cNvPr>
            <p:cNvSpPr txBox="1"/>
            <p:nvPr/>
          </p:nvSpPr>
          <p:spPr>
            <a:xfrm>
              <a:off x="332936" y="2689322"/>
              <a:ext cx="2926080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350" b="1" noProof="1"/>
                <a:t>Lorem Ipsum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052F23BF-5CD1-6441-D3C7-2B8F87A588B5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92C787D6-23CB-F374-800B-21AAA5770D55}"/>
              </a:ext>
            </a:extLst>
          </p:cNvPr>
          <p:cNvGrpSpPr/>
          <p:nvPr/>
        </p:nvGrpSpPr>
        <p:grpSpPr>
          <a:xfrm>
            <a:off x="2511721" y="1639728"/>
            <a:ext cx="1156468" cy="1083030"/>
            <a:chOff x="332936" y="2689322"/>
            <a:chExt cx="2975111" cy="1444040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54F061CA-1AC0-0A85-4B68-372DF82C9D53}"/>
                </a:ext>
              </a:extLst>
            </p:cNvPr>
            <p:cNvSpPr txBox="1"/>
            <p:nvPr/>
          </p:nvSpPr>
          <p:spPr>
            <a:xfrm>
              <a:off x="332936" y="2689322"/>
              <a:ext cx="2926080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350" b="1" noProof="1"/>
                <a:t>Lorem Ipsum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EE0F1354-7917-396C-8714-2B93BA4CB4F2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2B45523C-383D-33AC-1CE4-16B709E2D754}"/>
              </a:ext>
            </a:extLst>
          </p:cNvPr>
          <p:cNvGrpSpPr/>
          <p:nvPr/>
        </p:nvGrpSpPr>
        <p:grpSpPr>
          <a:xfrm>
            <a:off x="5477570" y="1639728"/>
            <a:ext cx="1156468" cy="1083030"/>
            <a:chOff x="332936" y="2689322"/>
            <a:chExt cx="2975111" cy="1444040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DBA4D8A4-EB94-E778-B019-FD0F891D444D}"/>
                </a:ext>
              </a:extLst>
            </p:cNvPr>
            <p:cNvSpPr txBox="1"/>
            <p:nvPr/>
          </p:nvSpPr>
          <p:spPr>
            <a:xfrm>
              <a:off x="332936" y="2689322"/>
              <a:ext cx="2926080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350" b="1" noProof="1"/>
                <a:t>Lorem Ipsum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769F541B-962F-E485-6331-77AAA17CBE2F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  <p:sp>
        <p:nvSpPr>
          <p:cNvPr id="29" name="TextBox 28">
            <a:extLst>
              <a:ext uri="{FF2B5EF4-FFF2-40B4-BE49-F238E27FC236}">
                <a16:creationId xmlns:a16="http://schemas.microsoft.com/office/drawing/2014/main" id="{C13B7BE8-E3D0-C49E-C1F3-F9CFB0FEA598}"/>
              </a:ext>
            </a:extLst>
          </p:cNvPr>
          <p:cNvSpPr txBox="1"/>
          <p:nvPr/>
        </p:nvSpPr>
        <p:spPr>
          <a:xfrm>
            <a:off x="1430919" y="2563633"/>
            <a:ext cx="360997" cy="30008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350" b="1" dirty="0">
                <a:solidFill>
                  <a:schemeClr val="bg1"/>
                </a:solidFill>
              </a:rPr>
              <a:t>01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EE3E972-065B-8567-2DA0-6401A2646969}"/>
              </a:ext>
            </a:extLst>
          </p:cNvPr>
          <p:cNvSpPr txBox="1"/>
          <p:nvPr/>
        </p:nvSpPr>
        <p:spPr>
          <a:xfrm>
            <a:off x="2909456" y="4242366"/>
            <a:ext cx="360997" cy="30008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350" b="1" dirty="0">
                <a:solidFill>
                  <a:schemeClr val="bg1"/>
                </a:solidFill>
              </a:rPr>
              <a:t>02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A7F35A90-4AD6-56D6-10EF-914B695445E8}"/>
              </a:ext>
            </a:extLst>
          </p:cNvPr>
          <p:cNvSpPr txBox="1"/>
          <p:nvPr/>
        </p:nvSpPr>
        <p:spPr>
          <a:xfrm>
            <a:off x="4392381" y="2563633"/>
            <a:ext cx="360997" cy="30008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350" b="1" dirty="0">
                <a:solidFill>
                  <a:schemeClr val="bg1"/>
                </a:solidFill>
              </a:rPr>
              <a:t>03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7AD04F48-9A16-0F87-2EF6-49A6528504AC}"/>
              </a:ext>
            </a:extLst>
          </p:cNvPr>
          <p:cNvSpPr txBox="1"/>
          <p:nvPr/>
        </p:nvSpPr>
        <p:spPr>
          <a:xfrm>
            <a:off x="5875305" y="4242366"/>
            <a:ext cx="360997" cy="30008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350" b="1" dirty="0">
                <a:solidFill>
                  <a:schemeClr val="bg1"/>
                </a:solidFill>
              </a:rPr>
              <a:t>04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DBA068DE-D5B6-D031-5FE3-D64814DF74C7}"/>
              </a:ext>
            </a:extLst>
          </p:cNvPr>
          <p:cNvSpPr txBox="1"/>
          <p:nvPr/>
        </p:nvSpPr>
        <p:spPr>
          <a:xfrm>
            <a:off x="7358230" y="2563633"/>
            <a:ext cx="360997" cy="30008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350" b="1">
                <a:solidFill>
                  <a:schemeClr val="bg1"/>
                </a:solidFill>
              </a:rPr>
              <a:t>05</a:t>
            </a:r>
            <a:endParaRPr lang="en-US" sz="1350" b="1" dirty="0">
              <a:solidFill>
                <a:schemeClr val="bg1"/>
              </a:solidFill>
            </a:endParaRPr>
          </a:p>
        </p:txBody>
      </p:sp>
      <p:pic>
        <p:nvPicPr>
          <p:cNvPr id="34" name="Graphic 33" descr="Bar graph with upward trend with solid fill">
            <a:extLst>
              <a:ext uri="{FF2B5EF4-FFF2-40B4-BE49-F238E27FC236}">
                <a16:creationId xmlns:a16="http://schemas.microsoft.com/office/drawing/2014/main" id="{3BCA2F64-E787-453C-99C7-A50BBE9B6AF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268979" y="3283953"/>
            <a:ext cx="539500" cy="5395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5" name="Graphic 34" descr="Bullseye with solid fill">
            <a:extLst>
              <a:ext uri="{FF2B5EF4-FFF2-40B4-BE49-F238E27FC236}">
                <a16:creationId xmlns:a16="http://schemas.microsoft.com/office/drawing/2014/main" id="{83EEFBA1-29DE-91A4-132B-7844D932BB9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820205" y="3283953"/>
            <a:ext cx="539500" cy="539500"/>
          </a:xfrm>
          <a:prstGeom prst="rect">
            <a:avLst/>
          </a:prstGeom>
        </p:spPr>
      </p:pic>
      <p:pic>
        <p:nvPicPr>
          <p:cNvPr id="36" name="Graphic 35" descr="Database with solid fill">
            <a:extLst>
              <a:ext uri="{FF2B5EF4-FFF2-40B4-BE49-F238E27FC236}">
                <a16:creationId xmlns:a16="http://schemas.microsoft.com/office/drawing/2014/main" id="{6B600286-9897-6EC8-65BE-49CC6486999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303130" y="3283953"/>
            <a:ext cx="539500" cy="5395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7" name="Graphic 36" descr="Hourglass 30% with solid fill">
            <a:extLst>
              <a:ext uri="{FF2B5EF4-FFF2-40B4-BE49-F238E27FC236}">
                <a16:creationId xmlns:a16="http://schemas.microsoft.com/office/drawing/2014/main" id="{25B5168C-A111-4034-62F0-3FB4D007E0A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786054" y="3283953"/>
            <a:ext cx="539500" cy="539500"/>
          </a:xfrm>
          <a:prstGeom prst="rect">
            <a:avLst/>
          </a:prstGeom>
        </p:spPr>
      </p:pic>
      <p:pic>
        <p:nvPicPr>
          <p:cNvPr id="38" name="Graphic 37" descr="Lightbulb with solid fill">
            <a:extLst>
              <a:ext uri="{FF2B5EF4-FFF2-40B4-BE49-F238E27FC236}">
                <a16:creationId xmlns:a16="http://schemas.microsoft.com/office/drawing/2014/main" id="{CFC18B48-8B56-4638-28DA-9E82ED070EE9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341668" y="3283953"/>
            <a:ext cx="539500" cy="5395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Horizontal Serpentine Process – Slide Template</a:t>
            </a:r>
          </a:p>
        </p:txBody>
      </p:sp>
      <p:sp>
        <p:nvSpPr>
          <p:cNvPr id="39" name="Shape">
            <a:extLst>
              <a:ext uri="{FF2B5EF4-FFF2-40B4-BE49-F238E27FC236}">
                <a16:creationId xmlns:a16="http://schemas.microsoft.com/office/drawing/2014/main" id="{6D564363-FDE2-9739-3A33-7173866AB812}"/>
              </a:ext>
            </a:extLst>
          </p:cNvPr>
          <p:cNvSpPr/>
          <p:nvPr/>
        </p:nvSpPr>
        <p:spPr>
          <a:xfrm>
            <a:off x="628650" y="2574446"/>
            <a:ext cx="7886700" cy="19567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861" y="21600"/>
                </a:moveTo>
                <a:cubicBezTo>
                  <a:pt x="14500" y="21600"/>
                  <a:pt x="14149" y="21314"/>
                  <a:pt x="13818" y="20752"/>
                </a:cubicBezTo>
                <a:cubicBezTo>
                  <a:pt x="13499" y="20210"/>
                  <a:pt x="13213" y="19430"/>
                  <a:pt x="12966" y="18437"/>
                </a:cubicBezTo>
                <a:cubicBezTo>
                  <a:pt x="12720" y="17445"/>
                  <a:pt x="12528" y="16292"/>
                  <a:pt x="12392" y="15004"/>
                </a:cubicBezTo>
                <a:cubicBezTo>
                  <a:pt x="12253" y="13672"/>
                  <a:pt x="12182" y="12258"/>
                  <a:pt x="12182" y="10800"/>
                </a:cubicBezTo>
                <a:cubicBezTo>
                  <a:pt x="12182" y="7734"/>
                  <a:pt x="11563" y="5235"/>
                  <a:pt x="10801" y="5235"/>
                </a:cubicBezTo>
                <a:cubicBezTo>
                  <a:pt x="10041" y="5235"/>
                  <a:pt x="9421" y="7730"/>
                  <a:pt x="9421" y="10800"/>
                </a:cubicBezTo>
                <a:cubicBezTo>
                  <a:pt x="9421" y="12258"/>
                  <a:pt x="9350" y="13672"/>
                  <a:pt x="9210" y="15004"/>
                </a:cubicBezTo>
                <a:cubicBezTo>
                  <a:pt x="9076" y="16292"/>
                  <a:pt x="8882" y="17445"/>
                  <a:pt x="8636" y="18437"/>
                </a:cubicBezTo>
                <a:cubicBezTo>
                  <a:pt x="8390" y="19430"/>
                  <a:pt x="8104" y="20205"/>
                  <a:pt x="7784" y="20752"/>
                </a:cubicBezTo>
                <a:cubicBezTo>
                  <a:pt x="7454" y="21314"/>
                  <a:pt x="7103" y="21600"/>
                  <a:pt x="6741" y="21600"/>
                </a:cubicBezTo>
                <a:cubicBezTo>
                  <a:pt x="6379" y="21600"/>
                  <a:pt x="6028" y="21314"/>
                  <a:pt x="5698" y="20752"/>
                </a:cubicBezTo>
                <a:cubicBezTo>
                  <a:pt x="5378" y="20210"/>
                  <a:pt x="5092" y="19430"/>
                  <a:pt x="4846" y="18437"/>
                </a:cubicBezTo>
                <a:cubicBezTo>
                  <a:pt x="4600" y="17445"/>
                  <a:pt x="4407" y="16292"/>
                  <a:pt x="4272" y="15004"/>
                </a:cubicBezTo>
                <a:cubicBezTo>
                  <a:pt x="4132" y="13672"/>
                  <a:pt x="4061" y="12258"/>
                  <a:pt x="4061" y="10800"/>
                </a:cubicBezTo>
                <a:cubicBezTo>
                  <a:pt x="4061" y="7734"/>
                  <a:pt x="3443" y="5235"/>
                  <a:pt x="2681" y="5235"/>
                </a:cubicBezTo>
                <a:cubicBezTo>
                  <a:pt x="1919" y="5235"/>
                  <a:pt x="1300" y="7730"/>
                  <a:pt x="1300" y="10800"/>
                </a:cubicBezTo>
                <a:cubicBezTo>
                  <a:pt x="1300" y="12248"/>
                  <a:pt x="1009" y="13420"/>
                  <a:pt x="650" y="13420"/>
                </a:cubicBezTo>
                <a:cubicBezTo>
                  <a:pt x="291" y="13420"/>
                  <a:pt x="0" y="12248"/>
                  <a:pt x="0" y="10800"/>
                </a:cubicBezTo>
                <a:cubicBezTo>
                  <a:pt x="0" y="9342"/>
                  <a:pt x="71" y="7928"/>
                  <a:pt x="210" y="6596"/>
                </a:cubicBezTo>
                <a:cubicBezTo>
                  <a:pt x="345" y="5308"/>
                  <a:pt x="538" y="4155"/>
                  <a:pt x="785" y="3163"/>
                </a:cubicBezTo>
                <a:cubicBezTo>
                  <a:pt x="1031" y="2170"/>
                  <a:pt x="1317" y="1395"/>
                  <a:pt x="1637" y="848"/>
                </a:cubicBezTo>
                <a:cubicBezTo>
                  <a:pt x="1967" y="286"/>
                  <a:pt x="2318" y="0"/>
                  <a:pt x="2680" y="0"/>
                </a:cubicBezTo>
                <a:cubicBezTo>
                  <a:pt x="3041" y="0"/>
                  <a:pt x="3392" y="286"/>
                  <a:pt x="3723" y="848"/>
                </a:cubicBezTo>
                <a:cubicBezTo>
                  <a:pt x="4042" y="1390"/>
                  <a:pt x="4328" y="2170"/>
                  <a:pt x="4575" y="3163"/>
                </a:cubicBezTo>
                <a:cubicBezTo>
                  <a:pt x="4821" y="4155"/>
                  <a:pt x="5013" y="5308"/>
                  <a:pt x="5149" y="6596"/>
                </a:cubicBezTo>
                <a:cubicBezTo>
                  <a:pt x="5288" y="7928"/>
                  <a:pt x="5359" y="9342"/>
                  <a:pt x="5359" y="10800"/>
                </a:cubicBezTo>
                <a:cubicBezTo>
                  <a:pt x="5359" y="13866"/>
                  <a:pt x="5978" y="16365"/>
                  <a:pt x="6740" y="16365"/>
                </a:cubicBezTo>
                <a:cubicBezTo>
                  <a:pt x="7502" y="16365"/>
                  <a:pt x="8120" y="13870"/>
                  <a:pt x="8120" y="10800"/>
                </a:cubicBezTo>
                <a:cubicBezTo>
                  <a:pt x="8120" y="9342"/>
                  <a:pt x="8191" y="7928"/>
                  <a:pt x="8331" y="6596"/>
                </a:cubicBezTo>
                <a:cubicBezTo>
                  <a:pt x="8465" y="5308"/>
                  <a:pt x="8659" y="4155"/>
                  <a:pt x="8905" y="3163"/>
                </a:cubicBezTo>
                <a:cubicBezTo>
                  <a:pt x="9151" y="2170"/>
                  <a:pt x="9437" y="1395"/>
                  <a:pt x="9757" y="848"/>
                </a:cubicBezTo>
                <a:cubicBezTo>
                  <a:pt x="10087" y="286"/>
                  <a:pt x="10438" y="0"/>
                  <a:pt x="10800" y="0"/>
                </a:cubicBezTo>
                <a:cubicBezTo>
                  <a:pt x="11162" y="0"/>
                  <a:pt x="11513" y="286"/>
                  <a:pt x="11843" y="848"/>
                </a:cubicBezTo>
                <a:cubicBezTo>
                  <a:pt x="12163" y="1390"/>
                  <a:pt x="12449" y="2170"/>
                  <a:pt x="12695" y="3163"/>
                </a:cubicBezTo>
                <a:cubicBezTo>
                  <a:pt x="12941" y="4155"/>
                  <a:pt x="13134" y="5308"/>
                  <a:pt x="13269" y="6596"/>
                </a:cubicBezTo>
                <a:cubicBezTo>
                  <a:pt x="13409" y="7928"/>
                  <a:pt x="13480" y="9342"/>
                  <a:pt x="13480" y="10800"/>
                </a:cubicBezTo>
                <a:cubicBezTo>
                  <a:pt x="13480" y="13866"/>
                  <a:pt x="14098" y="16365"/>
                  <a:pt x="14860" y="16365"/>
                </a:cubicBezTo>
                <a:cubicBezTo>
                  <a:pt x="15622" y="16365"/>
                  <a:pt x="16241" y="13870"/>
                  <a:pt x="16241" y="10800"/>
                </a:cubicBezTo>
                <a:cubicBezTo>
                  <a:pt x="16241" y="9342"/>
                  <a:pt x="16312" y="7928"/>
                  <a:pt x="16451" y="6596"/>
                </a:cubicBezTo>
                <a:cubicBezTo>
                  <a:pt x="16586" y="5308"/>
                  <a:pt x="16779" y="4155"/>
                  <a:pt x="17026" y="3163"/>
                </a:cubicBezTo>
                <a:cubicBezTo>
                  <a:pt x="17272" y="2170"/>
                  <a:pt x="17558" y="1395"/>
                  <a:pt x="17877" y="848"/>
                </a:cubicBezTo>
                <a:cubicBezTo>
                  <a:pt x="18208" y="286"/>
                  <a:pt x="18559" y="0"/>
                  <a:pt x="18920" y="0"/>
                </a:cubicBezTo>
                <a:cubicBezTo>
                  <a:pt x="19282" y="0"/>
                  <a:pt x="19633" y="286"/>
                  <a:pt x="19963" y="848"/>
                </a:cubicBezTo>
                <a:cubicBezTo>
                  <a:pt x="20283" y="1390"/>
                  <a:pt x="20569" y="2170"/>
                  <a:pt x="20815" y="3163"/>
                </a:cubicBezTo>
                <a:cubicBezTo>
                  <a:pt x="21062" y="4155"/>
                  <a:pt x="21254" y="5308"/>
                  <a:pt x="21390" y="6596"/>
                </a:cubicBezTo>
                <a:cubicBezTo>
                  <a:pt x="21529" y="7928"/>
                  <a:pt x="21600" y="9342"/>
                  <a:pt x="21600" y="10800"/>
                </a:cubicBezTo>
                <a:cubicBezTo>
                  <a:pt x="21600" y="12248"/>
                  <a:pt x="21309" y="13420"/>
                  <a:pt x="20950" y="13420"/>
                </a:cubicBezTo>
                <a:cubicBezTo>
                  <a:pt x="20591" y="13420"/>
                  <a:pt x="20300" y="12248"/>
                  <a:pt x="20300" y="10800"/>
                </a:cubicBezTo>
                <a:cubicBezTo>
                  <a:pt x="20300" y="7734"/>
                  <a:pt x="19681" y="5235"/>
                  <a:pt x="18919" y="5235"/>
                </a:cubicBezTo>
                <a:cubicBezTo>
                  <a:pt x="18157" y="5235"/>
                  <a:pt x="17539" y="7730"/>
                  <a:pt x="17539" y="10800"/>
                </a:cubicBezTo>
                <a:cubicBezTo>
                  <a:pt x="17539" y="12258"/>
                  <a:pt x="17468" y="13672"/>
                  <a:pt x="17328" y="15004"/>
                </a:cubicBezTo>
                <a:cubicBezTo>
                  <a:pt x="17194" y="16292"/>
                  <a:pt x="17000" y="17445"/>
                  <a:pt x="16754" y="18437"/>
                </a:cubicBezTo>
                <a:cubicBezTo>
                  <a:pt x="16508" y="19430"/>
                  <a:pt x="16222" y="20205"/>
                  <a:pt x="15902" y="20752"/>
                </a:cubicBezTo>
                <a:cubicBezTo>
                  <a:pt x="15574" y="21314"/>
                  <a:pt x="15223" y="21600"/>
                  <a:pt x="14861" y="21600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40" name="Circle">
            <a:extLst>
              <a:ext uri="{FF2B5EF4-FFF2-40B4-BE49-F238E27FC236}">
                <a16:creationId xmlns:a16="http://schemas.microsoft.com/office/drawing/2014/main" id="{70D3196B-8F3E-1D34-5032-AF8C61C986A8}"/>
              </a:ext>
            </a:extLst>
          </p:cNvPr>
          <p:cNvSpPr/>
          <p:nvPr/>
        </p:nvSpPr>
        <p:spPr>
          <a:xfrm>
            <a:off x="2387978" y="2850849"/>
            <a:ext cx="1403952" cy="1403952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1" name="Circle">
            <a:extLst>
              <a:ext uri="{FF2B5EF4-FFF2-40B4-BE49-F238E27FC236}">
                <a16:creationId xmlns:a16="http://schemas.microsoft.com/office/drawing/2014/main" id="{CA50244F-ED06-D016-432E-073B9670C6FC}"/>
              </a:ext>
            </a:extLst>
          </p:cNvPr>
          <p:cNvSpPr/>
          <p:nvPr/>
        </p:nvSpPr>
        <p:spPr>
          <a:xfrm>
            <a:off x="2531884" y="2995632"/>
            <a:ext cx="1116142" cy="1116142"/>
          </a:xfrm>
          <a:prstGeom prst="ellipse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2" name="Circle">
            <a:extLst>
              <a:ext uri="{FF2B5EF4-FFF2-40B4-BE49-F238E27FC236}">
                <a16:creationId xmlns:a16="http://schemas.microsoft.com/office/drawing/2014/main" id="{355E8DF9-BBD7-80D9-26C7-4BE9A6F71400}"/>
              </a:ext>
            </a:extLst>
          </p:cNvPr>
          <p:cNvSpPr/>
          <p:nvPr/>
        </p:nvSpPr>
        <p:spPr>
          <a:xfrm>
            <a:off x="3870903" y="2850849"/>
            <a:ext cx="1403952" cy="1403952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3" name="Circle">
            <a:extLst>
              <a:ext uri="{FF2B5EF4-FFF2-40B4-BE49-F238E27FC236}">
                <a16:creationId xmlns:a16="http://schemas.microsoft.com/office/drawing/2014/main" id="{BAF48B23-B621-E4EC-71D0-07025734F2EF}"/>
              </a:ext>
            </a:extLst>
          </p:cNvPr>
          <p:cNvSpPr/>
          <p:nvPr/>
        </p:nvSpPr>
        <p:spPr>
          <a:xfrm>
            <a:off x="4014809" y="2995632"/>
            <a:ext cx="1116142" cy="1116142"/>
          </a:xfrm>
          <a:prstGeom prst="ellipse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4" name="Circle">
            <a:extLst>
              <a:ext uri="{FF2B5EF4-FFF2-40B4-BE49-F238E27FC236}">
                <a16:creationId xmlns:a16="http://schemas.microsoft.com/office/drawing/2014/main" id="{AC260006-B1AC-BD08-09E2-1D57F80772FC}"/>
              </a:ext>
            </a:extLst>
          </p:cNvPr>
          <p:cNvSpPr/>
          <p:nvPr/>
        </p:nvSpPr>
        <p:spPr>
          <a:xfrm>
            <a:off x="5353827" y="2850849"/>
            <a:ext cx="1403952" cy="1403952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5" name="Circle">
            <a:extLst>
              <a:ext uri="{FF2B5EF4-FFF2-40B4-BE49-F238E27FC236}">
                <a16:creationId xmlns:a16="http://schemas.microsoft.com/office/drawing/2014/main" id="{08DBF6FE-C75A-085F-0060-99938493D76C}"/>
              </a:ext>
            </a:extLst>
          </p:cNvPr>
          <p:cNvSpPr/>
          <p:nvPr/>
        </p:nvSpPr>
        <p:spPr>
          <a:xfrm>
            <a:off x="5497733" y="2995632"/>
            <a:ext cx="1116142" cy="1116142"/>
          </a:xfrm>
          <a:prstGeom prst="ellipse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6" name="Circle">
            <a:extLst>
              <a:ext uri="{FF2B5EF4-FFF2-40B4-BE49-F238E27FC236}">
                <a16:creationId xmlns:a16="http://schemas.microsoft.com/office/drawing/2014/main" id="{80282232-E29B-3509-2035-723FEEC04216}"/>
              </a:ext>
            </a:extLst>
          </p:cNvPr>
          <p:cNvSpPr/>
          <p:nvPr/>
        </p:nvSpPr>
        <p:spPr>
          <a:xfrm>
            <a:off x="6836752" y="2850849"/>
            <a:ext cx="1403954" cy="1403952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7" name="Circle">
            <a:extLst>
              <a:ext uri="{FF2B5EF4-FFF2-40B4-BE49-F238E27FC236}">
                <a16:creationId xmlns:a16="http://schemas.microsoft.com/office/drawing/2014/main" id="{3C16B6DF-3E08-9860-3BDE-62B2FE5FC3F2}"/>
              </a:ext>
            </a:extLst>
          </p:cNvPr>
          <p:cNvSpPr/>
          <p:nvPr/>
        </p:nvSpPr>
        <p:spPr>
          <a:xfrm>
            <a:off x="6980658" y="2995632"/>
            <a:ext cx="1116142" cy="1116142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8" name="Circle">
            <a:extLst>
              <a:ext uri="{FF2B5EF4-FFF2-40B4-BE49-F238E27FC236}">
                <a16:creationId xmlns:a16="http://schemas.microsoft.com/office/drawing/2014/main" id="{76A90757-59BF-A022-97B4-177FDE3CF274}"/>
              </a:ext>
            </a:extLst>
          </p:cNvPr>
          <p:cNvSpPr/>
          <p:nvPr/>
        </p:nvSpPr>
        <p:spPr>
          <a:xfrm>
            <a:off x="909441" y="2850849"/>
            <a:ext cx="1403952" cy="1403952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9" name="Circle">
            <a:extLst>
              <a:ext uri="{FF2B5EF4-FFF2-40B4-BE49-F238E27FC236}">
                <a16:creationId xmlns:a16="http://schemas.microsoft.com/office/drawing/2014/main" id="{EC78D688-87A5-6649-7ADC-B6A2BF9147BC}"/>
              </a:ext>
            </a:extLst>
          </p:cNvPr>
          <p:cNvSpPr/>
          <p:nvPr/>
        </p:nvSpPr>
        <p:spPr>
          <a:xfrm>
            <a:off x="1053347" y="2995632"/>
            <a:ext cx="1116142" cy="1116142"/>
          </a:xfrm>
          <a:prstGeom prst="ellipse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grpSp>
        <p:nvGrpSpPr>
          <p:cNvPr id="50" name="Group 49">
            <a:extLst>
              <a:ext uri="{FF2B5EF4-FFF2-40B4-BE49-F238E27FC236}">
                <a16:creationId xmlns:a16="http://schemas.microsoft.com/office/drawing/2014/main" id="{5F5AF8BE-E849-68A4-6F4A-3131E1D65D4A}"/>
              </a:ext>
            </a:extLst>
          </p:cNvPr>
          <p:cNvGrpSpPr/>
          <p:nvPr/>
        </p:nvGrpSpPr>
        <p:grpSpPr>
          <a:xfrm>
            <a:off x="1033184" y="4382892"/>
            <a:ext cx="1156468" cy="1083030"/>
            <a:chOff x="332936" y="2689322"/>
            <a:chExt cx="2975111" cy="1444040"/>
          </a:xfrm>
        </p:grpSpPr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A6E1163A-D951-F96E-310E-8AF834BBE9FB}"/>
                </a:ext>
              </a:extLst>
            </p:cNvPr>
            <p:cNvSpPr txBox="1"/>
            <p:nvPr/>
          </p:nvSpPr>
          <p:spPr>
            <a:xfrm>
              <a:off x="332936" y="2689322"/>
              <a:ext cx="2926080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35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F5982399-594B-3408-2554-2350E502FE06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74B04EBC-4460-68A7-6307-246E5248F197}"/>
              </a:ext>
            </a:extLst>
          </p:cNvPr>
          <p:cNvGrpSpPr/>
          <p:nvPr/>
        </p:nvGrpSpPr>
        <p:grpSpPr>
          <a:xfrm>
            <a:off x="3994646" y="4382892"/>
            <a:ext cx="1156468" cy="1083030"/>
            <a:chOff x="332936" y="2689322"/>
            <a:chExt cx="2975111" cy="1444040"/>
          </a:xfrm>
        </p:grpSpPr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6D637B3C-4388-FFA3-B52B-FCAB00B86CF1}"/>
                </a:ext>
              </a:extLst>
            </p:cNvPr>
            <p:cNvSpPr txBox="1"/>
            <p:nvPr/>
          </p:nvSpPr>
          <p:spPr>
            <a:xfrm>
              <a:off x="332936" y="2689322"/>
              <a:ext cx="2926080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35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2BD019CD-19FE-3644-1AE8-69131F034DB8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B83106CE-F9B1-3EB4-C7D1-0F07B4586E4E}"/>
              </a:ext>
            </a:extLst>
          </p:cNvPr>
          <p:cNvGrpSpPr/>
          <p:nvPr/>
        </p:nvGrpSpPr>
        <p:grpSpPr>
          <a:xfrm>
            <a:off x="6960495" y="4382892"/>
            <a:ext cx="1156468" cy="1083030"/>
            <a:chOff x="332936" y="2689322"/>
            <a:chExt cx="2975111" cy="1444040"/>
          </a:xfrm>
        </p:grpSpPr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99ACA16A-7EEA-3191-74B1-0C0FF46A9D21}"/>
                </a:ext>
              </a:extLst>
            </p:cNvPr>
            <p:cNvSpPr txBox="1"/>
            <p:nvPr/>
          </p:nvSpPr>
          <p:spPr>
            <a:xfrm>
              <a:off x="332936" y="2689322"/>
              <a:ext cx="2926080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35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0091DAF7-95CF-2A51-7EEA-54FF3EF841CC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E2E01AE4-B5B3-B788-8027-6DF27D1347E2}"/>
              </a:ext>
            </a:extLst>
          </p:cNvPr>
          <p:cNvGrpSpPr/>
          <p:nvPr/>
        </p:nvGrpSpPr>
        <p:grpSpPr>
          <a:xfrm>
            <a:off x="2511721" y="1639728"/>
            <a:ext cx="1156468" cy="1083030"/>
            <a:chOff x="332936" y="2689322"/>
            <a:chExt cx="2975111" cy="1444040"/>
          </a:xfrm>
        </p:grpSpPr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D76BD46C-E1BF-7BF3-912C-D1295A5FEFF8}"/>
                </a:ext>
              </a:extLst>
            </p:cNvPr>
            <p:cNvSpPr txBox="1"/>
            <p:nvPr/>
          </p:nvSpPr>
          <p:spPr>
            <a:xfrm>
              <a:off x="332936" y="2689322"/>
              <a:ext cx="2926080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35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A1FEA213-2917-05E1-0E8C-E4407BCC0091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72A3EB65-83D8-28C6-765F-87F23C38E521}"/>
              </a:ext>
            </a:extLst>
          </p:cNvPr>
          <p:cNvGrpSpPr/>
          <p:nvPr/>
        </p:nvGrpSpPr>
        <p:grpSpPr>
          <a:xfrm>
            <a:off x="5477570" y="1639728"/>
            <a:ext cx="1156468" cy="1083030"/>
            <a:chOff x="332936" y="2689322"/>
            <a:chExt cx="2975111" cy="1444040"/>
          </a:xfrm>
        </p:grpSpPr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7E76B432-C6CA-FA43-06B4-52F552D5F3D6}"/>
                </a:ext>
              </a:extLst>
            </p:cNvPr>
            <p:cNvSpPr txBox="1"/>
            <p:nvPr/>
          </p:nvSpPr>
          <p:spPr>
            <a:xfrm>
              <a:off x="332936" y="2689322"/>
              <a:ext cx="2926080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35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123943CD-D428-9A24-CEB4-100F0C9C99D1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  <p:sp>
        <p:nvSpPr>
          <p:cNvPr id="65" name="TextBox 64">
            <a:extLst>
              <a:ext uri="{FF2B5EF4-FFF2-40B4-BE49-F238E27FC236}">
                <a16:creationId xmlns:a16="http://schemas.microsoft.com/office/drawing/2014/main" id="{6143CFF4-548E-DB47-C05E-18C93DF9E85F}"/>
              </a:ext>
            </a:extLst>
          </p:cNvPr>
          <p:cNvSpPr txBox="1"/>
          <p:nvPr/>
        </p:nvSpPr>
        <p:spPr>
          <a:xfrm>
            <a:off x="1430919" y="2563633"/>
            <a:ext cx="360997" cy="30008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350" b="1" dirty="0">
                <a:solidFill>
                  <a:schemeClr val="bg1"/>
                </a:solidFill>
              </a:rPr>
              <a:t>01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A32DE654-6107-A219-3AC1-79ECB3152B23}"/>
              </a:ext>
            </a:extLst>
          </p:cNvPr>
          <p:cNvSpPr txBox="1"/>
          <p:nvPr/>
        </p:nvSpPr>
        <p:spPr>
          <a:xfrm>
            <a:off x="2909456" y="4242366"/>
            <a:ext cx="360997" cy="30008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350" b="1" dirty="0">
                <a:solidFill>
                  <a:schemeClr val="bg1"/>
                </a:solidFill>
              </a:rPr>
              <a:t>02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52B3C9FD-9685-C88D-CDAB-2C1F4F45F411}"/>
              </a:ext>
            </a:extLst>
          </p:cNvPr>
          <p:cNvSpPr txBox="1"/>
          <p:nvPr/>
        </p:nvSpPr>
        <p:spPr>
          <a:xfrm>
            <a:off x="4392381" y="2563633"/>
            <a:ext cx="360997" cy="30008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350" b="1" dirty="0">
                <a:solidFill>
                  <a:schemeClr val="bg1"/>
                </a:solidFill>
              </a:rPr>
              <a:t>03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888A274B-7894-76EE-8568-415252F424DF}"/>
              </a:ext>
            </a:extLst>
          </p:cNvPr>
          <p:cNvSpPr txBox="1"/>
          <p:nvPr/>
        </p:nvSpPr>
        <p:spPr>
          <a:xfrm>
            <a:off x="5875305" y="4242366"/>
            <a:ext cx="360997" cy="30008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350" b="1" dirty="0">
                <a:solidFill>
                  <a:schemeClr val="bg1"/>
                </a:solidFill>
              </a:rPr>
              <a:t>04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CD152017-4357-6EEE-CF72-F82F1C0C7452}"/>
              </a:ext>
            </a:extLst>
          </p:cNvPr>
          <p:cNvSpPr txBox="1"/>
          <p:nvPr/>
        </p:nvSpPr>
        <p:spPr>
          <a:xfrm>
            <a:off x="7358230" y="2563633"/>
            <a:ext cx="360997" cy="30008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350" b="1">
                <a:solidFill>
                  <a:schemeClr val="bg1"/>
                </a:solidFill>
              </a:rPr>
              <a:t>05</a:t>
            </a:r>
            <a:endParaRPr lang="en-US" sz="1350" b="1" dirty="0">
              <a:solidFill>
                <a:schemeClr val="bg1"/>
              </a:solidFill>
            </a:endParaRPr>
          </a:p>
        </p:txBody>
      </p:sp>
      <p:pic>
        <p:nvPicPr>
          <p:cNvPr id="70" name="Graphic 69" descr="Bar graph with upward trend with solid fill">
            <a:extLst>
              <a:ext uri="{FF2B5EF4-FFF2-40B4-BE49-F238E27FC236}">
                <a16:creationId xmlns:a16="http://schemas.microsoft.com/office/drawing/2014/main" id="{4622E23B-4941-CA89-FAFB-8B5B06E1695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268979" y="3283953"/>
            <a:ext cx="539500" cy="5395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71" name="Graphic 70" descr="Bullseye with solid fill">
            <a:extLst>
              <a:ext uri="{FF2B5EF4-FFF2-40B4-BE49-F238E27FC236}">
                <a16:creationId xmlns:a16="http://schemas.microsoft.com/office/drawing/2014/main" id="{9FED7EAA-A43A-601F-6CD4-6E789351572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820205" y="3283953"/>
            <a:ext cx="539500" cy="539500"/>
          </a:xfrm>
          <a:prstGeom prst="rect">
            <a:avLst/>
          </a:prstGeom>
        </p:spPr>
      </p:pic>
      <p:pic>
        <p:nvPicPr>
          <p:cNvPr id="72" name="Graphic 71" descr="Database with solid fill">
            <a:extLst>
              <a:ext uri="{FF2B5EF4-FFF2-40B4-BE49-F238E27FC236}">
                <a16:creationId xmlns:a16="http://schemas.microsoft.com/office/drawing/2014/main" id="{C34FF394-5A7D-8512-56D7-3273915B4CC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303130" y="3283953"/>
            <a:ext cx="539500" cy="5395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73" name="Graphic 72" descr="Hourglass 30% with solid fill">
            <a:extLst>
              <a:ext uri="{FF2B5EF4-FFF2-40B4-BE49-F238E27FC236}">
                <a16:creationId xmlns:a16="http://schemas.microsoft.com/office/drawing/2014/main" id="{185C5BF4-372A-315F-F28C-E2570CDC452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786054" y="3283953"/>
            <a:ext cx="539500" cy="539500"/>
          </a:xfrm>
          <a:prstGeom prst="rect">
            <a:avLst/>
          </a:prstGeom>
        </p:spPr>
      </p:pic>
      <p:pic>
        <p:nvPicPr>
          <p:cNvPr id="74" name="Graphic 73" descr="Lightbulb with solid fill">
            <a:extLst>
              <a:ext uri="{FF2B5EF4-FFF2-40B4-BE49-F238E27FC236}">
                <a16:creationId xmlns:a16="http://schemas.microsoft.com/office/drawing/2014/main" id="{4DD94BA2-27CD-B109-9646-446AB24FC8BF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341668" y="3283953"/>
            <a:ext cx="539500" cy="5395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2825131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10298</TotalTime>
  <Words>327</Words>
  <Application>Microsoft Office PowerPoint</Application>
  <PresentationFormat>On-screen Show (4:3)</PresentationFormat>
  <Paragraphs>38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Horizontal Serpentine Process – Slide Template</vt:lpstr>
      <vt:lpstr>Horizontal Serpentine Process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Horizontal Serpentine Process</dc:title>
  <dc:creator>PresentationGO.com</dc:creator>
  <dc:description>© Copyright PresentationGO.com - Do not distribute or sale without written permission.</dc:description>
  <cp:lastModifiedBy>Christophe Barroche</cp:lastModifiedBy>
  <cp:revision>18</cp:revision>
  <dcterms:created xsi:type="dcterms:W3CDTF">2014-11-26T05:14:11Z</dcterms:created>
  <dcterms:modified xsi:type="dcterms:W3CDTF">2022-08-29T19:15:43Z</dcterms:modified>
  <cp:category>Charts &amp; Diagrams</cp:category>
</cp:coreProperties>
</file>