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88" y="1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90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5190032-F1B6-84D5-AA03-81CECEA71EBB}"/>
              </a:ext>
            </a:extLst>
          </p:cNvPr>
          <p:cNvSpPr/>
          <p:nvPr/>
        </p:nvSpPr>
        <p:spPr>
          <a:xfrm>
            <a:off x="838200" y="2124494"/>
            <a:ext cx="10515600" cy="2609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1" y="21600"/>
                </a:moveTo>
                <a:cubicBezTo>
                  <a:pt x="14500" y="21600"/>
                  <a:pt x="14149" y="21314"/>
                  <a:pt x="13818" y="20752"/>
                </a:cubicBezTo>
                <a:cubicBezTo>
                  <a:pt x="13499" y="20210"/>
                  <a:pt x="13213" y="19430"/>
                  <a:pt x="12966" y="18437"/>
                </a:cubicBezTo>
                <a:cubicBezTo>
                  <a:pt x="12720" y="17445"/>
                  <a:pt x="12528" y="16292"/>
                  <a:pt x="12392" y="15004"/>
                </a:cubicBezTo>
                <a:cubicBezTo>
                  <a:pt x="12253" y="13672"/>
                  <a:pt x="12182" y="12258"/>
                  <a:pt x="12182" y="10800"/>
                </a:cubicBezTo>
                <a:cubicBezTo>
                  <a:pt x="12182" y="7734"/>
                  <a:pt x="11563" y="5235"/>
                  <a:pt x="10801" y="5235"/>
                </a:cubicBezTo>
                <a:cubicBezTo>
                  <a:pt x="10041" y="5235"/>
                  <a:pt x="9421" y="7730"/>
                  <a:pt x="9421" y="10800"/>
                </a:cubicBezTo>
                <a:cubicBezTo>
                  <a:pt x="9421" y="12258"/>
                  <a:pt x="9350" y="13672"/>
                  <a:pt x="9210" y="15004"/>
                </a:cubicBezTo>
                <a:cubicBezTo>
                  <a:pt x="9076" y="16292"/>
                  <a:pt x="8882" y="17445"/>
                  <a:pt x="8636" y="18437"/>
                </a:cubicBezTo>
                <a:cubicBezTo>
                  <a:pt x="8390" y="19430"/>
                  <a:pt x="8104" y="20205"/>
                  <a:pt x="7784" y="20752"/>
                </a:cubicBezTo>
                <a:cubicBezTo>
                  <a:pt x="7454" y="21314"/>
                  <a:pt x="7103" y="21600"/>
                  <a:pt x="6741" y="21600"/>
                </a:cubicBezTo>
                <a:cubicBezTo>
                  <a:pt x="6379" y="21600"/>
                  <a:pt x="6028" y="21314"/>
                  <a:pt x="5698" y="20752"/>
                </a:cubicBezTo>
                <a:cubicBezTo>
                  <a:pt x="5378" y="20210"/>
                  <a:pt x="5092" y="19430"/>
                  <a:pt x="4846" y="18437"/>
                </a:cubicBezTo>
                <a:cubicBezTo>
                  <a:pt x="4600" y="17445"/>
                  <a:pt x="4407" y="16292"/>
                  <a:pt x="4272" y="15004"/>
                </a:cubicBezTo>
                <a:cubicBezTo>
                  <a:pt x="4132" y="13672"/>
                  <a:pt x="4061" y="12258"/>
                  <a:pt x="4061" y="10800"/>
                </a:cubicBezTo>
                <a:cubicBezTo>
                  <a:pt x="4061" y="7734"/>
                  <a:pt x="3443" y="5235"/>
                  <a:pt x="2681" y="5235"/>
                </a:cubicBezTo>
                <a:cubicBezTo>
                  <a:pt x="1919" y="5235"/>
                  <a:pt x="1300" y="7730"/>
                  <a:pt x="1300" y="10800"/>
                </a:cubicBezTo>
                <a:cubicBezTo>
                  <a:pt x="1300" y="12248"/>
                  <a:pt x="1009" y="13420"/>
                  <a:pt x="650" y="13420"/>
                </a:cubicBezTo>
                <a:cubicBezTo>
                  <a:pt x="291" y="13420"/>
                  <a:pt x="0" y="12248"/>
                  <a:pt x="0" y="10800"/>
                </a:cubicBezTo>
                <a:cubicBezTo>
                  <a:pt x="0" y="9342"/>
                  <a:pt x="71" y="7928"/>
                  <a:pt x="210" y="6596"/>
                </a:cubicBezTo>
                <a:cubicBezTo>
                  <a:pt x="345" y="5308"/>
                  <a:pt x="538" y="4155"/>
                  <a:pt x="785" y="3163"/>
                </a:cubicBezTo>
                <a:cubicBezTo>
                  <a:pt x="1031" y="2170"/>
                  <a:pt x="1317" y="1395"/>
                  <a:pt x="1637" y="848"/>
                </a:cubicBezTo>
                <a:cubicBezTo>
                  <a:pt x="1967" y="286"/>
                  <a:pt x="2318" y="0"/>
                  <a:pt x="2680" y="0"/>
                </a:cubicBezTo>
                <a:cubicBezTo>
                  <a:pt x="3041" y="0"/>
                  <a:pt x="3392" y="286"/>
                  <a:pt x="3723" y="848"/>
                </a:cubicBezTo>
                <a:cubicBezTo>
                  <a:pt x="4042" y="1390"/>
                  <a:pt x="4328" y="2170"/>
                  <a:pt x="4575" y="3163"/>
                </a:cubicBezTo>
                <a:cubicBezTo>
                  <a:pt x="4821" y="4155"/>
                  <a:pt x="5013" y="5308"/>
                  <a:pt x="5149" y="6596"/>
                </a:cubicBezTo>
                <a:cubicBezTo>
                  <a:pt x="5288" y="7928"/>
                  <a:pt x="5359" y="9342"/>
                  <a:pt x="5359" y="10800"/>
                </a:cubicBezTo>
                <a:cubicBezTo>
                  <a:pt x="5359" y="13866"/>
                  <a:pt x="5978" y="16365"/>
                  <a:pt x="6740" y="16365"/>
                </a:cubicBezTo>
                <a:cubicBezTo>
                  <a:pt x="7502" y="16365"/>
                  <a:pt x="8120" y="13870"/>
                  <a:pt x="8120" y="10800"/>
                </a:cubicBezTo>
                <a:cubicBezTo>
                  <a:pt x="8120" y="9342"/>
                  <a:pt x="8191" y="7928"/>
                  <a:pt x="8331" y="6596"/>
                </a:cubicBezTo>
                <a:cubicBezTo>
                  <a:pt x="8465" y="5308"/>
                  <a:pt x="8659" y="4155"/>
                  <a:pt x="8905" y="3163"/>
                </a:cubicBezTo>
                <a:cubicBezTo>
                  <a:pt x="9151" y="2170"/>
                  <a:pt x="9437" y="1395"/>
                  <a:pt x="9757" y="848"/>
                </a:cubicBezTo>
                <a:cubicBezTo>
                  <a:pt x="10087" y="286"/>
                  <a:pt x="10438" y="0"/>
                  <a:pt x="10800" y="0"/>
                </a:cubicBezTo>
                <a:cubicBezTo>
                  <a:pt x="11162" y="0"/>
                  <a:pt x="11513" y="286"/>
                  <a:pt x="11843" y="848"/>
                </a:cubicBezTo>
                <a:cubicBezTo>
                  <a:pt x="12163" y="1390"/>
                  <a:pt x="12449" y="2170"/>
                  <a:pt x="12695" y="3163"/>
                </a:cubicBezTo>
                <a:cubicBezTo>
                  <a:pt x="12941" y="4155"/>
                  <a:pt x="13134" y="5308"/>
                  <a:pt x="13269" y="6596"/>
                </a:cubicBezTo>
                <a:cubicBezTo>
                  <a:pt x="13409" y="7928"/>
                  <a:pt x="13480" y="9342"/>
                  <a:pt x="13480" y="10800"/>
                </a:cubicBezTo>
                <a:cubicBezTo>
                  <a:pt x="13480" y="13866"/>
                  <a:pt x="14098" y="16365"/>
                  <a:pt x="14860" y="16365"/>
                </a:cubicBezTo>
                <a:cubicBezTo>
                  <a:pt x="15622" y="16365"/>
                  <a:pt x="16241" y="13870"/>
                  <a:pt x="16241" y="10800"/>
                </a:cubicBezTo>
                <a:cubicBezTo>
                  <a:pt x="16241" y="9342"/>
                  <a:pt x="16312" y="7928"/>
                  <a:pt x="16451" y="6596"/>
                </a:cubicBezTo>
                <a:cubicBezTo>
                  <a:pt x="16586" y="5308"/>
                  <a:pt x="16779" y="4155"/>
                  <a:pt x="17026" y="3163"/>
                </a:cubicBezTo>
                <a:cubicBezTo>
                  <a:pt x="17272" y="2170"/>
                  <a:pt x="17558" y="1395"/>
                  <a:pt x="17877" y="848"/>
                </a:cubicBezTo>
                <a:cubicBezTo>
                  <a:pt x="18208" y="286"/>
                  <a:pt x="18559" y="0"/>
                  <a:pt x="18920" y="0"/>
                </a:cubicBezTo>
                <a:cubicBezTo>
                  <a:pt x="19282" y="0"/>
                  <a:pt x="19633" y="286"/>
                  <a:pt x="19963" y="848"/>
                </a:cubicBezTo>
                <a:cubicBezTo>
                  <a:pt x="20283" y="1390"/>
                  <a:pt x="20569" y="2170"/>
                  <a:pt x="20815" y="3163"/>
                </a:cubicBezTo>
                <a:cubicBezTo>
                  <a:pt x="21062" y="4155"/>
                  <a:pt x="21254" y="5308"/>
                  <a:pt x="21390" y="6596"/>
                </a:cubicBezTo>
                <a:cubicBezTo>
                  <a:pt x="21529" y="7928"/>
                  <a:pt x="21600" y="9342"/>
                  <a:pt x="21600" y="10800"/>
                </a:cubicBezTo>
                <a:cubicBezTo>
                  <a:pt x="21600" y="12248"/>
                  <a:pt x="21309" y="13420"/>
                  <a:pt x="20950" y="13420"/>
                </a:cubicBezTo>
                <a:cubicBezTo>
                  <a:pt x="20591" y="13420"/>
                  <a:pt x="20300" y="12248"/>
                  <a:pt x="20300" y="10800"/>
                </a:cubicBezTo>
                <a:cubicBezTo>
                  <a:pt x="20300" y="7734"/>
                  <a:pt x="19681" y="5235"/>
                  <a:pt x="18919" y="5235"/>
                </a:cubicBezTo>
                <a:cubicBezTo>
                  <a:pt x="18157" y="5235"/>
                  <a:pt x="17539" y="7730"/>
                  <a:pt x="17539" y="10800"/>
                </a:cubicBezTo>
                <a:cubicBezTo>
                  <a:pt x="17539" y="12258"/>
                  <a:pt x="17468" y="13672"/>
                  <a:pt x="17328" y="15004"/>
                </a:cubicBezTo>
                <a:cubicBezTo>
                  <a:pt x="17194" y="16292"/>
                  <a:pt x="17000" y="17445"/>
                  <a:pt x="16754" y="18437"/>
                </a:cubicBezTo>
                <a:cubicBezTo>
                  <a:pt x="16508" y="19430"/>
                  <a:pt x="16222" y="20205"/>
                  <a:pt x="15902" y="20752"/>
                </a:cubicBezTo>
                <a:cubicBezTo>
                  <a:pt x="15574" y="21314"/>
                  <a:pt x="15223" y="21600"/>
                  <a:pt x="14861" y="2160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369F4F0F-FD74-688A-0DBA-7F02FC330557}"/>
              </a:ext>
            </a:extLst>
          </p:cNvPr>
          <p:cNvSpPr/>
          <p:nvPr/>
        </p:nvSpPr>
        <p:spPr>
          <a:xfrm>
            <a:off x="3183971" y="2493032"/>
            <a:ext cx="1871936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D88B71E-391A-BE41-B201-0AA0E069985C}"/>
              </a:ext>
            </a:extLst>
          </p:cNvPr>
          <p:cNvSpPr/>
          <p:nvPr/>
        </p:nvSpPr>
        <p:spPr>
          <a:xfrm>
            <a:off x="3375845" y="2686075"/>
            <a:ext cx="1488189" cy="148818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07E3D72-9894-C287-2BCD-3244EA0B5022}"/>
              </a:ext>
            </a:extLst>
          </p:cNvPr>
          <p:cNvSpPr/>
          <p:nvPr/>
        </p:nvSpPr>
        <p:spPr>
          <a:xfrm>
            <a:off x="5161204" y="2493032"/>
            <a:ext cx="1871936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7ACA811B-06F3-5E0E-B649-8F7311B540D3}"/>
              </a:ext>
            </a:extLst>
          </p:cNvPr>
          <p:cNvSpPr/>
          <p:nvPr/>
        </p:nvSpPr>
        <p:spPr>
          <a:xfrm>
            <a:off x="5353078" y="2686075"/>
            <a:ext cx="1488189" cy="148818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B6AC2741-BCE7-41A3-98E5-9BB345732EF1}"/>
              </a:ext>
            </a:extLst>
          </p:cNvPr>
          <p:cNvSpPr/>
          <p:nvPr/>
        </p:nvSpPr>
        <p:spPr>
          <a:xfrm>
            <a:off x="7138436" y="2493032"/>
            <a:ext cx="1871936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4DFDC78-556B-29DD-2A51-3DA0E13F2C7F}"/>
              </a:ext>
            </a:extLst>
          </p:cNvPr>
          <p:cNvSpPr/>
          <p:nvPr/>
        </p:nvSpPr>
        <p:spPr>
          <a:xfrm>
            <a:off x="7330310" y="2686075"/>
            <a:ext cx="1488189" cy="148818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9C62392D-5D77-1AB4-350B-37AA97455C4E}"/>
              </a:ext>
            </a:extLst>
          </p:cNvPr>
          <p:cNvSpPr/>
          <p:nvPr/>
        </p:nvSpPr>
        <p:spPr>
          <a:xfrm>
            <a:off x="9115669" y="2493032"/>
            <a:ext cx="1871938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97CC617-EDFE-4CF6-B33B-51511003E94C}"/>
              </a:ext>
            </a:extLst>
          </p:cNvPr>
          <p:cNvSpPr/>
          <p:nvPr/>
        </p:nvSpPr>
        <p:spPr>
          <a:xfrm>
            <a:off x="9307544" y="2686075"/>
            <a:ext cx="1488189" cy="148818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8A31E40B-14BA-C5C5-75D9-8E32F2FD4B67}"/>
              </a:ext>
            </a:extLst>
          </p:cNvPr>
          <p:cNvSpPr/>
          <p:nvPr/>
        </p:nvSpPr>
        <p:spPr>
          <a:xfrm>
            <a:off x="1212588" y="2493032"/>
            <a:ext cx="1871936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36E2305-518F-6142-B8B9-74BB461D873F}"/>
              </a:ext>
            </a:extLst>
          </p:cNvPr>
          <p:cNvSpPr/>
          <p:nvPr/>
        </p:nvSpPr>
        <p:spPr>
          <a:xfrm>
            <a:off x="1404462" y="2686075"/>
            <a:ext cx="1488189" cy="148818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E02726-7551-1FE0-D052-42CA5F49631A}"/>
              </a:ext>
            </a:extLst>
          </p:cNvPr>
          <p:cNvGrpSpPr/>
          <p:nvPr/>
        </p:nvGrpSpPr>
        <p:grpSpPr>
          <a:xfrm>
            <a:off x="1377578" y="4482705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391695-B50B-417D-A01F-DAF07D5A2B2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557179A-CE8A-682F-FBF1-8C4E1C1DBDA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121063-2363-31A3-D729-2B27AF1D49D4}"/>
              </a:ext>
            </a:extLst>
          </p:cNvPr>
          <p:cNvGrpSpPr/>
          <p:nvPr/>
        </p:nvGrpSpPr>
        <p:grpSpPr>
          <a:xfrm>
            <a:off x="5326194" y="4482705"/>
            <a:ext cx="1541957" cy="1013154"/>
            <a:chOff x="332936" y="2720099"/>
            <a:chExt cx="2975111" cy="10131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209FAF-6B49-60DF-429A-ED0393E6D7D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41D49EC-90B4-9046-093F-505A24C7EF1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23E61DD-5E0A-A868-E5C0-F12AB0DD5165}"/>
              </a:ext>
            </a:extLst>
          </p:cNvPr>
          <p:cNvGrpSpPr/>
          <p:nvPr/>
        </p:nvGrpSpPr>
        <p:grpSpPr>
          <a:xfrm>
            <a:off x="9280660" y="4482705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D8CB9F1-2271-58C5-BAEE-EF5D6F7145D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2F23BF-5CD1-6441-D3C7-2B8F87A588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C787D6-23CB-F374-800B-21AAA5770D55}"/>
              </a:ext>
            </a:extLst>
          </p:cNvPr>
          <p:cNvGrpSpPr/>
          <p:nvPr/>
        </p:nvGrpSpPr>
        <p:grpSpPr>
          <a:xfrm>
            <a:off x="3348961" y="1352230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F061CA-1AC0-0A85-4B68-372DF82C9D5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0F1354-7917-396C-8714-2B93BA4CB4F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B45523C-383D-33AC-1CE4-16B709E2D754}"/>
              </a:ext>
            </a:extLst>
          </p:cNvPr>
          <p:cNvGrpSpPr/>
          <p:nvPr/>
        </p:nvGrpSpPr>
        <p:grpSpPr>
          <a:xfrm>
            <a:off x="7303426" y="1352230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A4D8A4-EB94-E778-B019-FD0F891D444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69F541B-962F-E485-6331-77AAA17CBE2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13B7BE8-E3D0-C49E-C1F3-F9CFB0FEA598}"/>
              </a:ext>
            </a:extLst>
          </p:cNvPr>
          <p:cNvSpPr txBox="1"/>
          <p:nvPr/>
        </p:nvSpPr>
        <p:spPr>
          <a:xfrm>
            <a:off x="1939204" y="212546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E3E972-065B-8567-2DA0-6401A2646969}"/>
              </a:ext>
            </a:extLst>
          </p:cNvPr>
          <p:cNvSpPr txBox="1"/>
          <p:nvPr/>
        </p:nvSpPr>
        <p:spPr>
          <a:xfrm>
            <a:off x="3910587" y="436377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F35A90-4AD6-56D6-10EF-914B695445E8}"/>
              </a:ext>
            </a:extLst>
          </p:cNvPr>
          <p:cNvSpPr txBox="1"/>
          <p:nvPr/>
        </p:nvSpPr>
        <p:spPr>
          <a:xfrm>
            <a:off x="5887820" y="212546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D04F48-9A16-0F87-2EF6-49A6528504AC}"/>
              </a:ext>
            </a:extLst>
          </p:cNvPr>
          <p:cNvSpPr txBox="1"/>
          <p:nvPr/>
        </p:nvSpPr>
        <p:spPr>
          <a:xfrm>
            <a:off x="7865052" y="436377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A068DE-D5B6-D031-5FE3-D64814DF74C7}"/>
              </a:ext>
            </a:extLst>
          </p:cNvPr>
          <p:cNvSpPr txBox="1"/>
          <p:nvPr/>
        </p:nvSpPr>
        <p:spPr>
          <a:xfrm>
            <a:off x="9842286" y="212546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05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4" name="Graphic 33" descr="Bar graph with upward trend with solid fill">
            <a:extLst>
              <a:ext uri="{FF2B5EF4-FFF2-40B4-BE49-F238E27FC236}">
                <a16:creationId xmlns:a16="http://schemas.microsoft.com/office/drawing/2014/main" id="{3BCA2F64-E787-453C-99C7-A50BBE9B6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1972" y="3070503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Bullseye with solid fill">
            <a:extLst>
              <a:ext uri="{FF2B5EF4-FFF2-40B4-BE49-F238E27FC236}">
                <a16:creationId xmlns:a16="http://schemas.microsoft.com/office/drawing/2014/main" id="{83EEFBA1-29DE-91A4-132B-7844D932BB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0273" y="3070503"/>
            <a:ext cx="719333" cy="719333"/>
          </a:xfrm>
          <a:prstGeom prst="rect">
            <a:avLst/>
          </a:prstGeom>
        </p:spPr>
      </p:pic>
      <p:pic>
        <p:nvPicPr>
          <p:cNvPr id="36" name="Graphic 35" descr="Database with solid fill">
            <a:extLst>
              <a:ext uri="{FF2B5EF4-FFF2-40B4-BE49-F238E27FC236}">
                <a16:creationId xmlns:a16="http://schemas.microsoft.com/office/drawing/2014/main" id="{6B600286-9897-6EC8-65BE-49CC648699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7506" y="3070503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Hourglass 30% with solid fill">
            <a:extLst>
              <a:ext uri="{FF2B5EF4-FFF2-40B4-BE49-F238E27FC236}">
                <a16:creationId xmlns:a16="http://schemas.microsoft.com/office/drawing/2014/main" id="{25B5168C-A111-4034-62F0-3FB4D007E0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14738" y="3070503"/>
            <a:ext cx="719333" cy="719333"/>
          </a:xfrm>
          <a:prstGeom prst="rect">
            <a:avLst/>
          </a:prstGeom>
        </p:spPr>
      </p:pic>
      <p:pic>
        <p:nvPicPr>
          <p:cNvPr id="38" name="Graphic 37" descr="Lightbulb with solid fill">
            <a:extLst>
              <a:ext uri="{FF2B5EF4-FFF2-40B4-BE49-F238E27FC236}">
                <a16:creationId xmlns:a16="http://schemas.microsoft.com/office/drawing/2014/main" id="{CFC18B48-8B56-4638-28DA-9E82ED070E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88890" y="3070503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Serpentine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5190032-F1B6-84D5-AA03-81CECEA71EBB}"/>
              </a:ext>
            </a:extLst>
          </p:cNvPr>
          <p:cNvSpPr/>
          <p:nvPr/>
        </p:nvSpPr>
        <p:spPr>
          <a:xfrm>
            <a:off x="838200" y="2124494"/>
            <a:ext cx="10515600" cy="26090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861" y="21600"/>
                </a:moveTo>
                <a:cubicBezTo>
                  <a:pt x="14500" y="21600"/>
                  <a:pt x="14149" y="21314"/>
                  <a:pt x="13818" y="20752"/>
                </a:cubicBezTo>
                <a:cubicBezTo>
                  <a:pt x="13499" y="20210"/>
                  <a:pt x="13213" y="19430"/>
                  <a:pt x="12966" y="18437"/>
                </a:cubicBezTo>
                <a:cubicBezTo>
                  <a:pt x="12720" y="17445"/>
                  <a:pt x="12528" y="16292"/>
                  <a:pt x="12392" y="15004"/>
                </a:cubicBezTo>
                <a:cubicBezTo>
                  <a:pt x="12253" y="13672"/>
                  <a:pt x="12182" y="12258"/>
                  <a:pt x="12182" y="10800"/>
                </a:cubicBezTo>
                <a:cubicBezTo>
                  <a:pt x="12182" y="7734"/>
                  <a:pt x="11563" y="5235"/>
                  <a:pt x="10801" y="5235"/>
                </a:cubicBezTo>
                <a:cubicBezTo>
                  <a:pt x="10041" y="5235"/>
                  <a:pt x="9421" y="7730"/>
                  <a:pt x="9421" y="10800"/>
                </a:cubicBezTo>
                <a:cubicBezTo>
                  <a:pt x="9421" y="12258"/>
                  <a:pt x="9350" y="13672"/>
                  <a:pt x="9210" y="15004"/>
                </a:cubicBezTo>
                <a:cubicBezTo>
                  <a:pt x="9076" y="16292"/>
                  <a:pt x="8882" y="17445"/>
                  <a:pt x="8636" y="18437"/>
                </a:cubicBezTo>
                <a:cubicBezTo>
                  <a:pt x="8390" y="19430"/>
                  <a:pt x="8104" y="20205"/>
                  <a:pt x="7784" y="20752"/>
                </a:cubicBezTo>
                <a:cubicBezTo>
                  <a:pt x="7454" y="21314"/>
                  <a:pt x="7103" y="21600"/>
                  <a:pt x="6741" y="21600"/>
                </a:cubicBezTo>
                <a:cubicBezTo>
                  <a:pt x="6379" y="21600"/>
                  <a:pt x="6028" y="21314"/>
                  <a:pt x="5698" y="20752"/>
                </a:cubicBezTo>
                <a:cubicBezTo>
                  <a:pt x="5378" y="20210"/>
                  <a:pt x="5092" y="19430"/>
                  <a:pt x="4846" y="18437"/>
                </a:cubicBezTo>
                <a:cubicBezTo>
                  <a:pt x="4600" y="17445"/>
                  <a:pt x="4407" y="16292"/>
                  <a:pt x="4272" y="15004"/>
                </a:cubicBezTo>
                <a:cubicBezTo>
                  <a:pt x="4132" y="13672"/>
                  <a:pt x="4061" y="12258"/>
                  <a:pt x="4061" y="10800"/>
                </a:cubicBezTo>
                <a:cubicBezTo>
                  <a:pt x="4061" y="7734"/>
                  <a:pt x="3443" y="5235"/>
                  <a:pt x="2681" y="5235"/>
                </a:cubicBezTo>
                <a:cubicBezTo>
                  <a:pt x="1919" y="5235"/>
                  <a:pt x="1300" y="7730"/>
                  <a:pt x="1300" y="10800"/>
                </a:cubicBezTo>
                <a:cubicBezTo>
                  <a:pt x="1300" y="12248"/>
                  <a:pt x="1009" y="13420"/>
                  <a:pt x="650" y="13420"/>
                </a:cubicBezTo>
                <a:cubicBezTo>
                  <a:pt x="291" y="13420"/>
                  <a:pt x="0" y="12248"/>
                  <a:pt x="0" y="10800"/>
                </a:cubicBezTo>
                <a:cubicBezTo>
                  <a:pt x="0" y="9342"/>
                  <a:pt x="71" y="7928"/>
                  <a:pt x="210" y="6596"/>
                </a:cubicBezTo>
                <a:cubicBezTo>
                  <a:pt x="345" y="5308"/>
                  <a:pt x="538" y="4155"/>
                  <a:pt x="785" y="3163"/>
                </a:cubicBezTo>
                <a:cubicBezTo>
                  <a:pt x="1031" y="2170"/>
                  <a:pt x="1317" y="1395"/>
                  <a:pt x="1637" y="848"/>
                </a:cubicBezTo>
                <a:cubicBezTo>
                  <a:pt x="1967" y="286"/>
                  <a:pt x="2318" y="0"/>
                  <a:pt x="2680" y="0"/>
                </a:cubicBezTo>
                <a:cubicBezTo>
                  <a:pt x="3041" y="0"/>
                  <a:pt x="3392" y="286"/>
                  <a:pt x="3723" y="848"/>
                </a:cubicBezTo>
                <a:cubicBezTo>
                  <a:pt x="4042" y="1390"/>
                  <a:pt x="4328" y="2170"/>
                  <a:pt x="4575" y="3163"/>
                </a:cubicBezTo>
                <a:cubicBezTo>
                  <a:pt x="4821" y="4155"/>
                  <a:pt x="5013" y="5308"/>
                  <a:pt x="5149" y="6596"/>
                </a:cubicBezTo>
                <a:cubicBezTo>
                  <a:pt x="5288" y="7928"/>
                  <a:pt x="5359" y="9342"/>
                  <a:pt x="5359" y="10800"/>
                </a:cubicBezTo>
                <a:cubicBezTo>
                  <a:pt x="5359" y="13866"/>
                  <a:pt x="5978" y="16365"/>
                  <a:pt x="6740" y="16365"/>
                </a:cubicBezTo>
                <a:cubicBezTo>
                  <a:pt x="7502" y="16365"/>
                  <a:pt x="8120" y="13870"/>
                  <a:pt x="8120" y="10800"/>
                </a:cubicBezTo>
                <a:cubicBezTo>
                  <a:pt x="8120" y="9342"/>
                  <a:pt x="8191" y="7928"/>
                  <a:pt x="8331" y="6596"/>
                </a:cubicBezTo>
                <a:cubicBezTo>
                  <a:pt x="8465" y="5308"/>
                  <a:pt x="8659" y="4155"/>
                  <a:pt x="8905" y="3163"/>
                </a:cubicBezTo>
                <a:cubicBezTo>
                  <a:pt x="9151" y="2170"/>
                  <a:pt x="9437" y="1395"/>
                  <a:pt x="9757" y="848"/>
                </a:cubicBezTo>
                <a:cubicBezTo>
                  <a:pt x="10087" y="286"/>
                  <a:pt x="10438" y="0"/>
                  <a:pt x="10800" y="0"/>
                </a:cubicBezTo>
                <a:cubicBezTo>
                  <a:pt x="11162" y="0"/>
                  <a:pt x="11513" y="286"/>
                  <a:pt x="11843" y="848"/>
                </a:cubicBezTo>
                <a:cubicBezTo>
                  <a:pt x="12163" y="1390"/>
                  <a:pt x="12449" y="2170"/>
                  <a:pt x="12695" y="3163"/>
                </a:cubicBezTo>
                <a:cubicBezTo>
                  <a:pt x="12941" y="4155"/>
                  <a:pt x="13134" y="5308"/>
                  <a:pt x="13269" y="6596"/>
                </a:cubicBezTo>
                <a:cubicBezTo>
                  <a:pt x="13409" y="7928"/>
                  <a:pt x="13480" y="9342"/>
                  <a:pt x="13480" y="10800"/>
                </a:cubicBezTo>
                <a:cubicBezTo>
                  <a:pt x="13480" y="13866"/>
                  <a:pt x="14098" y="16365"/>
                  <a:pt x="14860" y="16365"/>
                </a:cubicBezTo>
                <a:cubicBezTo>
                  <a:pt x="15622" y="16365"/>
                  <a:pt x="16241" y="13870"/>
                  <a:pt x="16241" y="10800"/>
                </a:cubicBezTo>
                <a:cubicBezTo>
                  <a:pt x="16241" y="9342"/>
                  <a:pt x="16312" y="7928"/>
                  <a:pt x="16451" y="6596"/>
                </a:cubicBezTo>
                <a:cubicBezTo>
                  <a:pt x="16586" y="5308"/>
                  <a:pt x="16779" y="4155"/>
                  <a:pt x="17026" y="3163"/>
                </a:cubicBezTo>
                <a:cubicBezTo>
                  <a:pt x="17272" y="2170"/>
                  <a:pt x="17558" y="1395"/>
                  <a:pt x="17877" y="848"/>
                </a:cubicBezTo>
                <a:cubicBezTo>
                  <a:pt x="18208" y="286"/>
                  <a:pt x="18559" y="0"/>
                  <a:pt x="18920" y="0"/>
                </a:cubicBezTo>
                <a:cubicBezTo>
                  <a:pt x="19282" y="0"/>
                  <a:pt x="19633" y="286"/>
                  <a:pt x="19963" y="848"/>
                </a:cubicBezTo>
                <a:cubicBezTo>
                  <a:pt x="20283" y="1390"/>
                  <a:pt x="20569" y="2170"/>
                  <a:pt x="20815" y="3163"/>
                </a:cubicBezTo>
                <a:cubicBezTo>
                  <a:pt x="21062" y="4155"/>
                  <a:pt x="21254" y="5308"/>
                  <a:pt x="21390" y="6596"/>
                </a:cubicBezTo>
                <a:cubicBezTo>
                  <a:pt x="21529" y="7928"/>
                  <a:pt x="21600" y="9342"/>
                  <a:pt x="21600" y="10800"/>
                </a:cubicBezTo>
                <a:cubicBezTo>
                  <a:pt x="21600" y="12248"/>
                  <a:pt x="21309" y="13420"/>
                  <a:pt x="20950" y="13420"/>
                </a:cubicBezTo>
                <a:cubicBezTo>
                  <a:pt x="20591" y="13420"/>
                  <a:pt x="20300" y="12248"/>
                  <a:pt x="20300" y="10800"/>
                </a:cubicBezTo>
                <a:cubicBezTo>
                  <a:pt x="20300" y="7734"/>
                  <a:pt x="19681" y="5235"/>
                  <a:pt x="18919" y="5235"/>
                </a:cubicBezTo>
                <a:cubicBezTo>
                  <a:pt x="18157" y="5235"/>
                  <a:pt x="17539" y="7730"/>
                  <a:pt x="17539" y="10800"/>
                </a:cubicBezTo>
                <a:cubicBezTo>
                  <a:pt x="17539" y="12258"/>
                  <a:pt x="17468" y="13672"/>
                  <a:pt x="17328" y="15004"/>
                </a:cubicBezTo>
                <a:cubicBezTo>
                  <a:pt x="17194" y="16292"/>
                  <a:pt x="17000" y="17445"/>
                  <a:pt x="16754" y="18437"/>
                </a:cubicBezTo>
                <a:cubicBezTo>
                  <a:pt x="16508" y="19430"/>
                  <a:pt x="16222" y="20205"/>
                  <a:pt x="15902" y="20752"/>
                </a:cubicBezTo>
                <a:cubicBezTo>
                  <a:pt x="15574" y="21314"/>
                  <a:pt x="15223" y="21600"/>
                  <a:pt x="14861" y="2160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369F4F0F-FD74-688A-0DBA-7F02FC330557}"/>
              </a:ext>
            </a:extLst>
          </p:cNvPr>
          <p:cNvSpPr/>
          <p:nvPr/>
        </p:nvSpPr>
        <p:spPr>
          <a:xfrm>
            <a:off x="3183971" y="2493032"/>
            <a:ext cx="1871936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ED88B71E-391A-BE41-B201-0AA0E069985C}"/>
              </a:ext>
            </a:extLst>
          </p:cNvPr>
          <p:cNvSpPr/>
          <p:nvPr/>
        </p:nvSpPr>
        <p:spPr>
          <a:xfrm>
            <a:off x="3375845" y="2686075"/>
            <a:ext cx="1488189" cy="148818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207E3D72-9894-C287-2BCD-3244EA0B5022}"/>
              </a:ext>
            </a:extLst>
          </p:cNvPr>
          <p:cNvSpPr/>
          <p:nvPr/>
        </p:nvSpPr>
        <p:spPr>
          <a:xfrm>
            <a:off x="5161204" y="2493032"/>
            <a:ext cx="1871936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7ACA811B-06F3-5E0E-B649-8F7311B540D3}"/>
              </a:ext>
            </a:extLst>
          </p:cNvPr>
          <p:cNvSpPr/>
          <p:nvPr/>
        </p:nvSpPr>
        <p:spPr>
          <a:xfrm>
            <a:off x="5353078" y="2686075"/>
            <a:ext cx="1488189" cy="148818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B6AC2741-BCE7-41A3-98E5-9BB345732EF1}"/>
              </a:ext>
            </a:extLst>
          </p:cNvPr>
          <p:cNvSpPr/>
          <p:nvPr/>
        </p:nvSpPr>
        <p:spPr>
          <a:xfrm>
            <a:off x="7138436" y="2493032"/>
            <a:ext cx="1871936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94DFDC78-556B-29DD-2A51-3DA0E13F2C7F}"/>
              </a:ext>
            </a:extLst>
          </p:cNvPr>
          <p:cNvSpPr/>
          <p:nvPr/>
        </p:nvSpPr>
        <p:spPr>
          <a:xfrm>
            <a:off x="7330310" y="2686075"/>
            <a:ext cx="1488189" cy="148818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9C62392D-5D77-1AB4-350B-37AA97455C4E}"/>
              </a:ext>
            </a:extLst>
          </p:cNvPr>
          <p:cNvSpPr/>
          <p:nvPr/>
        </p:nvSpPr>
        <p:spPr>
          <a:xfrm>
            <a:off x="9115669" y="2493032"/>
            <a:ext cx="1871938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97CC617-EDFE-4CF6-B33B-51511003E94C}"/>
              </a:ext>
            </a:extLst>
          </p:cNvPr>
          <p:cNvSpPr/>
          <p:nvPr/>
        </p:nvSpPr>
        <p:spPr>
          <a:xfrm>
            <a:off x="9307544" y="2686075"/>
            <a:ext cx="1488189" cy="148818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8A31E40B-14BA-C5C5-75D9-8E32F2FD4B67}"/>
              </a:ext>
            </a:extLst>
          </p:cNvPr>
          <p:cNvSpPr/>
          <p:nvPr/>
        </p:nvSpPr>
        <p:spPr>
          <a:xfrm>
            <a:off x="1212588" y="2493032"/>
            <a:ext cx="1871936" cy="1871936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A36E2305-518F-6142-B8B9-74BB461D873F}"/>
              </a:ext>
            </a:extLst>
          </p:cNvPr>
          <p:cNvSpPr/>
          <p:nvPr/>
        </p:nvSpPr>
        <p:spPr>
          <a:xfrm>
            <a:off x="1404462" y="2686075"/>
            <a:ext cx="1488189" cy="148818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4E02726-7551-1FE0-D052-42CA5F49631A}"/>
              </a:ext>
            </a:extLst>
          </p:cNvPr>
          <p:cNvGrpSpPr/>
          <p:nvPr/>
        </p:nvGrpSpPr>
        <p:grpSpPr>
          <a:xfrm>
            <a:off x="1377578" y="4482705"/>
            <a:ext cx="1541957" cy="1013154"/>
            <a:chOff x="332936" y="2720099"/>
            <a:chExt cx="2975111" cy="1013154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E391695-B50B-417D-A01F-DAF07D5A2B2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557179A-CE8A-682F-FBF1-8C4E1C1DBDA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121063-2363-31A3-D729-2B27AF1D49D4}"/>
              </a:ext>
            </a:extLst>
          </p:cNvPr>
          <p:cNvGrpSpPr/>
          <p:nvPr/>
        </p:nvGrpSpPr>
        <p:grpSpPr>
          <a:xfrm>
            <a:off x="5326194" y="4482705"/>
            <a:ext cx="1541957" cy="1013154"/>
            <a:chOff x="332936" y="2720099"/>
            <a:chExt cx="2975111" cy="1013154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2209FAF-6B49-60DF-429A-ED0393E6D7D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41D49EC-90B4-9046-093F-505A24C7EF1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23E61DD-5E0A-A868-E5C0-F12AB0DD5165}"/>
              </a:ext>
            </a:extLst>
          </p:cNvPr>
          <p:cNvGrpSpPr/>
          <p:nvPr/>
        </p:nvGrpSpPr>
        <p:grpSpPr>
          <a:xfrm>
            <a:off x="9280660" y="4482705"/>
            <a:ext cx="1541957" cy="1013154"/>
            <a:chOff x="332936" y="2720099"/>
            <a:chExt cx="2975111" cy="1013154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D8CB9F1-2271-58C5-BAEE-EF5D6F7145D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52F23BF-5CD1-6441-D3C7-2B8F87A588B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2C787D6-23CB-F374-800B-21AAA5770D55}"/>
              </a:ext>
            </a:extLst>
          </p:cNvPr>
          <p:cNvGrpSpPr/>
          <p:nvPr/>
        </p:nvGrpSpPr>
        <p:grpSpPr>
          <a:xfrm>
            <a:off x="3348961" y="1352230"/>
            <a:ext cx="1541957" cy="1013154"/>
            <a:chOff x="332936" y="2720099"/>
            <a:chExt cx="2975111" cy="101315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F061CA-1AC0-0A85-4B68-372DF82C9D5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E0F1354-7917-396C-8714-2B93BA4CB4F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2B45523C-383D-33AC-1CE4-16B709E2D754}"/>
              </a:ext>
            </a:extLst>
          </p:cNvPr>
          <p:cNvGrpSpPr/>
          <p:nvPr/>
        </p:nvGrpSpPr>
        <p:grpSpPr>
          <a:xfrm>
            <a:off x="7303426" y="1352230"/>
            <a:ext cx="1541957" cy="1013154"/>
            <a:chOff x="332936" y="2720099"/>
            <a:chExt cx="2975111" cy="101315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BA4D8A4-EB94-E778-B019-FD0F891D444D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69F541B-962F-E485-6331-77AAA17CBE2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9" name="TextBox 28">
            <a:extLst>
              <a:ext uri="{FF2B5EF4-FFF2-40B4-BE49-F238E27FC236}">
                <a16:creationId xmlns:a16="http://schemas.microsoft.com/office/drawing/2014/main" id="{C13B7BE8-E3D0-C49E-C1F3-F9CFB0FEA598}"/>
              </a:ext>
            </a:extLst>
          </p:cNvPr>
          <p:cNvSpPr txBox="1"/>
          <p:nvPr/>
        </p:nvSpPr>
        <p:spPr>
          <a:xfrm>
            <a:off x="1939204" y="212546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EE3E972-065B-8567-2DA0-6401A2646969}"/>
              </a:ext>
            </a:extLst>
          </p:cNvPr>
          <p:cNvSpPr txBox="1"/>
          <p:nvPr/>
        </p:nvSpPr>
        <p:spPr>
          <a:xfrm>
            <a:off x="3910587" y="436377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7F35A90-4AD6-56D6-10EF-914B695445E8}"/>
              </a:ext>
            </a:extLst>
          </p:cNvPr>
          <p:cNvSpPr txBox="1"/>
          <p:nvPr/>
        </p:nvSpPr>
        <p:spPr>
          <a:xfrm>
            <a:off x="5887820" y="212546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AD04F48-9A16-0F87-2EF6-49A6528504AC}"/>
              </a:ext>
            </a:extLst>
          </p:cNvPr>
          <p:cNvSpPr txBox="1"/>
          <p:nvPr/>
        </p:nvSpPr>
        <p:spPr>
          <a:xfrm>
            <a:off x="7865052" y="4363777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A068DE-D5B6-D031-5FE3-D64814DF74C7}"/>
              </a:ext>
            </a:extLst>
          </p:cNvPr>
          <p:cNvSpPr txBox="1"/>
          <p:nvPr/>
        </p:nvSpPr>
        <p:spPr>
          <a:xfrm>
            <a:off x="9842286" y="2125466"/>
            <a:ext cx="418704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05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4" name="Graphic 33" descr="Bar graph with upward trend with solid fill">
            <a:extLst>
              <a:ext uri="{FF2B5EF4-FFF2-40B4-BE49-F238E27FC236}">
                <a16:creationId xmlns:a16="http://schemas.microsoft.com/office/drawing/2014/main" id="{3BCA2F64-E787-453C-99C7-A50BBE9B6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1972" y="3070503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Bullseye with solid fill">
            <a:extLst>
              <a:ext uri="{FF2B5EF4-FFF2-40B4-BE49-F238E27FC236}">
                <a16:creationId xmlns:a16="http://schemas.microsoft.com/office/drawing/2014/main" id="{83EEFBA1-29DE-91A4-132B-7844D932BB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60273" y="3070503"/>
            <a:ext cx="719333" cy="719333"/>
          </a:xfrm>
          <a:prstGeom prst="rect">
            <a:avLst/>
          </a:prstGeom>
        </p:spPr>
      </p:pic>
      <p:pic>
        <p:nvPicPr>
          <p:cNvPr id="36" name="Graphic 35" descr="Database with solid fill">
            <a:extLst>
              <a:ext uri="{FF2B5EF4-FFF2-40B4-BE49-F238E27FC236}">
                <a16:creationId xmlns:a16="http://schemas.microsoft.com/office/drawing/2014/main" id="{6B600286-9897-6EC8-65BE-49CC6486999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7506" y="3070503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Hourglass 30% with solid fill">
            <a:extLst>
              <a:ext uri="{FF2B5EF4-FFF2-40B4-BE49-F238E27FC236}">
                <a16:creationId xmlns:a16="http://schemas.microsoft.com/office/drawing/2014/main" id="{25B5168C-A111-4034-62F0-3FB4D007E0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714738" y="3070503"/>
            <a:ext cx="719333" cy="719333"/>
          </a:xfrm>
          <a:prstGeom prst="rect">
            <a:avLst/>
          </a:prstGeom>
        </p:spPr>
      </p:pic>
      <p:pic>
        <p:nvPicPr>
          <p:cNvPr id="38" name="Graphic 37" descr="Lightbulb with solid fill">
            <a:extLst>
              <a:ext uri="{FF2B5EF4-FFF2-40B4-BE49-F238E27FC236}">
                <a16:creationId xmlns:a16="http://schemas.microsoft.com/office/drawing/2014/main" id="{CFC18B48-8B56-4638-28DA-9E82ED070EE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788890" y="3070503"/>
            <a:ext cx="719333" cy="71933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2513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8493</TotalTime>
  <Words>237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Serpentine Process – Slide Template</vt:lpstr>
      <vt:lpstr>Horizontal Serpentine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Serpentine Process</dc:title>
  <dc:creator>PresentationGO.com</dc:creator>
  <dc:description>© Copyright PresentationGO.com - Do not distribute or sale without written permission.</dc:description>
  <cp:lastModifiedBy>Christophe Barroche</cp:lastModifiedBy>
  <cp:revision>13</cp:revision>
  <dcterms:created xsi:type="dcterms:W3CDTF">2014-11-26T05:14:11Z</dcterms:created>
  <dcterms:modified xsi:type="dcterms:W3CDTF">2022-08-29T18:44:44Z</dcterms:modified>
  <cp:category>Charts &amp; Diagrams</cp:category>
</cp:coreProperties>
</file>