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0CD8-9F3B-45B8-BBD7-7F895FAC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Horizontal Text Boxes for PowerPoint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7314B74-3EC3-40DD-AE9E-A8D0C3B7FC40}"/>
              </a:ext>
            </a:extLst>
          </p:cNvPr>
          <p:cNvGrpSpPr/>
          <p:nvPr/>
        </p:nvGrpSpPr>
        <p:grpSpPr>
          <a:xfrm>
            <a:off x="4760456" y="1884373"/>
            <a:ext cx="1687068" cy="3421781"/>
            <a:chOff x="6347275" y="1369496"/>
            <a:chExt cx="2249424" cy="456237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D2500EB-D6BF-44B0-8F57-D3D272ACBB89}"/>
                </a:ext>
              </a:extLst>
            </p:cNvPr>
            <p:cNvSpPr/>
            <p:nvPr/>
          </p:nvSpPr>
          <p:spPr>
            <a:xfrm>
              <a:off x="6663279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3631343-7A4D-4C5D-B1EA-32F59A715FF5}"/>
                </a:ext>
              </a:extLst>
            </p:cNvPr>
            <p:cNvSpPr/>
            <p:nvPr/>
          </p:nvSpPr>
          <p:spPr>
            <a:xfrm>
              <a:off x="6396100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0" name="Rectangle 3">
              <a:extLst>
                <a:ext uri="{FF2B5EF4-FFF2-40B4-BE49-F238E27FC236}">
                  <a16:creationId xmlns:a16="http://schemas.microsoft.com/office/drawing/2014/main" id="{319DDBD6-A940-4A8A-9D9B-6AA958939E88}"/>
                </a:ext>
              </a:extLst>
            </p:cNvPr>
            <p:cNvSpPr/>
            <p:nvPr/>
          </p:nvSpPr>
          <p:spPr>
            <a:xfrm>
              <a:off x="6351757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8D3170D-03C9-4300-826F-C124EE42F879}"/>
                </a:ext>
              </a:extLst>
            </p:cNvPr>
            <p:cNvSpPr/>
            <p:nvPr/>
          </p:nvSpPr>
          <p:spPr>
            <a:xfrm>
              <a:off x="6347275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7F4F9AB-7FD2-4B3F-A268-4094AD7252D1}"/>
                </a:ext>
              </a:extLst>
            </p:cNvPr>
            <p:cNvSpPr/>
            <p:nvPr/>
          </p:nvSpPr>
          <p:spPr>
            <a:xfrm>
              <a:off x="6347275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95213AB-210B-4FF5-BE96-CE8878A1348E}"/>
                </a:ext>
              </a:extLst>
            </p:cNvPr>
            <p:cNvGrpSpPr/>
            <p:nvPr/>
          </p:nvGrpSpPr>
          <p:grpSpPr>
            <a:xfrm>
              <a:off x="6608150" y="2369142"/>
              <a:ext cx="1727673" cy="2090374"/>
              <a:chOff x="1091727" y="2426002"/>
              <a:chExt cx="1727673" cy="2090374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79BF46E-4F2A-4D92-88BF-0DF5829FE9BB}"/>
                  </a:ext>
                </a:extLst>
              </p:cNvPr>
              <p:cNvSpPr txBox="1"/>
              <p:nvPr/>
            </p:nvSpPr>
            <p:spPr>
              <a:xfrm>
                <a:off x="1091727" y="2426002"/>
                <a:ext cx="1727673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dirty="0"/>
                  <a:t>Lorem Ipsum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5BB558D-F6A5-4E8C-A1C4-9241E2EFD65B}"/>
                  </a:ext>
                </a:extLst>
              </p:cNvPr>
              <p:cNvSpPr txBox="1"/>
              <p:nvPr/>
            </p:nvSpPr>
            <p:spPr>
              <a:xfrm>
                <a:off x="1096312" y="2915937"/>
                <a:ext cx="1723088" cy="160043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56" name="Graphic 55" descr="Users">
              <a:extLst>
                <a:ext uri="{FF2B5EF4-FFF2-40B4-BE49-F238E27FC236}">
                  <a16:creationId xmlns:a16="http://schemas.microsoft.com/office/drawing/2014/main" id="{444476F4-8815-4AA2-A45F-9019496F0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014786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C08EA9C-DA0D-4689-87E6-1E43498A39F0}"/>
              </a:ext>
            </a:extLst>
          </p:cNvPr>
          <p:cNvGrpSpPr/>
          <p:nvPr/>
        </p:nvGrpSpPr>
        <p:grpSpPr>
          <a:xfrm>
            <a:off x="6828282" y="1884373"/>
            <a:ext cx="1687068" cy="3421781"/>
            <a:chOff x="9104376" y="1369496"/>
            <a:chExt cx="2249424" cy="4562375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971AE75-3F25-4846-AA10-D2CDDD40FDEE}"/>
                </a:ext>
              </a:extLst>
            </p:cNvPr>
            <p:cNvSpPr/>
            <p:nvPr/>
          </p:nvSpPr>
          <p:spPr>
            <a:xfrm>
              <a:off x="9420380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9966838-942E-4229-9B70-BCC2E2E3CA7D}"/>
                </a:ext>
              </a:extLst>
            </p:cNvPr>
            <p:cNvSpPr/>
            <p:nvPr/>
          </p:nvSpPr>
          <p:spPr>
            <a:xfrm>
              <a:off x="9153201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Rectangle 3">
              <a:extLst>
                <a:ext uri="{FF2B5EF4-FFF2-40B4-BE49-F238E27FC236}">
                  <a16:creationId xmlns:a16="http://schemas.microsoft.com/office/drawing/2014/main" id="{B261E0FD-8813-422B-8140-54723B12C9A3}"/>
                </a:ext>
              </a:extLst>
            </p:cNvPr>
            <p:cNvSpPr/>
            <p:nvPr/>
          </p:nvSpPr>
          <p:spPr>
            <a:xfrm>
              <a:off x="9108858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B09768A-0066-4923-A0DD-DB33A39CEA1C}"/>
                </a:ext>
              </a:extLst>
            </p:cNvPr>
            <p:cNvSpPr/>
            <p:nvPr/>
          </p:nvSpPr>
          <p:spPr>
            <a:xfrm>
              <a:off x="9104376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C7848E2-446D-40F4-9D44-9DC46BCA81CD}"/>
                </a:ext>
              </a:extLst>
            </p:cNvPr>
            <p:cNvSpPr/>
            <p:nvPr/>
          </p:nvSpPr>
          <p:spPr>
            <a:xfrm>
              <a:off x="9104376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7F507C7C-0CD1-4644-9330-E380DD80953A}"/>
                </a:ext>
              </a:extLst>
            </p:cNvPr>
            <p:cNvGrpSpPr/>
            <p:nvPr/>
          </p:nvGrpSpPr>
          <p:grpSpPr>
            <a:xfrm>
              <a:off x="9365251" y="2369142"/>
              <a:ext cx="1727673" cy="2090374"/>
              <a:chOff x="1091727" y="2426002"/>
              <a:chExt cx="1727673" cy="2090374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BB5D722-686F-465F-AD6E-B106131F40CA}"/>
                  </a:ext>
                </a:extLst>
              </p:cNvPr>
              <p:cNvSpPr txBox="1"/>
              <p:nvPr/>
            </p:nvSpPr>
            <p:spPr>
              <a:xfrm>
                <a:off x="1091727" y="2426002"/>
                <a:ext cx="1727673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dirty="0"/>
                  <a:t>Lorem Ipsum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E821840-4A10-403C-85B8-F0FAE2AD5026}"/>
                  </a:ext>
                </a:extLst>
              </p:cNvPr>
              <p:cNvSpPr txBox="1"/>
              <p:nvPr/>
            </p:nvSpPr>
            <p:spPr>
              <a:xfrm>
                <a:off x="1096312" y="2915937"/>
                <a:ext cx="1723088" cy="160043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57" name="Graphic 56" descr="Puzzle">
              <a:extLst>
                <a:ext uri="{FF2B5EF4-FFF2-40B4-BE49-F238E27FC236}">
                  <a16:creationId xmlns:a16="http://schemas.microsoft.com/office/drawing/2014/main" id="{EF55112F-823D-4E7B-8715-9FC5357801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839169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9BC389A-6970-4BE7-815D-902222D2429E}"/>
              </a:ext>
            </a:extLst>
          </p:cNvPr>
          <p:cNvGrpSpPr/>
          <p:nvPr/>
        </p:nvGrpSpPr>
        <p:grpSpPr>
          <a:xfrm>
            <a:off x="2692630" y="1884373"/>
            <a:ext cx="1687068" cy="3421781"/>
            <a:chOff x="3590173" y="1369496"/>
            <a:chExt cx="2249424" cy="456237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84C528-EE80-4783-86F0-4ED2D6C5AFF3}"/>
                </a:ext>
              </a:extLst>
            </p:cNvPr>
            <p:cNvSpPr/>
            <p:nvPr/>
          </p:nvSpPr>
          <p:spPr>
            <a:xfrm>
              <a:off x="3906177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C67DEB6-385D-4F8F-96E1-BA89AF96A35C}"/>
                </a:ext>
              </a:extLst>
            </p:cNvPr>
            <p:cNvSpPr/>
            <p:nvPr/>
          </p:nvSpPr>
          <p:spPr>
            <a:xfrm>
              <a:off x="3638998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Rectangle 3">
              <a:extLst>
                <a:ext uri="{FF2B5EF4-FFF2-40B4-BE49-F238E27FC236}">
                  <a16:creationId xmlns:a16="http://schemas.microsoft.com/office/drawing/2014/main" id="{F944FC30-2E1B-47FE-B2DF-D93676723FA0}"/>
                </a:ext>
              </a:extLst>
            </p:cNvPr>
            <p:cNvSpPr/>
            <p:nvPr/>
          </p:nvSpPr>
          <p:spPr>
            <a:xfrm>
              <a:off x="3594655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FA79200-32F7-4B92-9EAC-9600319D69AC}"/>
                </a:ext>
              </a:extLst>
            </p:cNvPr>
            <p:cNvSpPr/>
            <p:nvPr/>
          </p:nvSpPr>
          <p:spPr>
            <a:xfrm>
              <a:off x="3590173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DCC88D6-24DC-44DF-BC9E-99CFDD7A68D8}"/>
                </a:ext>
              </a:extLst>
            </p:cNvPr>
            <p:cNvSpPr/>
            <p:nvPr/>
          </p:nvSpPr>
          <p:spPr>
            <a:xfrm>
              <a:off x="3590173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A15F6EA-A4F8-4628-8782-84DA0B0A1A7A}"/>
                </a:ext>
              </a:extLst>
            </p:cNvPr>
            <p:cNvGrpSpPr/>
            <p:nvPr/>
          </p:nvGrpSpPr>
          <p:grpSpPr>
            <a:xfrm>
              <a:off x="3849507" y="2369142"/>
              <a:ext cx="1727673" cy="2090374"/>
              <a:chOff x="1091727" y="2426002"/>
              <a:chExt cx="1727673" cy="2090374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4E6E979-B1FB-40BD-B1B7-87A2A57F64F4}"/>
                  </a:ext>
                </a:extLst>
              </p:cNvPr>
              <p:cNvSpPr txBox="1"/>
              <p:nvPr/>
            </p:nvSpPr>
            <p:spPr>
              <a:xfrm>
                <a:off x="1091727" y="2426002"/>
                <a:ext cx="1727673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dirty="0"/>
                  <a:t>Lorem Ipsum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9943B4D-EA90-490C-97BB-CC43C2F7D862}"/>
                  </a:ext>
                </a:extLst>
              </p:cNvPr>
              <p:cNvSpPr txBox="1"/>
              <p:nvPr/>
            </p:nvSpPr>
            <p:spPr>
              <a:xfrm>
                <a:off x="1096312" y="2915937"/>
                <a:ext cx="1723088" cy="160043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58" name="Graphic 57" descr="Lightbulb">
              <a:extLst>
                <a:ext uri="{FF2B5EF4-FFF2-40B4-BE49-F238E27FC236}">
                  <a16:creationId xmlns:a16="http://schemas.microsoft.com/office/drawing/2014/main" id="{E6F21D80-D99C-476A-8199-C04CEE4BA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56143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68ECFA0-7A4A-4F7C-9ACE-5DB723F8AD74}"/>
              </a:ext>
            </a:extLst>
          </p:cNvPr>
          <p:cNvGrpSpPr/>
          <p:nvPr/>
        </p:nvGrpSpPr>
        <p:grpSpPr>
          <a:xfrm>
            <a:off x="624803" y="1884373"/>
            <a:ext cx="1687068" cy="3421781"/>
            <a:chOff x="833071" y="1369496"/>
            <a:chExt cx="2249424" cy="456237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14AFA0E-74B7-49D3-87AF-996332F2242B}"/>
                </a:ext>
              </a:extLst>
            </p:cNvPr>
            <p:cNvSpPr/>
            <p:nvPr/>
          </p:nvSpPr>
          <p:spPr>
            <a:xfrm>
              <a:off x="1149075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CF28152-89A8-4AAD-8825-962CDC901B3F}"/>
                </a:ext>
              </a:extLst>
            </p:cNvPr>
            <p:cNvSpPr/>
            <p:nvPr/>
          </p:nvSpPr>
          <p:spPr>
            <a:xfrm>
              <a:off x="881896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" name="Rectangle 3">
              <a:extLst>
                <a:ext uri="{FF2B5EF4-FFF2-40B4-BE49-F238E27FC236}">
                  <a16:creationId xmlns:a16="http://schemas.microsoft.com/office/drawing/2014/main" id="{C8C95253-2397-4569-8851-B6515CBEAA3C}"/>
                </a:ext>
              </a:extLst>
            </p:cNvPr>
            <p:cNvSpPr/>
            <p:nvPr/>
          </p:nvSpPr>
          <p:spPr>
            <a:xfrm>
              <a:off x="837553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98C2A4A-ADC5-4285-B39E-8EFFF6E03E48}"/>
                </a:ext>
              </a:extLst>
            </p:cNvPr>
            <p:cNvSpPr/>
            <p:nvPr/>
          </p:nvSpPr>
          <p:spPr>
            <a:xfrm>
              <a:off x="833071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04EB1EE-4C48-4433-8FA0-9581ABDE40EB}"/>
                </a:ext>
              </a:extLst>
            </p:cNvPr>
            <p:cNvSpPr/>
            <p:nvPr/>
          </p:nvSpPr>
          <p:spPr>
            <a:xfrm>
              <a:off x="833071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D694A38-7789-4296-B508-68D9ABAC260C}"/>
                </a:ext>
              </a:extLst>
            </p:cNvPr>
            <p:cNvGrpSpPr/>
            <p:nvPr/>
          </p:nvGrpSpPr>
          <p:grpSpPr>
            <a:xfrm>
              <a:off x="1091727" y="2369142"/>
              <a:ext cx="1727673" cy="2090374"/>
              <a:chOff x="1091727" y="2426002"/>
              <a:chExt cx="1727673" cy="2090374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16EB258-F7AB-4CE4-938A-E3A74169B6AB}"/>
                  </a:ext>
                </a:extLst>
              </p:cNvPr>
              <p:cNvSpPr txBox="1"/>
              <p:nvPr/>
            </p:nvSpPr>
            <p:spPr>
              <a:xfrm>
                <a:off x="1091727" y="2426002"/>
                <a:ext cx="1727673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dirty="0"/>
                  <a:t>Lorem Ipsum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EB56B37-A7CC-40CD-B7FF-E3BDC6CFC864}"/>
                  </a:ext>
                </a:extLst>
              </p:cNvPr>
              <p:cNvSpPr txBox="1"/>
              <p:nvPr/>
            </p:nvSpPr>
            <p:spPr>
              <a:xfrm>
                <a:off x="1096312" y="2915937"/>
                <a:ext cx="1723088" cy="160043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59" name="Graphic 58" descr="Rocket">
              <a:extLst>
                <a:ext uri="{FF2B5EF4-FFF2-40B4-BE49-F238E27FC236}">
                  <a16:creationId xmlns:a16="http://schemas.microsoft.com/office/drawing/2014/main" id="{9ADEDBBA-A554-4053-8009-260815387D9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438431" y="478240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3974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0CD8-9F3B-45B8-BBD7-7F895FAC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Horizontal Text Boxes for PowerPoint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0DD2E0D-4002-4A78-BC54-83319FCF6D7E}"/>
              </a:ext>
            </a:extLst>
          </p:cNvPr>
          <p:cNvGrpSpPr/>
          <p:nvPr/>
        </p:nvGrpSpPr>
        <p:grpSpPr>
          <a:xfrm>
            <a:off x="4760456" y="1884373"/>
            <a:ext cx="1687068" cy="3421781"/>
            <a:chOff x="6347275" y="1369496"/>
            <a:chExt cx="2249424" cy="456237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D2500EB-D6BF-44B0-8F57-D3D272ACBB89}"/>
                </a:ext>
              </a:extLst>
            </p:cNvPr>
            <p:cNvSpPr/>
            <p:nvPr/>
          </p:nvSpPr>
          <p:spPr>
            <a:xfrm>
              <a:off x="6663279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3631343-7A4D-4C5D-B1EA-32F59A715FF5}"/>
                </a:ext>
              </a:extLst>
            </p:cNvPr>
            <p:cNvSpPr/>
            <p:nvPr/>
          </p:nvSpPr>
          <p:spPr>
            <a:xfrm>
              <a:off x="6396100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0" name="Rectangle 3">
              <a:extLst>
                <a:ext uri="{FF2B5EF4-FFF2-40B4-BE49-F238E27FC236}">
                  <a16:creationId xmlns:a16="http://schemas.microsoft.com/office/drawing/2014/main" id="{319DDBD6-A940-4A8A-9D9B-6AA958939E88}"/>
                </a:ext>
              </a:extLst>
            </p:cNvPr>
            <p:cNvSpPr/>
            <p:nvPr/>
          </p:nvSpPr>
          <p:spPr>
            <a:xfrm>
              <a:off x="6351757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8D3170D-03C9-4300-826F-C124EE42F879}"/>
                </a:ext>
              </a:extLst>
            </p:cNvPr>
            <p:cNvSpPr/>
            <p:nvPr/>
          </p:nvSpPr>
          <p:spPr>
            <a:xfrm>
              <a:off x="6347275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7F4F9AB-7FD2-4B3F-A268-4094AD7252D1}"/>
                </a:ext>
              </a:extLst>
            </p:cNvPr>
            <p:cNvSpPr/>
            <p:nvPr/>
          </p:nvSpPr>
          <p:spPr>
            <a:xfrm>
              <a:off x="6347275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95213AB-210B-4FF5-BE96-CE8878A1348E}"/>
                </a:ext>
              </a:extLst>
            </p:cNvPr>
            <p:cNvGrpSpPr/>
            <p:nvPr/>
          </p:nvGrpSpPr>
          <p:grpSpPr>
            <a:xfrm>
              <a:off x="6608150" y="2369142"/>
              <a:ext cx="1727673" cy="2090374"/>
              <a:chOff x="1091727" y="2426002"/>
              <a:chExt cx="1727673" cy="2090374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79BF46E-4F2A-4D92-88BF-0DF5829FE9BB}"/>
                  </a:ext>
                </a:extLst>
              </p:cNvPr>
              <p:cNvSpPr txBox="1"/>
              <p:nvPr/>
            </p:nvSpPr>
            <p:spPr>
              <a:xfrm>
                <a:off x="1091727" y="2426002"/>
                <a:ext cx="1727673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dirty="0"/>
                  <a:t>Lorem Ipsum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5BB558D-F6A5-4E8C-A1C4-9241E2EFD65B}"/>
                  </a:ext>
                </a:extLst>
              </p:cNvPr>
              <p:cNvSpPr txBox="1"/>
              <p:nvPr/>
            </p:nvSpPr>
            <p:spPr>
              <a:xfrm>
                <a:off x="1096312" y="2915937"/>
                <a:ext cx="1723088" cy="160043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56" name="Graphic 55" descr="Users">
              <a:extLst>
                <a:ext uri="{FF2B5EF4-FFF2-40B4-BE49-F238E27FC236}">
                  <a16:creationId xmlns:a16="http://schemas.microsoft.com/office/drawing/2014/main" id="{444476F4-8815-4AA2-A45F-9019496F0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014786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35B16D4-6550-4953-9FEC-1D8C53C5FD79}"/>
              </a:ext>
            </a:extLst>
          </p:cNvPr>
          <p:cNvGrpSpPr/>
          <p:nvPr/>
        </p:nvGrpSpPr>
        <p:grpSpPr>
          <a:xfrm>
            <a:off x="6828282" y="1884373"/>
            <a:ext cx="1687068" cy="3421781"/>
            <a:chOff x="9104376" y="1369496"/>
            <a:chExt cx="2249424" cy="4562375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971AE75-3F25-4846-AA10-D2CDDD40FDEE}"/>
                </a:ext>
              </a:extLst>
            </p:cNvPr>
            <p:cNvSpPr/>
            <p:nvPr/>
          </p:nvSpPr>
          <p:spPr>
            <a:xfrm>
              <a:off x="9420380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9966838-942E-4229-9B70-BCC2E2E3CA7D}"/>
                </a:ext>
              </a:extLst>
            </p:cNvPr>
            <p:cNvSpPr/>
            <p:nvPr/>
          </p:nvSpPr>
          <p:spPr>
            <a:xfrm>
              <a:off x="9153201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Rectangle 3">
              <a:extLst>
                <a:ext uri="{FF2B5EF4-FFF2-40B4-BE49-F238E27FC236}">
                  <a16:creationId xmlns:a16="http://schemas.microsoft.com/office/drawing/2014/main" id="{B261E0FD-8813-422B-8140-54723B12C9A3}"/>
                </a:ext>
              </a:extLst>
            </p:cNvPr>
            <p:cNvSpPr/>
            <p:nvPr/>
          </p:nvSpPr>
          <p:spPr>
            <a:xfrm>
              <a:off x="9108858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B09768A-0066-4923-A0DD-DB33A39CEA1C}"/>
                </a:ext>
              </a:extLst>
            </p:cNvPr>
            <p:cNvSpPr/>
            <p:nvPr/>
          </p:nvSpPr>
          <p:spPr>
            <a:xfrm>
              <a:off x="9104376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C7848E2-446D-40F4-9D44-9DC46BCA81CD}"/>
                </a:ext>
              </a:extLst>
            </p:cNvPr>
            <p:cNvSpPr/>
            <p:nvPr/>
          </p:nvSpPr>
          <p:spPr>
            <a:xfrm>
              <a:off x="9104376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7F507C7C-0CD1-4644-9330-E380DD80953A}"/>
                </a:ext>
              </a:extLst>
            </p:cNvPr>
            <p:cNvGrpSpPr/>
            <p:nvPr/>
          </p:nvGrpSpPr>
          <p:grpSpPr>
            <a:xfrm>
              <a:off x="9365251" y="2369142"/>
              <a:ext cx="1727673" cy="2090374"/>
              <a:chOff x="1091727" y="2426002"/>
              <a:chExt cx="1727673" cy="2090374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BB5D722-686F-465F-AD6E-B106131F40CA}"/>
                  </a:ext>
                </a:extLst>
              </p:cNvPr>
              <p:cNvSpPr txBox="1"/>
              <p:nvPr/>
            </p:nvSpPr>
            <p:spPr>
              <a:xfrm>
                <a:off x="1091727" y="2426002"/>
                <a:ext cx="1727673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dirty="0"/>
                  <a:t>Lorem Ipsum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E821840-4A10-403C-85B8-F0FAE2AD5026}"/>
                  </a:ext>
                </a:extLst>
              </p:cNvPr>
              <p:cNvSpPr txBox="1"/>
              <p:nvPr/>
            </p:nvSpPr>
            <p:spPr>
              <a:xfrm>
                <a:off x="1096312" y="2915937"/>
                <a:ext cx="1723088" cy="160043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57" name="Graphic 56" descr="Puzzle">
              <a:extLst>
                <a:ext uri="{FF2B5EF4-FFF2-40B4-BE49-F238E27FC236}">
                  <a16:creationId xmlns:a16="http://schemas.microsoft.com/office/drawing/2014/main" id="{EF55112F-823D-4E7B-8715-9FC5357801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839169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B40A38F-203A-476B-A75E-D929D23D0304}"/>
              </a:ext>
            </a:extLst>
          </p:cNvPr>
          <p:cNvGrpSpPr/>
          <p:nvPr/>
        </p:nvGrpSpPr>
        <p:grpSpPr>
          <a:xfrm>
            <a:off x="2692630" y="1884373"/>
            <a:ext cx="1687068" cy="3421781"/>
            <a:chOff x="3590173" y="1369496"/>
            <a:chExt cx="2249424" cy="456237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84C528-EE80-4783-86F0-4ED2D6C5AFF3}"/>
                </a:ext>
              </a:extLst>
            </p:cNvPr>
            <p:cNvSpPr/>
            <p:nvPr/>
          </p:nvSpPr>
          <p:spPr>
            <a:xfrm>
              <a:off x="3906177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C67DEB6-385D-4F8F-96E1-BA89AF96A35C}"/>
                </a:ext>
              </a:extLst>
            </p:cNvPr>
            <p:cNvSpPr/>
            <p:nvPr/>
          </p:nvSpPr>
          <p:spPr>
            <a:xfrm>
              <a:off x="3638998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Rectangle 3">
              <a:extLst>
                <a:ext uri="{FF2B5EF4-FFF2-40B4-BE49-F238E27FC236}">
                  <a16:creationId xmlns:a16="http://schemas.microsoft.com/office/drawing/2014/main" id="{F944FC30-2E1B-47FE-B2DF-D93676723FA0}"/>
                </a:ext>
              </a:extLst>
            </p:cNvPr>
            <p:cNvSpPr/>
            <p:nvPr/>
          </p:nvSpPr>
          <p:spPr>
            <a:xfrm>
              <a:off x="3594655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FA79200-32F7-4B92-9EAC-9600319D69AC}"/>
                </a:ext>
              </a:extLst>
            </p:cNvPr>
            <p:cNvSpPr/>
            <p:nvPr/>
          </p:nvSpPr>
          <p:spPr>
            <a:xfrm>
              <a:off x="3590173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DCC88D6-24DC-44DF-BC9E-99CFDD7A68D8}"/>
                </a:ext>
              </a:extLst>
            </p:cNvPr>
            <p:cNvSpPr/>
            <p:nvPr/>
          </p:nvSpPr>
          <p:spPr>
            <a:xfrm>
              <a:off x="3590173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A15F6EA-A4F8-4628-8782-84DA0B0A1A7A}"/>
                </a:ext>
              </a:extLst>
            </p:cNvPr>
            <p:cNvGrpSpPr/>
            <p:nvPr/>
          </p:nvGrpSpPr>
          <p:grpSpPr>
            <a:xfrm>
              <a:off x="3849507" y="2369142"/>
              <a:ext cx="1727673" cy="2090374"/>
              <a:chOff x="1091727" y="2426002"/>
              <a:chExt cx="1727673" cy="2090374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4E6E979-B1FB-40BD-B1B7-87A2A57F64F4}"/>
                  </a:ext>
                </a:extLst>
              </p:cNvPr>
              <p:cNvSpPr txBox="1"/>
              <p:nvPr/>
            </p:nvSpPr>
            <p:spPr>
              <a:xfrm>
                <a:off x="1091727" y="2426002"/>
                <a:ext cx="1727673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dirty="0"/>
                  <a:t>Lorem Ipsum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9943B4D-EA90-490C-97BB-CC43C2F7D862}"/>
                  </a:ext>
                </a:extLst>
              </p:cNvPr>
              <p:cNvSpPr txBox="1"/>
              <p:nvPr/>
            </p:nvSpPr>
            <p:spPr>
              <a:xfrm>
                <a:off x="1096312" y="2915937"/>
                <a:ext cx="1723088" cy="160043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58" name="Graphic 57" descr="Lightbulb">
              <a:extLst>
                <a:ext uri="{FF2B5EF4-FFF2-40B4-BE49-F238E27FC236}">
                  <a16:creationId xmlns:a16="http://schemas.microsoft.com/office/drawing/2014/main" id="{E6F21D80-D99C-476A-8199-C04CEE4BA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56143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14A95E0-1C3E-4B78-9B53-893B3D2724BB}"/>
              </a:ext>
            </a:extLst>
          </p:cNvPr>
          <p:cNvGrpSpPr/>
          <p:nvPr/>
        </p:nvGrpSpPr>
        <p:grpSpPr>
          <a:xfrm>
            <a:off x="624803" y="1884373"/>
            <a:ext cx="1687068" cy="3421781"/>
            <a:chOff x="833071" y="1369496"/>
            <a:chExt cx="2249424" cy="456237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14AFA0E-74B7-49D3-87AF-996332F2242B}"/>
                </a:ext>
              </a:extLst>
            </p:cNvPr>
            <p:cNvSpPr/>
            <p:nvPr/>
          </p:nvSpPr>
          <p:spPr>
            <a:xfrm>
              <a:off x="1149075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CF28152-89A8-4AAD-8825-962CDC901B3F}"/>
                </a:ext>
              </a:extLst>
            </p:cNvPr>
            <p:cNvSpPr/>
            <p:nvPr/>
          </p:nvSpPr>
          <p:spPr>
            <a:xfrm>
              <a:off x="881896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" name="Rectangle 3">
              <a:extLst>
                <a:ext uri="{FF2B5EF4-FFF2-40B4-BE49-F238E27FC236}">
                  <a16:creationId xmlns:a16="http://schemas.microsoft.com/office/drawing/2014/main" id="{C8C95253-2397-4569-8851-B6515CBEAA3C}"/>
                </a:ext>
              </a:extLst>
            </p:cNvPr>
            <p:cNvSpPr/>
            <p:nvPr/>
          </p:nvSpPr>
          <p:spPr>
            <a:xfrm>
              <a:off x="837553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98C2A4A-ADC5-4285-B39E-8EFFF6E03E48}"/>
                </a:ext>
              </a:extLst>
            </p:cNvPr>
            <p:cNvSpPr/>
            <p:nvPr/>
          </p:nvSpPr>
          <p:spPr>
            <a:xfrm>
              <a:off x="833071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04EB1EE-4C48-4433-8FA0-9581ABDE40EB}"/>
                </a:ext>
              </a:extLst>
            </p:cNvPr>
            <p:cNvSpPr/>
            <p:nvPr/>
          </p:nvSpPr>
          <p:spPr>
            <a:xfrm>
              <a:off x="833071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D694A38-7789-4296-B508-68D9ABAC260C}"/>
                </a:ext>
              </a:extLst>
            </p:cNvPr>
            <p:cNvGrpSpPr/>
            <p:nvPr/>
          </p:nvGrpSpPr>
          <p:grpSpPr>
            <a:xfrm>
              <a:off x="1091727" y="2369142"/>
              <a:ext cx="1727673" cy="2090374"/>
              <a:chOff x="1091727" y="2426002"/>
              <a:chExt cx="1727673" cy="2090374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16EB258-F7AB-4CE4-938A-E3A74169B6AB}"/>
                  </a:ext>
                </a:extLst>
              </p:cNvPr>
              <p:cNvSpPr txBox="1"/>
              <p:nvPr/>
            </p:nvSpPr>
            <p:spPr>
              <a:xfrm>
                <a:off x="1091727" y="2426002"/>
                <a:ext cx="1727673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dirty="0"/>
                  <a:t>Lorem Ipsum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EB56B37-A7CC-40CD-B7FF-E3BDC6CFC864}"/>
                  </a:ext>
                </a:extLst>
              </p:cNvPr>
              <p:cNvSpPr txBox="1"/>
              <p:nvPr/>
            </p:nvSpPr>
            <p:spPr>
              <a:xfrm>
                <a:off x="1096312" y="2915937"/>
                <a:ext cx="1723088" cy="160043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59" name="Graphic 58" descr="Rocket">
              <a:extLst>
                <a:ext uri="{FF2B5EF4-FFF2-40B4-BE49-F238E27FC236}">
                  <a16:creationId xmlns:a16="http://schemas.microsoft.com/office/drawing/2014/main" id="{9ADEDBBA-A554-4053-8009-260815387D9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438431" y="478240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089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342</Words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Text Boxes for PowerPoint</vt:lpstr>
      <vt:lpstr>Horizontal Text Boxes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Text Boxes for PowerPoint</dc:title>
  <dc:creator>PresentationGO.com</dc:creator>
  <dc:description>© Copyright PresentationGO.com</dc:description>
  <dcterms:created xsi:type="dcterms:W3CDTF">2014-11-26T05:14:11Z</dcterms:created>
  <dcterms:modified xsi:type="dcterms:W3CDTF">2018-11-08T17:52:46Z</dcterms:modified>
  <cp:category>Charts &amp; Diagrams</cp:category>
</cp:coreProperties>
</file>