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70CD8-9F3B-45B8-BBD7-7F895FAC8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Text Boxes for PowerPoint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7314B74-3EC3-40DD-AE9E-A8D0C3B7FC40}"/>
              </a:ext>
            </a:extLst>
          </p:cNvPr>
          <p:cNvGrpSpPr/>
          <p:nvPr/>
        </p:nvGrpSpPr>
        <p:grpSpPr>
          <a:xfrm>
            <a:off x="6347275" y="1369496"/>
            <a:ext cx="2249424" cy="4562375"/>
            <a:chOff x="6347275" y="1369496"/>
            <a:chExt cx="2249424" cy="456237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D2500EB-D6BF-44B0-8F57-D3D272ACBB89}"/>
                </a:ext>
              </a:extLst>
            </p:cNvPr>
            <p:cNvSpPr/>
            <p:nvPr/>
          </p:nvSpPr>
          <p:spPr>
            <a:xfrm>
              <a:off x="6663279" y="3562032"/>
              <a:ext cx="1248944" cy="2053637"/>
            </a:xfrm>
            <a:custGeom>
              <a:avLst/>
              <a:gdLst>
                <a:gd name="connsiteX0" fmla="*/ 133544 w 1248944"/>
                <a:gd name="connsiteY0" fmla="*/ 0 h 2053637"/>
                <a:gd name="connsiteX1" fmla="*/ 1248944 w 1248944"/>
                <a:gd name="connsiteY1" fmla="*/ 1984184 h 2053637"/>
                <a:gd name="connsiteX2" fmla="*/ 44522 w 1248944"/>
                <a:gd name="connsiteY2" fmla="*/ 2052988 h 2053637"/>
                <a:gd name="connsiteX3" fmla="*/ 33168 w 1248944"/>
                <a:gd name="connsiteY3" fmla="*/ 2053637 h 2053637"/>
                <a:gd name="connsiteX4" fmla="*/ 9521 w 1248944"/>
                <a:gd name="connsiteY4" fmla="*/ 2043842 h 2053637"/>
                <a:gd name="connsiteX5" fmla="*/ 0 w 1248944"/>
                <a:gd name="connsiteY5" fmla="*/ 2020855 h 2053637"/>
                <a:gd name="connsiteX6" fmla="*/ 873 w 1248944"/>
                <a:gd name="connsiteY6" fmla="*/ 2007640 h 205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8944" h="2053637">
                  <a:moveTo>
                    <a:pt x="133544" y="0"/>
                  </a:moveTo>
                  <a:lnTo>
                    <a:pt x="1248944" y="1984184"/>
                  </a:lnTo>
                  <a:lnTo>
                    <a:pt x="44522" y="2052988"/>
                  </a:lnTo>
                  <a:lnTo>
                    <a:pt x="33168" y="2053637"/>
                  </a:lnTo>
                  <a:lnTo>
                    <a:pt x="9521" y="2043842"/>
                  </a:lnTo>
                  <a:lnTo>
                    <a:pt x="0" y="2020855"/>
                  </a:lnTo>
                  <a:lnTo>
                    <a:pt x="873" y="20076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63500" dist="520700" dir="8100000" algn="tr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3631343-7A4D-4C5D-B1EA-32F59A715FF5}"/>
                </a:ext>
              </a:extLst>
            </p:cNvPr>
            <p:cNvSpPr/>
            <p:nvPr/>
          </p:nvSpPr>
          <p:spPr>
            <a:xfrm>
              <a:off x="6396100" y="4982734"/>
              <a:ext cx="1333189" cy="911654"/>
            </a:xfrm>
            <a:custGeom>
              <a:avLst/>
              <a:gdLst>
                <a:gd name="connsiteX0" fmla="*/ 0 w 1333189"/>
                <a:gd name="connsiteY0" fmla="*/ 0 h 911654"/>
                <a:gd name="connsiteX1" fmla="*/ 1333189 w 1333189"/>
                <a:gd name="connsiteY1" fmla="*/ 0 h 911654"/>
                <a:gd name="connsiteX2" fmla="*/ 1333189 w 1333189"/>
                <a:gd name="connsiteY2" fmla="*/ 911654 h 911654"/>
                <a:gd name="connsiteX3" fmla="*/ 1086117 w 1333189"/>
                <a:gd name="connsiteY3" fmla="*/ 911402 h 911654"/>
                <a:gd name="connsiteX4" fmla="*/ 131110 w 1333189"/>
                <a:gd name="connsiteY4" fmla="*/ 755417 h 911654"/>
                <a:gd name="connsiteX5" fmla="*/ 1940 w 1333189"/>
                <a:gd name="connsiteY5" fmla="*/ 57392 h 911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189" h="911654">
                  <a:moveTo>
                    <a:pt x="0" y="0"/>
                  </a:moveTo>
                  <a:lnTo>
                    <a:pt x="1333189" y="0"/>
                  </a:lnTo>
                  <a:lnTo>
                    <a:pt x="1333189" y="911654"/>
                  </a:lnTo>
                  <a:lnTo>
                    <a:pt x="1086117" y="911402"/>
                  </a:lnTo>
                  <a:cubicBezTo>
                    <a:pt x="746349" y="890363"/>
                    <a:pt x="637565" y="893137"/>
                    <a:pt x="131110" y="755417"/>
                  </a:cubicBezTo>
                  <a:cubicBezTo>
                    <a:pt x="90864" y="573107"/>
                    <a:pt x="19625" y="332455"/>
                    <a:pt x="1940" y="573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3">
              <a:extLst>
                <a:ext uri="{FF2B5EF4-FFF2-40B4-BE49-F238E27FC236}">
                  <a16:creationId xmlns:a16="http://schemas.microsoft.com/office/drawing/2014/main" id="{319DDBD6-A940-4A8A-9D9B-6AA958939E88}"/>
                </a:ext>
              </a:extLst>
            </p:cNvPr>
            <p:cNvSpPr/>
            <p:nvPr/>
          </p:nvSpPr>
          <p:spPr>
            <a:xfrm>
              <a:off x="6351757" y="1369496"/>
              <a:ext cx="2244942" cy="4562375"/>
            </a:xfrm>
            <a:custGeom>
              <a:avLst/>
              <a:gdLst>
                <a:gd name="connsiteX0" fmla="*/ 0 w 2242687"/>
                <a:gd name="connsiteY0" fmla="*/ 0 h 4562375"/>
                <a:gd name="connsiteX1" fmla="*/ 2242687 w 2242687"/>
                <a:gd name="connsiteY1" fmla="*/ 0 h 4562375"/>
                <a:gd name="connsiteX2" fmla="*/ 2242687 w 2242687"/>
                <a:gd name="connsiteY2" fmla="*/ 4562375 h 4562375"/>
                <a:gd name="connsiteX3" fmla="*/ 0 w 2242687"/>
                <a:gd name="connsiteY3" fmla="*/ 4562375 h 4562375"/>
                <a:gd name="connsiteX4" fmla="*/ 0 w 2242687"/>
                <a:gd name="connsiteY4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2255 w 2244942"/>
                <a:gd name="connsiteY3" fmla="*/ 4562375 h 4562375"/>
                <a:gd name="connsiteX4" fmla="*/ 0 w 2244942"/>
                <a:gd name="connsiteY4" fmla="*/ 3587266 h 4562375"/>
                <a:gd name="connsiteX5" fmla="*/ 2255 w 2244942"/>
                <a:gd name="connsiteY5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2255 w 2244942"/>
                <a:gd name="connsiteY4" fmla="*/ 4562375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4942" h="4562375">
                  <a:moveTo>
                    <a:pt x="2255" y="0"/>
                  </a:moveTo>
                  <a:lnTo>
                    <a:pt x="2244942" y="0"/>
                  </a:lnTo>
                  <a:lnTo>
                    <a:pt x="2244942" y="4562375"/>
                  </a:lnTo>
                  <a:lnTo>
                    <a:pt x="1088231" y="4561197"/>
                  </a:lnTo>
                  <a:cubicBezTo>
                    <a:pt x="748463" y="4540158"/>
                    <a:pt x="639679" y="4542932"/>
                    <a:pt x="133224" y="4405212"/>
                  </a:cubicBezTo>
                  <a:cubicBezTo>
                    <a:pt x="87228" y="4196857"/>
                    <a:pt x="752" y="3912302"/>
                    <a:pt x="0" y="3587266"/>
                  </a:cubicBezTo>
                  <a:cubicBezTo>
                    <a:pt x="752" y="2391511"/>
                    <a:pt x="1503" y="1195755"/>
                    <a:pt x="225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8D3170D-03C9-4300-826F-C124EE42F879}"/>
                </a:ext>
              </a:extLst>
            </p:cNvPr>
            <p:cNvSpPr/>
            <p:nvPr/>
          </p:nvSpPr>
          <p:spPr>
            <a:xfrm>
              <a:off x="6347275" y="1369496"/>
              <a:ext cx="2249424" cy="86849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7F4F9AB-7FD2-4B3F-A268-4094AD7252D1}"/>
                </a:ext>
              </a:extLst>
            </p:cNvPr>
            <p:cNvSpPr/>
            <p:nvPr/>
          </p:nvSpPr>
          <p:spPr>
            <a:xfrm>
              <a:off x="6347275" y="2237991"/>
              <a:ext cx="2249424" cy="235267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695213AB-210B-4FF5-BE96-CE8878A1348E}"/>
                </a:ext>
              </a:extLst>
            </p:cNvPr>
            <p:cNvGrpSpPr/>
            <p:nvPr/>
          </p:nvGrpSpPr>
          <p:grpSpPr>
            <a:xfrm>
              <a:off x="6608150" y="2399920"/>
              <a:ext cx="1727673" cy="2028816"/>
              <a:chOff x="1091727" y="2456780"/>
              <a:chExt cx="1727673" cy="2028816"/>
            </a:xfrm>
          </p:grpSpPr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579BF46E-4F2A-4D92-88BF-0DF5829FE9BB}"/>
                  </a:ext>
                </a:extLst>
              </p:cNvPr>
              <p:cNvSpPr txBox="1"/>
              <p:nvPr/>
            </p:nvSpPr>
            <p:spPr>
              <a:xfrm>
                <a:off x="1091727" y="2456780"/>
                <a:ext cx="1727673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dirty="0"/>
                  <a:t>Lorem Ipsum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5BB558D-F6A5-4E8C-A1C4-9241E2EFD65B}"/>
                  </a:ext>
                </a:extLst>
              </p:cNvPr>
              <p:cNvSpPr txBox="1"/>
              <p:nvPr/>
            </p:nvSpPr>
            <p:spPr>
              <a:xfrm>
                <a:off x="1096312" y="2915936"/>
                <a:ext cx="1723088" cy="156966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pic>
          <p:nvPicPr>
            <p:cNvPr id="56" name="Graphic 55" descr="Users">
              <a:extLst>
                <a:ext uri="{FF2B5EF4-FFF2-40B4-BE49-F238E27FC236}">
                  <a16:creationId xmlns:a16="http://schemas.microsoft.com/office/drawing/2014/main" id="{444476F4-8815-4AA2-A45F-9019496F0C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014786" y="4782400"/>
              <a:ext cx="914400" cy="91440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C08EA9C-DA0D-4689-87E6-1E43498A39F0}"/>
              </a:ext>
            </a:extLst>
          </p:cNvPr>
          <p:cNvGrpSpPr/>
          <p:nvPr/>
        </p:nvGrpSpPr>
        <p:grpSpPr>
          <a:xfrm>
            <a:off x="9104376" y="1369496"/>
            <a:ext cx="2249424" cy="4562375"/>
            <a:chOff x="9104376" y="1369496"/>
            <a:chExt cx="2249424" cy="4562375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971AE75-3F25-4846-AA10-D2CDDD40FDEE}"/>
                </a:ext>
              </a:extLst>
            </p:cNvPr>
            <p:cNvSpPr/>
            <p:nvPr/>
          </p:nvSpPr>
          <p:spPr>
            <a:xfrm>
              <a:off x="9420380" y="3562032"/>
              <a:ext cx="1248944" cy="2053637"/>
            </a:xfrm>
            <a:custGeom>
              <a:avLst/>
              <a:gdLst>
                <a:gd name="connsiteX0" fmla="*/ 133544 w 1248944"/>
                <a:gd name="connsiteY0" fmla="*/ 0 h 2053637"/>
                <a:gd name="connsiteX1" fmla="*/ 1248944 w 1248944"/>
                <a:gd name="connsiteY1" fmla="*/ 1984184 h 2053637"/>
                <a:gd name="connsiteX2" fmla="*/ 44522 w 1248944"/>
                <a:gd name="connsiteY2" fmla="*/ 2052988 h 2053637"/>
                <a:gd name="connsiteX3" fmla="*/ 33168 w 1248944"/>
                <a:gd name="connsiteY3" fmla="*/ 2053637 h 2053637"/>
                <a:gd name="connsiteX4" fmla="*/ 9521 w 1248944"/>
                <a:gd name="connsiteY4" fmla="*/ 2043842 h 2053637"/>
                <a:gd name="connsiteX5" fmla="*/ 0 w 1248944"/>
                <a:gd name="connsiteY5" fmla="*/ 2020855 h 2053637"/>
                <a:gd name="connsiteX6" fmla="*/ 873 w 1248944"/>
                <a:gd name="connsiteY6" fmla="*/ 2007640 h 205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8944" h="2053637">
                  <a:moveTo>
                    <a:pt x="133544" y="0"/>
                  </a:moveTo>
                  <a:lnTo>
                    <a:pt x="1248944" y="1984184"/>
                  </a:lnTo>
                  <a:lnTo>
                    <a:pt x="44522" y="2052988"/>
                  </a:lnTo>
                  <a:lnTo>
                    <a:pt x="33168" y="2053637"/>
                  </a:lnTo>
                  <a:lnTo>
                    <a:pt x="9521" y="2043842"/>
                  </a:lnTo>
                  <a:lnTo>
                    <a:pt x="0" y="2020855"/>
                  </a:lnTo>
                  <a:lnTo>
                    <a:pt x="873" y="20076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63500" dist="520700" dir="8100000" algn="tr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9966838-942E-4229-9B70-BCC2E2E3CA7D}"/>
                </a:ext>
              </a:extLst>
            </p:cNvPr>
            <p:cNvSpPr/>
            <p:nvPr/>
          </p:nvSpPr>
          <p:spPr>
            <a:xfrm>
              <a:off x="9153201" y="4982734"/>
              <a:ext cx="1333189" cy="911654"/>
            </a:xfrm>
            <a:custGeom>
              <a:avLst/>
              <a:gdLst>
                <a:gd name="connsiteX0" fmla="*/ 0 w 1333189"/>
                <a:gd name="connsiteY0" fmla="*/ 0 h 911654"/>
                <a:gd name="connsiteX1" fmla="*/ 1333189 w 1333189"/>
                <a:gd name="connsiteY1" fmla="*/ 0 h 911654"/>
                <a:gd name="connsiteX2" fmla="*/ 1333189 w 1333189"/>
                <a:gd name="connsiteY2" fmla="*/ 911654 h 911654"/>
                <a:gd name="connsiteX3" fmla="*/ 1086117 w 1333189"/>
                <a:gd name="connsiteY3" fmla="*/ 911402 h 911654"/>
                <a:gd name="connsiteX4" fmla="*/ 131110 w 1333189"/>
                <a:gd name="connsiteY4" fmla="*/ 755417 h 911654"/>
                <a:gd name="connsiteX5" fmla="*/ 1940 w 1333189"/>
                <a:gd name="connsiteY5" fmla="*/ 57392 h 911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189" h="911654">
                  <a:moveTo>
                    <a:pt x="0" y="0"/>
                  </a:moveTo>
                  <a:lnTo>
                    <a:pt x="1333189" y="0"/>
                  </a:lnTo>
                  <a:lnTo>
                    <a:pt x="1333189" y="911654"/>
                  </a:lnTo>
                  <a:lnTo>
                    <a:pt x="1086117" y="911402"/>
                  </a:lnTo>
                  <a:cubicBezTo>
                    <a:pt x="746349" y="890363"/>
                    <a:pt x="637565" y="893137"/>
                    <a:pt x="131110" y="755417"/>
                  </a:cubicBezTo>
                  <a:cubicBezTo>
                    <a:pt x="90864" y="573107"/>
                    <a:pt x="19625" y="332455"/>
                    <a:pt x="1940" y="573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">
              <a:extLst>
                <a:ext uri="{FF2B5EF4-FFF2-40B4-BE49-F238E27FC236}">
                  <a16:creationId xmlns:a16="http://schemas.microsoft.com/office/drawing/2014/main" id="{B261E0FD-8813-422B-8140-54723B12C9A3}"/>
                </a:ext>
              </a:extLst>
            </p:cNvPr>
            <p:cNvSpPr/>
            <p:nvPr/>
          </p:nvSpPr>
          <p:spPr>
            <a:xfrm>
              <a:off x="9108858" y="1369496"/>
              <a:ext cx="2244942" cy="4562375"/>
            </a:xfrm>
            <a:custGeom>
              <a:avLst/>
              <a:gdLst>
                <a:gd name="connsiteX0" fmla="*/ 0 w 2242687"/>
                <a:gd name="connsiteY0" fmla="*/ 0 h 4562375"/>
                <a:gd name="connsiteX1" fmla="*/ 2242687 w 2242687"/>
                <a:gd name="connsiteY1" fmla="*/ 0 h 4562375"/>
                <a:gd name="connsiteX2" fmla="*/ 2242687 w 2242687"/>
                <a:gd name="connsiteY2" fmla="*/ 4562375 h 4562375"/>
                <a:gd name="connsiteX3" fmla="*/ 0 w 2242687"/>
                <a:gd name="connsiteY3" fmla="*/ 4562375 h 4562375"/>
                <a:gd name="connsiteX4" fmla="*/ 0 w 2242687"/>
                <a:gd name="connsiteY4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2255 w 2244942"/>
                <a:gd name="connsiteY3" fmla="*/ 4562375 h 4562375"/>
                <a:gd name="connsiteX4" fmla="*/ 0 w 2244942"/>
                <a:gd name="connsiteY4" fmla="*/ 3587266 h 4562375"/>
                <a:gd name="connsiteX5" fmla="*/ 2255 w 2244942"/>
                <a:gd name="connsiteY5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2255 w 2244942"/>
                <a:gd name="connsiteY4" fmla="*/ 4562375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4942" h="4562375">
                  <a:moveTo>
                    <a:pt x="2255" y="0"/>
                  </a:moveTo>
                  <a:lnTo>
                    <a:pt x="2244942" y="0"/>
                  </a:lnTo>
                  <a:lnTo>
                    <a:pt x="2244942" y="4562375"/>
                  </a:lnTo>
                  <a:lnTo>
                    <a:pt x="1088231" y="4561197"/>
                  </a:lnTo>
                  <a:cubicBezTo>
                    <a:pt x="748463" y="4540158"/>
                    <a:pt x="639679" y="4542932"/>
                    <a:pt x="133224" y="4405212"/>
                  </a:cubicBezTo>
                  <a:cubicBezTo>
                    <a:pt x="87228" y="4196857"/>
                    <a:pt x="752" y="3912302"/>
                    <a:pt x="0" y="3587266"/>
                  </a:cubicBezTo>
                  <a:cubicBezTo>
                    <a:pt x="752" y="2391511"/>
                    <a:pt x="1503" y="1195755"/>
                    <a:pt x="225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B09768A-0066-4923-A0DD-DB33A39CEA1C}"/>
                </a:ext>
              </a:extLst>
            </p:cNvPr>
            <p:cNvSpPr/>
            <p:nvPr/>
          </p:nvSpPr>
          <p:spPr>
            <a:xfrm>
              <a:off x="9104376" y="1369496"/>
              <a:ext cx="2249424" cy="86849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C7848E2-446D-40F4-9D44-9DC46BCA81CD}"/>
                </a:ext>
              </a:extLst>
            </p:cNvPr>
            <p:cNvSpPr/>
            <p:nvPr/>
          </p:nvSpPr>
          <p:spPr>
            <a:xfrm>
              <a:off x="9104376" y="2237991"/>
              <a:ext cx="2249424" cy="235267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7F507C7C-0CD1-4644-9330-E380DD80953A}"/>
                </a:ext>
              </a:extLst>
            </p:cNvPr>
            <p:cNvGrpSpPr/>
            <p:nvPr/>
          </p:nvGrpSpPr>
          <p:grpSpPr>
            <a:xfrm>
              <a:off x="9365251" y="2399920"/>
              <a:ext cx="1727673" cy="2028816"/>
              <a:chOff x="1091727" y="2456780"/>
              <a:chExt cx="1727673" cy="2028816"/>
            </a:xfrm>
          </p:grpSpPr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FBB5D722-686F-465F-AD6E-B106131F40CA}"/>
                  </a:ext>
                </a:extLst>
              </p:cNvPr>
              <p:cNvSpPr txBox="1"/>
              <p:nvPr/>
            </p:nvSpPr>
            <p:spPr>
              <a:xfrm>
                <a:off x="1091727" y="2456780"/>
                <a:ext cx="1727673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dirty="0"/>
                  <a:t>Lorem Ipsum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7E821840-4A10-403C-85B8-F0FAE2AD5026}"/>
                  </a:ext>
                </a:extLst>
              </p:cNvPr>
              <p:cNvSpPr txBox="1"/>
              <p:nvPr/>
            </p:nvSpPr>
            <p:spPr>
              <a:xfrm>
                <a:off x="1096312" y="2915936"/>
                <a:ext cx="1723088" cy="156966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pic>
          <p:nvPicPr>
            <p:cNvPr id="57" name="Graphic 56" descr="Puzzle">
              <a:extLst>
                <a:ext uri="{FF2B5EF4-FFF2-40B4-BE49-F238E27FC236}">
                  <a16:creationId xmlns:a16="http://schemas.microsoft.com/office/drawing/2014/main" id="{EF55112F-823D-4E7B-8715-9FC5357801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839169" y="4782400"/>
              <a:ext cx="914400" cy="914400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9BC389A-6970-4BE7-815D-902222D2429E}"/>
              </a:ext>
            </a:extLst>
          </p:cNvPr>
          <p:cNvGrpSpPr/>
          <p:nvPr/>
        </p:nvGrpSpPr>
        <p:grpSpPr>
          <a:xfrm>
            <a:off x="3590173" y="1369496"/>
            <a:ext cx="2249424" cy="4562375"/>
            <a:chOff x="3590173" y="1369496"/>
            <a:chExt cx="2249424" cy="4562375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84C528-EE80-4783-86F0-4ED2D6C5AFF3}"/>
                </a:ext>
              </a:extLst>
            </p:cNvPr>
            <p:cNvSpPr/>
            <p:nvPr/>
          </p:nvSpPr>
          <p:spPr>
            <a:xfrm>
              <a:off x="3906177" y="3562032"/>
              <a:ext cx="1248944" cy="2053637"/>
            </a:xfrm>
            <a:custGeom>
              <a:avLst/>
              <a:gdLst>
                <a:gd name="connsiteX0" fmla="*/ 133544 w 1248944"/>
                <a:gd name="connsiteY0" fmla="*/ 0 h 2053637"/>
                <a:gd name="connsiteX1" fmla="*/ 1248944 w 1248944"/>
                <a:gd name="connsiteY1" fmla="*/ 1984184 h 2053637"/>
                <a:gd name="connsiteX2" fmla="*/ 44522 w 1248944"/>
                <a:gd name="connsiteY2" fmla="*/ 2052988 h 2053637"/>
                <a:gd name="connsiteX3" fmla="*/ 33168 w 1248944"/>
                <a:gd name="connsiteY3" fmla="*/ 2053637 h 2053637"/>
                <a:gd name="connsiteX4" fmla="*/ 9521 w 1248944"/>
                <a:gd name="connsiteY4" fmla="*/ 2043842 h 2053637"/>
                <a:gd name="connsiteX5" fmla="*/ 0 w 1248944"/>
                <a:gd name="connsiteY5" fmla="*/ 2020855 h 2053637"/>
                <a:gd name="connsiteX6" fmla="*/ 873 w 1248944"/>
                <a:gd name="connsiteY6" fmla="*/ 2007640 h 205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8944" h="2053637">
                  <a:moveTo>
                    <a:pt x="133544" y="0"/>
                  </a:moveTo>
                  <a:lnTo>
                    <a:pt x="1248944" y="1984184"/>
                  </a:lnTo>
                  <a:lnTo>
                    <a:pt x="44522" y="2052988"/>
                  </a:lnTo>
                  <a:lnTo>
                    <a:pt x="33168" y="2053637"/>
                  </a:lnTo>
                  <a:lnTo>
                    <a:pt x="9521" y="2043842"/>
                  </a:lnTo>
                  <a:lnTo>
                    <a:pt x="0" y="2020855"/>
                  </a:lnTo>
                  <a:lnTo>
                    <a:pt x="873" y="20076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63500" dist="520700" dir="8100000" algn="tr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C67DEB6-385D-4F8F-96E1-BA89AF96A35C}"/>
                </a:ext>
              </a:extLst>
            </p:cNvPr>
            <p:cNvSpPr/>
            <p:nvPr/>
          </p:nvSpPr>
          <p:spPr>
            <a:xfrm>
              <a:off x="3638998" y="4982734"/>
              <a:ext cx="1333189" cy="911654"/>
            </a:xfrm>
            <a:custGeom>
              <a:avLst/>
              <a:gdLst>
                <a:gd name="connsiteX0" fmla="*/ 0 w 1333189"/>
                <a:gd name="connsiteY0" fmla="*/ 0 h 911654"/>
                <a:gd name="connsiteX1" fmla="*/ 1333189 w 1333189"/>
                <a:gd name="connsiteY1" fmla="*/ 0 h 911654"/>
                <a:gd name="connsiteX2" fmla="*/ 1333189 w 1333189"/>
                <a:gd name="connsiteY2" fmla="*/ 911654 h 911654"/>
                <a:gd name="connsiteX3" fmla="*/ 1086117 w 1333189"/>
                <a:gd name="connsiteY3" fmla="*/ 911402 h 911654"/>
                <a:gd name="connsiteX4" fmla="*/ 131110 w 1333189"/>
                <a:gd name="connsiteY4" fmla="*/ 755417 h 911654"/>
                <a:gd name="connsiteX5" fmla="*/ 1940 w 1333189"/>
                <a:gd name="connsiteY5" fmla="*/ 57392 h 911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189" h="911654">
                  <a:moveTo>
                    <a:pt x="0" y="0"/>
                  </a:moveTo>
                  <a:lnTo>
                    <a:pt x="1333189" y="0"/>
                  </a:lnTo>
                  <a:lnTo>
                    <a:pt x="1333189" y="911654"/>
                  </a:lnTo>
                  <a:lnTo>
                    <a:pt x="1086117" y="911402"/>
                  </a:lnTo>
                  <a:cubicBezTo>
                    <a:pt x="746349" y="890363"/>
                    <a:pt x="637565" y="893137"/>
                    <a:pt x="131110" y="755417"/>
                  </a:cubicBezTo>
                  <a:cubicBezTo>
                    <a:pt x="90864" y="573107"/>
                    <a:pt x="19625" y="332455"/>
                    <a:pt x="1940" y="573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3">
              <a:extLst>
                <a:ext uri="{FF2B5EF4-FFF2-40B4-BE49-F238E27FC236}">
                  <a16:creationId xmlns:a16="http://schemas.microsoft.com/office/drawing/2014/main" id="{F944FC30-2E1B-47FE-B2DF-D93676723FA0}"/>
                </a:ext>
              </a:extLst>
            </p:cNvPr>
            <p:cNvSpPr/>
            <p:nvPr/>
          </p:nvSpPr>
          <p:spPr>
            <a:xfrm>
              <a:off x="3594655" y="1369496"/>
              <a:ext cx="2244942" cy="4562375"/>
            </a:xfrm>
            <a:custGeom>
              <a:avLst/>
              <a:gdLst>
                <a:gd name="connsiteX0" fmla="*/ 0 w 2242687"/>
                <a:gd name="connsiteY0" fmla="*/ 0 h 4562375"/>
                <a:gd name="connsiteX1" fmla="*/ 2242687 w 2242687"/>
                <a:gd name="connsiteY1" fmla="*/ 0 h 4562375"/>
                <a:gd name="connsiteX2" fmla="*/ 2242687 w 2242687"/>
                <a:gd name="connsiteY2" fmla="*/ 4562375 h 4562375"/>
                <a:gd name="connsiteX3" fmla="*/ 0 w 2242687"/>
                <a:gd name="connsiteY3" fmla="*/ 4562375 h 4562375"/>
                <a:gd name="connsiteX4" fmla="*/ 0 w 2242687"/>
                <a:gd name="connsiteY4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2255 w 2244942"/>
                <a:gd name="connsiteY3" fmla="*/ 4562375 h 4562375"/>
                <a:gd name="connsiteX4" fmla="*/ 0 w 2244942"/>
                <a:gd name="connsiteY4" fmla="*/ 3587266 h 4562375"/>
                <a:gd name="connsiteX5" fmla="*/ 2255 w 2244942"/>
                <a:gd name="connsiteY5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2255 w 2244942"/>
                <a:gd name="connsiteY4" fmla="*/ 4562375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4942" h="4562375">
                  <a:moveTo>
                    <a:pt x="2255" y="0"/>
                  </a:moveTo>
                  <a:lnTo>
                    <a:pt x="2244942" y="0"/>
                  </a:lnTo>
                  <a:lnTo>
                    <a:pt x="2244942" y="4562375"/>
                  </a:lnTo>
                  <a:lnTo>
                    <a:pt x="1088231" y="4561197"/>
                  </a:lnTo>
                  <a:cubicBezTo>
                    <a:pt x="748463" y="4540158"/>
                    <a:pt x="639679" y="4542932"/>
                    <a:pt x="133224" y="4405212"/>
                  </a:cubicBezTo>
                  <a:cubicBezTo>
                    <a:pt x="87228" y="4196857"/>
                    <a:pt x="752" y="3912302"/>
                    <a:pt x="0" y="3587266"/>
                  </a:cubicBezTo>
                  <a:cubicBezTo>
                    <a:pt x="752" y="2391511"/>
                    <a:pt x="1503" y="1195755"/>
                    <a:pt x="225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FA79200-32F7-4B92-9EAC-9600319D69AC}"/>
                </a:ext>
              </a:extLst>
            </p:cNvPr>
            <p:cNvSpPr/>
            <p:nvPr/>
          </p:nvSpPr>
          <p:spPr>
            <a:xfrm>
              <a:off x="3590173" y="1369496"/>
              <a:ext cx="2249424" cy="86849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DCC88D6-24DC-44DF-BC9E-99CFDD7A68D8}"/>
                </a:ext>
              </a:extLst>
            </p:cNvPr>
            <p:cNvSpPr/>
            <p:nvPr/>
          </p:nvSpPr>
          <p:spPr>
            <a:xfrm>
              <a:off x="3590173" y="2237991"/>
              <a:ext cx="2249424" cy="235267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EA15F6EA-A4F8-4628-8782-84DA0B0A1A7A}"/>
                </a:ext>
              </a:extLst>
            </p:cNvPr>
            <p:cNvGrpSpPr/>
            <p:nvPr/>
          </p:nvGrpSpPr>
          <p:grpSpPr>
            <a:xfrm>
              <a:off x="3849507" y="2399920"/>
              <a:ext cx="1727673" cy="2028816"/>
              <a:chOff x="1091727" y="2456780"/>
              <a:chExt cx="1727673" cy="2028816"/>
            </a:xfrm>
          </p:grpSpPr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4E6E979-B1FB-40BD-B1B7-87A2A57F64F4}"/>
                  </a:ext>
                </a:extLst>
              </p:cNvPr>
              <p:cNvSpPr txBox="1"/>
              <p:nvPr/>
            </p:nvSpPr>
            <p:spPr>
              <a:xfrm>
                <a:off x="1091727" y="2456780"/>
                <a:ext cx="1727673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dirty="0"/>
                  <a:t>Lorem Ipsum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9943B4D-EA90-490C-97BB-CC43C2F7D862}"/>
                  </a:ext>
                </a:extLst>
              </p:cNvPr>
              <p:cNvSpPr txBox="1"/>
              <p:nvPr/>
            </p:nvSpPr>
            <p:spPr>
              <a:xfrm>
                <a:off x="1096312" y="2915936"/>
                <a:ext cx="1723088" cy="156966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pic>
          <p:nvPicPr>
            <p:cNvPr id="58" name="Graphic 57" descr="Lightbulb">
              <a:extLst>
                <a:ext uri="{FF2B5EF4-FFF2-40B4-BE49-F238E27FC236}">
                  <a16:creationId xmlns:a16="http://schemas.microsoft.com/office/drawing/2014/main" id="{E6F21D80-D99C-476A-8199-C04CEE4BAD2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256143" y="4782400"/>
              <a:ext cx="914400" cy="914400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68ECFA0-7A4A-4F7C-9ACE-5DB723F8AD74}"/>
              </a:ext>
            </a:extLst>
          </p:cNvPr>
          <p:cNvGrpSpPr/>
          <p:nvPr/>
        </p:nvGrpSpPr>
        <p:grpSpPr>
          <a:xfrm>
            <a:off x="833071" y="1369496"/>
            <a:ext cx="2249424" cy="4562375"/>
            <a:chOff x="833071" y="1369496"/>
            <a:chExt cx="2249424" cy="4562375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14AFA0E-74B7-49D3-87AF-996332F2242B}"/>
                </a:ext>
              </a:extLst>
            </p:cNvPr>
            <p:cNvSpPr/>
            <p:nvPr/>
          </p:nvSpPr>
          <p:spPr>
            <a:xfrm>
              <a:off x="1149075" y="3562032"/>
              <a:ext cx="1248944" cy="2053637"/>
            </a:xfrm>
            <a:custGeom>
              <a:avLst/>
              <a:gdLst>
                <a:gd name="connsiteX0" fmla="*/ 133544 w 1248944"/>
                <a:gd name="connsiteY0" fmla="*/ 0 h 2053637"/>
                <a:gd name="connsiteX1" fmla="*/ 1248944 w 1248944"/>
                <a:gd name="connsiteY1" fmla="*/ 1984184 h 2053637"/>
                <a:gd name="connsiteX2" fmla="*/ 44522 w 1248944"/>
                <a:gd name="connsiteY2" fmla="*/ 2052988 h 2053637"/>
                <a:gd name="connsiteX3" fmla="*/ 33168 w 1248944"/>
                <a:gd name="connsiteY3" fmla="*/ 2053637 h 2053637"/>
                <a:gd name="connsiteX4" fmla="*/ 9521 w 1248944"/>
                <a:gd name="connsiteY4" fmla="*/ 2043842 h 2053637"/>
                <a:gd name="connsiteX5" fmla="*/ 0 w 1248944"/>
                <a:gd name="connsiteY5" fmla="*/ 2020855 h 2053637"/>
                <a:gd name="connsiteX6" fmla="*/ 873 w 1248944"/>
                <a:gd name="connsiteY6" fmla="*/ 2007640 h 205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8944" h="2053637">
                  <a:moveTo>
                    <a:pt x="133544" y="0"/>
                  </a:moveTo>
                  <a:lnTo>
                    <a:pt x="1248944" y="1984184"/>
                  </a:lnTo>
                  <a:lnTo>
                    <a:pt x="44522" y="2052988"/>
                  </a:lnTo>
                  <a:lnTo>
                    <a:pt x="33168" y="2053637"/>
                  </a:lnTo>
                  <a:lnTo>
                    <a:pt x="9521" y="2043842"/>
                  </a:lnTo>
                  <a:lnTo>
                    <a:pt x="0" y="2020855"/>
                  </a:lnTo>
                  <a:lnTo>
                    <a:pt x="873" y="20076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63500" dist="520700" dir="8100000" algn="tr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CF28152-89A8-4AAD-8825-962CDC901B3F}"/>
                </a:ext>
              </a:extLst>
            </p:cNvPr>
            <p:cNvSpPr/>
            <p:nvPr/>
          </p:nvSpPr>
          <p:spPr>
            <a:xfrm>
              <a:off x="881896" y="4982734"/>
              <a:ext cx="1333189" cy="911654"/>
            </a:xfrm>
            <a:custGeom>
              <a:avLst/>
              <a:gdLst>
                <a:gd name="connsiteX0" fmla="*/ 0 w 1333189"/>
                <a:gd name="connsiteY0" fmla="*/ 0 h 911654"/>
                <a:gd name="connsiteX1" fmla="*/ 1333189 w 1333189"/>
                <a:gd name="connsiteY1" fmla="*/ 0 h 911654"/>
                <a:gd name="connsiteX2" fmla="*/ 1333189 w 1333189"/>
                <a:gd name="connsiteY2" fmla="*/ 911654 h 911654"/>
                <a:gd name="connsiteX3" fmla="*/ 1086117 w 1333189"/>
                <a:gd name="connsiteY3" fmla="*/ 911402 h 911654"/>
                <a:gd name="connsiteX4" fmla="*/ 131110 w 1333189"/>
                <a:gd name="connsiteY4" fmla="*/ 755417 h 911654"/>
                <a:gd name="connsiteX5" fmla="*/ 1940 w 1333189"/>
                <a:gd name="connsiteY5" fmla="*/ 57392 h 911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189" h="911654">
                  <a:moveTo>
                    <a:pt x="0" y="0"/>
                  </a:moveTo>
                  <a:lnTo>
                    <a:pt x="1333189" y="0"/>
                  </a:lnTo>
                  <a:lnTo>
                    <a:pt x="1333189" y="911654"/>
                  </a:lnTo>
                  <a:lnTo>
                    <a:pt x="1086117" y="911402"/>
                  </a:lnTo>
                  <a:cubicBezTo>
                    <a:pt x="746349" y="890363"/>
                    <a:pt x="637565" y="893137"/>
                    <a:pt x="131110" y="755417"/>
                  </a:cubicBezTo>
                  <a:cubicBezTo>
                    <a:pt x="90864" y="573107"/>
                    <a:pt x="19625" y="332455"/>
                    <a:pt x="1940" y="573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3">
              <a:extLst>
                <a:ext uri="{FF2B5EF4-FFF2-40B4-BE49-F238E27FC236}">
                  <a16:creationId xmlns:a16="http://schemas.microsoft.com/office/drawing/2014/main" id="{C8C95253-2397-4569-8851-B6515CBEAA3C}"/>
                </a:ext>
              </a:extLst>
            </p:cNvPr>
            <p:cNvSpPr/>
            <p:nvPr/>
          </p:nvSpPr>
          <p:spPr>
            <a:xfrm>
              <a:off x="837553" y="1369496"/>
              <a:ext cx="2244942" cy="4562375"/>
            </a:xfrm>
            <a:custGeom>
              <a:avLst/>
              <a:gdLst>
                <a:gd name="connsiteX0" fmla="*/ 0 w 2242687"/>
                <a:gd name="connsiteY0" fmla="*/ 0 h 4562375"/>
                <a:gd name="connsiteX1" fmla="*/ 2242687 w 2242687"/>
                <a:gd name="connsiteY1" fmla="*/ 0 h 4562375"/>
                <a:gd name="connsiteX2" fmla="*/ 2242687 w 2242687"/>
                <a:gd name="connsiteY2" fmla="*/ 4562375 h 4562375"/>
                <a:gd name="connsiteX3" fmla="*/ 0 w 2242687"/>
                <a:gd name="connsiteY3" fmla="*/ 4562375 h 4562375"/>
                <a:gd name="connsiteX4" fmla="*/ 0 w 2242687"/>
                <a:gd name="connsiteY4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2255 w 2244942"/>
                <a:gd name="connsiteY3" fmla="*/ 4562375 h 4562375"/>
                <a:gd name="connsiteX4" fmla="*/ 0 w 2244942"/>
                <a:gd name="connsiteY4" fmla="*/ 3587266 h 4562375"/>
                <a:gd name="connsiteX5" fmla="*/ 2255 w 2244942"/>
                <a:gd name="connsiteY5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2255 w 2244942"/>
                <a:gd name="connsiteY4" fmla="*/ 4562375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4942" h="4562375">
                  <a:moveTo>
                    <a:pt x="2255" y="0"/>
                  </a:moveTo>
                  <a:lnTo>
                    <a:pt x="2244942" y="0"/>
                  </a:lnTo>
                  <a:lnTo>
                    <a:pt x="2244942" y="4562375"/>
                  </a:lnTo>
                  <a:lnTo>
                    <a:pt x="1088231" y="4561197"/>
                  </a:lnTo>
                  <a:cubicBezTo>
                    <a:pt x="748463" y="4540158"/>
                    <a:pt x="639679" y="4542932"/>
                    <a:pt x="133224" y="4405212"/>
                  </a:cubicBezTo>
                  <a:cubicBezTo>
                    <a:pt x="87228" y="4196857"/>
                    <a:pt x="752" y="3912302"/>
                    <a:pt x="0" y="3587266"/>
                  </a:cubicBezTo>
                  <a:cubicBezTo>
                    <a:pt x="752" y="2391511"/>
                    <a:pt x="1503" y="1195755"/>
                    <a:pt x="225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98C2A4A-ADC5-4285-B39E-8EFFF6E03E48}"/>
                </a:ext>
              </a:extLst>
            </p:cNvPr>
            <p:cNvSpPr/>
            <p:nvPr/>
          </p:nvSpPr>
          <p:spPr>
            <a:xfrm>
              <a:off x="833071" y="1369496"/>
              <a:ext cx="2249424" cy="86849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04EB1EE-4C48-4433-8FA0-9581ABDE40EB}"/>
                </a:ext>
              </a:extLst>
            </p:cNvPr>
            <p:cNvSpPr/>
            <p:nvPr/>
          </p:nvSpPr>
          <p:spPr>
            <a:xfrm>
              <a:off x="833071" y="2237991"/>
              <a:ext cx="2249424" cy="235267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BD694A38-7789-4296-B508-68D9ABAC260C}"/>
                </a:ext>
              </a:extLst>
            </p:cNvPr>
            <p:cNvGrpSpPr/>
            <p:nvPr/>
          </p:nvGrpSpPr>
          <p:grpSpPr>
            <a:xfrm>
              <a:off x="1091727" y="2399920"/>
              <a:ext cx="1727673" cy="2028816"/>
              <a:chOff x="1091727" y="2456780"/>
              <a:chExt cx="1727673" cy="2028816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16EB258-F7AB-4CE4-938A-E3A74169B6AB}"/>
                  </a:ext>
                </a:extLst>
              </p:cNvPr>
              <p:cNvSpPr txBox="1"/>
              <p:nvPr/>
            </p:nvSpPr>
            <p:spPr>
              <a:xfrm>
                <a:off x="1091727" y="2456780"/>
                <a:ext cx="1727673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dirty="0"/>
                  <a:t>Lorem Ipsum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EB56B37-A7CC-40CD-B7FF-E3BDC6CFC864}"/>
                  </a:ext>
                </a:extLst>
              </p:cNvPr>
              <p:cNvSpPr txBox="1"/>
              <p:nvPr/>
            </p:nvSpPr>
            <p:spPr>
              <a:xfrm>
                <a:off x="1096312" y="2915936"/>
                <a:ext cx="1723088" cy="156966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pic>
          <p:nvPicPr>
            <p:cNvPr id="59" name="Graphic 58" descr="Rocket">
              <a:extLst>
                <a:ext uri="{FF2B5EF4-FFF2-40B4-BE49-F238E27FC236}">
                  <a16:creationId xmlns:a16="http://schemas.microsoft.com/office/drawing/2014/main" id="{9ADEDBBA-A554-4053-8009-260815387D9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438431" y="4782400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39745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70CD8-9F3B-45B8-BBD7-7F895FAC8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Text Boxes for PowerPoint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0DD2E0D-4002-4A78-BC54-83319FCF6D7E}"/>
              </a:ext>
            </a:extLst>
          </p:cNvPr>
          <p:cNvGrpSpPr/>
          <p:nvPr/>
        </p:nvGrpSpPr>
        <p:grpSpPr>
          <a:xfrm>
            <a:off x="6347275" y="1369496"/>
            <a:ext cx="2249424" cy="4562375"/>
            <a:chOff x="6347275" y="1369496"/>
            <a:chExt cx="2249424" cy="456237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D2500EB-D6BF-44B0-8F57-D3D272ACBB89}"/>
                </a:ext>
              </a:extLst>
            </p:cNvPr>
            <p:cNvSpPr/>
            <p:nvPr/>
          </p:nvSpPr>
          <p:spPr>
            <a:xfrm>
              <a:off x="6663279" y="3562032"/>
              <a:ext cx="1248944" cy="2053637"/>
            </a:xfrm>
            <a:custGeom>
              <a:avLst/>
              <a:gdLst>
                <a:gd name="connsiteX0" fmla="*/ 133544 w 1248944"/>
                <a:gd name="connsiteY0" fmla="*/ 0 h 2053637"/>
                <a:gd name="connsiteX1" fmla="*/ 1248944 w 1248944"/>
                <a:gd name="connsiteY1" fmla="*/ 1984184 h 2053637"/>
                <a:gd name="connsiteX2" fmla="*/ 44522 w 1248944"/>
                <a:gd name="connsiteY2" fmla="*/ 2052988 h 2053637"/>
                <a:gd name="connsiteX3" fmla="*/ 33168 w 1248944"/>
                <a:gd name="connsiteY3" fmla="*/ 2053637 h 2053637"/>
                <a:gd name="connsiteX4" fmla="*/ 9521 w 1248944"/>
                <a:gd name="connsiteY4" fmla="*/ 2043842 h 2053637"/>
                <a:gd name="connsiteX5" fmla="*/ 0 w 1248944"/>
                <a:gd name="connsiteY5" fmla="*/ 2020855 h 2053637"/>
                <a:gd name="connsiteX6" fmla="*/ 873 w 1248944"/>
                <a:gd name="connsiteY6" fmla="*/ 2007640 h 205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8944" h="2053637">
                  <a:moveTo>
                    <a:pt x="133544" y="0"/>
                  </a:moveTo>
                  <a:lnTo>
                    <a:pt x="1248944" y="1984184"/>
                  </a:lnTo>
                  <a:lnTo>
                    <a:pt x="44522" y="2052988"/>
                  </a:lnTo>
                  <a:lnTo>
                    <a:pt x="33168" y="2053637"/>
                  </a:lnTo>
                  <a:lnTo>
                    <a:pt x="9521" y="2043842"/>
                  </a:lnTo>
                  <a:lnTo>
                    <a:pt x="0" y="2020855"/>
                  </a:lnTo>
                  <a:lnTo>
                    <a:pt x="873" y="20076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63500" dist="520700" dir="8100000" algn="tr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3631343-7A4D-4C5D-B1EA-32F59A715FF5}"/>
                </a:ext>
              </a:extLst>
            </p:cNvPr>
            <p:cNvSpPr/>
            <p:nvPr/>
          </p:nvSpPr>
          <p:spPr>
            <a:xfrm>
              <a:off x="6396100" y="4982734"/>
              <a:ext cx="1333189" cy="911654"/>
            </a:xfrm>
            <a:custGeom>
              <a:avLst/>
              <a:gdLst>
                <a:gd name="connsiteX0" fmla="*/ 0 w 1333189"/>
                <a:gd name="connsiteY0" fmla="*/ 0 h 911654"/>
                <a:gd name="connsiteX1" fmla="*/ 1333189 w 1333189"/>
                <a:gd name="connsiteY1" fmla="*/ 0 h 911654"/>
                <a:gd name="connsiteX2" fmla="*/ 1333189 w 1333189"/>
                <a:gd name="connsiteY2" fmla="*/ 911654 h 911654"/>
                <a:gd name="connsiteX3" fmla="*/ 1086117 w 1333189"/>
                <a:gd name="connsiteY3" fmla="*/ 911402 h 911654"/>
                <a:gd name="connsiteX4" fmla="*/ 131110 w 1333189"/>
                <a:gd name="connsiteY4" fmla="*/ 755417 h 911654"/>
                <a:gd name="connsiteX5" fmla="*/ 1940 w 1333189"/>
                <a:gd name="connsiteY5" fmla="*/ 57392 h 911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189" h="911654">
                  <a:moveTo>
                    <a:pt x="0" y="0"/>
                  </a:moveTo>
                  <a:lnTo>
                    <a:pt x="1333189" y="0"/>
                  </a:lnTo>
                  <a:lnTo>
                    <a:pt x="1333189" y="911654"/>
                  </a:lnTo>
                  <a:lnTo>
                    <a:pt x="1086117" y="911402"/>
                  </a:lnTo>
                  <a:cubicBezTo>
                    <a:pt x="746349" y="890363"/>
                    <a:pt x="637565" y="893137"/>
                    <a:pt x="131110" y="755417"/>
                  </a:cubicBezTo>
                  <a:cubicBezTo>
                    <a:pt x="90864" y="573107"/>
                    <a:pt x="19625" y="332455"/>
                    <a:pt x="1940" y="573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3">
              <a:extLst>
                <a:ext uri="{FF2B5EF4-FFF2-40B4-BE49-F238E27FC236}">
                  <a16:creationId xmlns:a16="http://schemas.microsoft.com/office/drawing/2014/main" id="{319DDBD6-A940-4A8A-9D9B-6AA958939E88}"/>
                </a:ext>
              </a:extLst>
            </p:cNvPr>
            <p:cNvSpPr/>
            <p:nvPr/>
          </p:nvSpPr>
          <p:spPr>
            <a:xfrm>
              <a:off x="6351757" y="1369496"/>
              <a:ext cx="2244942" cy="4562375"/>
            </a:xfrm>
            <a:custGeom>
              <a:avLst/>
              <a:gdLst>
                <a:gd name="connsiteX0" fmla="*/ 0 w 2242687"/>
                <a:gd name="connsiteY0" fmla="*/ 0 h 4562375"/>
                <a:gd name="connsiteX1" fmla="*/ 2242687 w 2242687"/>
                <a:gd name="connsiteY1" fmla="*/ 0 h 4562375"/>
                <a:gd name="connsiteX2" fmla="*/ 2242687 w 2242687"/>
                <a:gd name="connsiteY2" fmla="*/ 4562375 h 4562375"/>
                <a:gd name="connsiteX3" fmla="*/ 0 w 2242687"/>
                <a:gd name="connsiteY3" fmla="*/ 4562375 h 4562375"/>
                <a:gd name="connsiteX4" fmla="*/ 0 w 2242687"/>
                <a:gd name="connsiteY4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2255 w 2244942"/>
                <a:gd name="connsiteY3" fmla="*/ 4562375 h 4562375"/>
                <a:gd name="connsiteX4" fmla="*/ 0 w 2244942"/>
                <a:gd name="connsiteY4" fmla="*/ 3587266 h 4562375"/>
                <a:gd name="connsiteX5" fmla="*/ 2255 w 2244942"/>
                <a:gd name="connsiteY5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2255 w 2244942"/>
                <a:gd name="connsiteY4" fmla="*/ 4562375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4942" h="4562375">
                  <a:moveTo>
                    <a:pt x="2255" y="0"/>
                  </a:moveTo>
                  <a:lnTo>
                    <a:pt x="2244942" y="0"/>
                  </a:lnTo>
                  <a:lnTo>
                    <a:pt x="2244942" y="4562375"/>
                  </a:lnTo>
                  <a:lnTo>
                    <a:pt x="1088231" y="4561197"/>
                  </a:lnTo>
                  <a:cubicBezTo>
                    <a:pt x="748463" y="4540158"/>
                    <a:pt x="639679" y="4542932"/>
                    <a:pt x="133224" y="4405212"/>
                  </a:cubicBezTo>
                  <a:cubicBezTo>
                    <a:pt x="87228" y="4196857"/>
                    <a:pt x="752" y="3912302"/>
                    <a:pt x="0" y="3587266"/>
                  </a:cubicBezTo>
                  <a:cubicBezTo>
                    <a:pt x="752" y="2391511"/>
                    <a:pt x="1503" y="1195755"/>
                    <a:pt x="225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8D3170D-03C9-4300-826F-C124EE42F879}"/>
                </a:ext>
              </a:extLst>
            </p:cNvPr>
            <p:cNvSpPr/>
            <p:nvPr/>
          </p:nvSpPr>
          <p:spPr>
            <a:xfrm>
              <a:off x="6347275" y="1369496"/>
              <a:ext cx="2249424" cy="86849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7F4F9AB-7FD2-4B3F-A268-4094AD7252D1}"/>
                </a:ext>
              </a:extLst>
            </p:cNvPr>
            <p:cNvSpPr/>
            <p:nvPr/>
          </p:nvSpPr>
          <p:spPr>
            <a:xfrm>
              <a:off x="6347275" y="2237991"/>
              <a:ext cx="2249424" cy="235267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695213AB-210B-4FF5-BE96-CE8878A1348E}"/>
                </a:ext>
              </a:extLst>
            </p:cNvPr>
            <p:cNvGrpSpPr/>
            <p:nvPr/>
          </p:nvGrpSpPr>
          <p:grpSpPr>
            <a:xfrm>
              <a:off x="6608150" y="2399920"/>
              <a:ext cx="1727673" cy="2028816"/>
              <a:chOff x="1091727" y="2456780"/>
              <a:chExt cx="1727673" cy="2028816"/>
            </a:xfrm>
          </p:grpSpPr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579BF46E-4F2A-4D92-88BF-0DF5829FE9BB}"/>
                  </a:ext>
                </a:extLst>
              </p:cNvPr>
              <p:cNvSpPr txBox="1"/>
              <p:nvPr/>
            </p:nvSpPr>
            <p:spPr>
              <a:xfrm>
                <a:off x="1091727" y="2456780"/>
                <a:ext cx="1727673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dirty="0"/>
                  <a:t>Lorem Ipsum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5BB558D-F6A5-4E8C-A1C4-9241E2EFD65B}"/>
                  </a:ext>
                </a:extLst>
              </p:cNvPr>
              <p:cNvSpPr txBox="1"/>
              <p:nvPr/>
            </p:nvSpPr>
            <p:spPr>
              <a:xfrm>
                <a:off x="1096312" y="2915936"/>
                <a:ext cx="1723088" cy="156966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pic>
          <p:nvPicPr>
            <p:cNvPr id="56" name="Graphic 55" descr="Users">
              <a:extLst>
                <a:ext uri="{FF2B5EF4-FFF2-40B4-BE49-F238E27FC236}">
                  <a16:creationId xmlns:a16="http://schemas.microsoft.com/office/drawing/2014/main" id="{444476F4-8815-4AA2-A45F-9019496F0C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014786" y="4782400"/>
              <a:ext cx="914400" cy="91440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35B16D4-6550-4953-9FEC-1D8C53C5FD79}"/>
              </a:ext>
            </a:extLst>
          </p:cNvPr>
          <p:cNvGrpSpPr/>
          <p:nvPr/>
        </p:nvGrpSpPr>
        <p:grpSpPr>
          <a:xfrm>
            <a:off x="9104376" y="1369496"/>
            <a:ext cx="2249424" cy="4562375"/>
            <a:chOff x="9104376" y="1369496"/>
            <a:chExt cx="2249424" cy="4562375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971AE75-3F25-4846-AA10-D2CDDD40FDEE}"/>
                </a:ext>
              </a:extLst>
            </p:cNvPr>
            <p:cNvSpPr/>
            <p:nvPr/>
          </p:nvSpPr>
          <p:spPr>
            <a:xfrm>
              <a:off x="9420380" y="3562032"/>
              <a:ext cx="1248944" cy="2053637"/>
            </a:xfrm>
            <a:custGeom>
              <a:avLst/>
              <a:gdLst>
                <a:gd name="connsiteX0" fmla="*/ 133544 w 1248944"/>
                <a:gd name="connsiteY0" fmla="*/ 0 h 2053637"/>
                <a:gd name="connsiteX1" fmla="*/ 1248944 w 1248944"/>
                <a:gd name="connsiteY1" fmla="*/ 1984184 h 2053637"/>
                <a:gd name="connsiteX2" fmla="*/ 44522 w 1248944"/>
                <a:gd name="connsiteY2" fmla="*/ 2052988 h 2053637"/>
                <a:gd name="connsiteX3" fmla="*/ 33168 w 1248944"/>
                <a:gd name="connsiteY3" fmla="*/ 2053637 h 2053637"/>
                <a:gd name="connsiteX4" fmla="*/ 9521 w 1248944"/>
                <a:gd name="connsiteY4" fmla="*/ 2043842 h 2053637"/>
                <a:gd name="connsiteX5" fmla="*/ 0 w 1248944"/>
                <a:gd name="connsiteY5" fmla="*/ 2020855 h 2053637"/>
                <a:gd name="connsiteX6" fmla="*/ 873 w 1248944"/>
                <a:gd name="connsiteY6" fmla="*/ 2007640 h 205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8944" h="2053637">
                  <a:moveTo>
                    <a:pt x="133544" y="0"/>
                  </a:moveTo>
                  <a:lnTo>
                    <a:pt x="1248944" y="1984184"/>
                  </a:lnTo>
                  <a:lnTo>
                    <a:pt x="44522" y="2052988"/>
                  </a:lnTo>
                  <a:lnTo>
                    <a:pt x="33168" y="2053637"/>
                  </a:lnTo>
                  <a:lnTo>
                    <a:pt x="9521" y="2043842"/>
                  </a:lnTo>
                  <a:lnTo>
                    <a:pt x="0" y="2020855"/>
                  </a:lnTo>
                  <a:lnTo>
                    <a:pt x="873" y="20076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63500" dist="520700" dir="8100000" algn="tr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9966838-942E-4229-9B70-BCC2E2E3CA7D}"/>
                </a:ext>
              </a:extLst>
            </p:cNvPr>
            <p:cNvSpPr/>
            <p:nvPr/>
          </p:nvSpPr>
          <p:spPr>
            <a:xfrm>
              <a:off x="9153201" y="4982734"/>
              <a:ext cx="1333189" cy="911654"/>
            </a:xfrm>
            <a:custGeom>
              <a:avLst/>
              <a:gdLst>
                <a:gd name="connsiteX0" fmla="*/ 0 w 1333189"/>
                <a:gd name="connsiteY0" fmla="*/ 0 h 911654"/>
                <a:gd name="connsiteX1" fmla="*/ 1333189 w 1333189"/>
                <a:gd name="connsiteY1" fmla="*/ 0 h 911654"/>
                <a:gd name="connsiteX2" fmla="*/ 1333189 w 1333189"/>
                <a:gd name="connsiteY2" fmla="*/ 911654 h 911654"/>
                <a:gd name="connsiteX3" fmla="*/ 1086117 w 1333189"/>
                <a:gd name="connsiteY3" fmla="*/ 911402 h 911654"/>
                <a:gd name="connsiteX4" fmla="*/ 131110 w 1333189"/>
                <a:gd name="connsiteY4" fmla="*/ 755417 h 911654"/>
                <a:gd name="connsiteX5" fmla="*/ 1940 w 1333189"/>
                <a:gd name="connsiteY5" fmla="*/ 57392 h 911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189" h="911654">
                  <a:moveTo>
                    <a:pt x="0" y="0"/>
                  </a:moveTo>
                  <a:lnTo>
                    <a:pt x="1333189" y="0"/>
                  </a:lnTo>
                  <a:lnTo>
                    <a:pt x="1333189" y="911654"/>
                  </a:lnTo>
                  <a:lnTo>
                    <a:pt x="1086117" y="911402"/>
                  </a:lnTo>
                  <a:cubicBezTo>
                    <a:pt x="746349" y="890363"/>
                    <a:pt x="637565" y="893137"/>
                    <a:pt x="131110" y="755417"/>
                  </a:cubicBezTo>
                  <a:cubicBezTo>
                    <a:pt x="90864" y="573107"/>
                    <a:pt x="19625" y="332455"/>
                    <a:pt x="1940" y="573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">
              <a:extLst>
                <a:ext uri="{FF2B5EF4-FFF2-40B4-BE49-F238E27FC236}">
                  <a16:creationId xmlns:a16="http://schemas.microsoft.com/office/drawing/2014/main" id="{B261E0FD-8813-422B-8140-54723B12C9A3}"/>
                </a:ext>
              </a:extLst>
            </p:cNvPr>
            <p:cNvSpPr/>
            <p:nvPr/>
          </p:nvSpPr>
          <p:spPr>
            <a:xfrm>
              <a:off x="9108858" y="1369496"/>
              <a:ext cx="2244942" cy="4562375"/>
            </a:xfrm>
            <a:custGeom>
              <a:avLst/>
              <a:gdLst>
                <a:gd name="connsiteX0" fmla="*/ 0 w 2242687"/>
                <a:gd name="connsiteY0" fmla="*/ 0 h 4562375"/>
                <a:gd name="connsiteX1" fmla="*/ 2242687 w 2242687"/>
                <a:gd name="connsiteY1" fmla="*/ 0 h 4562375"/>
                <a:gd name="connsiteX2" fmla="*/ 2242687 w 2242687"/>
                <a:gd name="connsiteY2" fmla="*/ 4562375 h 4562375"/>
                <a:gd name="connsiteX3" fmla="*/ 0 w 2242687"/>
                <a:gd name="connsiteY3" fmla="*/ 4562375 h 4562375"/>
                <a:gd name="connsiteX4" fmla="*/ 0 w 2242687"/>
                <a:gd name="connsiteY4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2255 w 2244942"/>
                <a:gd name="connsiteY3" fmla="*/ 4562375 h 4562375"/>
                <a:gd name="connsiteX4" fmla="*/ 0 w 2244942"/>
                <a:gd name="connsiteY4" fmla="*/ 3587266 h 4562375"/>
                <a:gd name="connsiteX5" fmla="*/ 2255 w 2244942"/>
                <a:gd name="connsiteY5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2255 w 2244942"/>
                <a:gd name="connsiteY4" fmla="*/ 4562375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4942" h="4562375">
                  <a:moveTo>
                    <a:pt x="2255" y="0"/>
                  </a:moveTo>
                  <a:lnTo>
                    <a:pt x="2244942" y="0"/>
                  </a:lnTo>
                  <a:lnTo>
                    <a:pt x="2244942" y="4562375"/>
                  </a:lnTo>
                  <a:lnTo>
                    <a:pt x="1088231" y="4561197"/>
                  </a:lnTo>
                  <a:cubicBezTo>
                    <a:pt x="748463" y="4540158"/>
                    <a:pt x="639679" y="4542932"/>
                    <a:pt x="133224" y="4405212"/>
                  </a:cubicBezTo>
                  <a:cubicBezTo>
                    <a:pt x="87228" y="4196857"/>
                    <a:pt x="752" y="3912302"/>
                    <a:pt x="0" y="3587266"/>
                  </a:cubicBezTo>
                  <a:cubicBezTo>
                    <a:pt x="752" y="2391511"/>
                    <a:pt x="1503" y="1195755"/>
                    <a:pt x="225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B09768A-0066-4923-A0DD-DB33A39CEA1C}"/>
                </a:ext>
              </a:extLst>
            </p:cNvPr>
            <p:cNvSpPr/>
            <p:nvPr/>
          </p:nvSpPr>
          <p:spPr>
            <a:xfrm>
              <a:off x="9104376" y="1369496"/>
              <a:ext cx="2249424" cy="86849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C7848E2-446D-40F4-9D44-9DC46BCA81CD}"/>
                </a:ext>
              </a:extLst>
            </p:cNvPr>
            <p:cNvSpPr/>
            <p:nvPr/>
          </p:nvSpPr>
          <p:spPr>
            <a:xfrm>
              <a:off x="9104376" y="2237991"/>
              <a:ext cx="2249424" cy="235267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7F507C7C-0CD1-4644-9330-E380DD80953A}"/>
                </a:ext>
              </a:extLst>
            </p:cNvPr>
            <p:cNvGrpSpPr/>
            <p:nvPr/>
          </p:nvGrpSpPr>
          <p:grpSpPr>
            <a:xfrm>
              <a:off x="9365251" y="2399920"/>
              <a:ext cx="1727673" cy="2028816"/>
              <a:chOff x="1091727" y="2456780"/>
              <a:chExt cx="1727673" cy="2028816"/>
            </a:xfrm>
          </p:grpSpPr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FBB5D722-686F-465F-AD6E-B106131F40CA}"/>
                  </a:ext>
                </a:extLst>
              </p:cNvPr>
              <p:cNvSpPr txBox="1"/>
              <p:nvPr/>
            </p:nvSpPr>
            <p:spPr>
              <a:xfrm>
                <a:off x="1091727" y="2456780"/>
                <a:ext cx="1727673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dirty="0"/>
                  <a:t>Lorem Ipsum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7E821840-4A10-403C-85B8-F0FAE2AD5026}"/>
                  </a:ext>
                </a:extLst>
              </p:cNvPr>
              <p:cNvSpPr txBox="1"/>
              <p:nvPr/>
            </p:nvSpPr>
            <p:spPr>
              <a:xfrm>
                <a:off x="1096312" y="2915936"/>
                <a:ext cx="1723088" cy="156966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pic>
          <p:nvPicPr>
            <p:cNvPr id="57" name="Graphic 56" descr="Puzzle">
              <a:extLst>
                <a:ext uri="{FF2B5EF4-FFF2-40B4-BE49-F238E27FC236}">
                  <a16:creationId xmlns:a16="http://schemas.microsoft.com/office/drawing/2014/main" id="{EF55112F-823D-4E7B-8715-9FC5357801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839169" y="4782400"/>
              <a:ext cx="914400" cy="914400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CB40A38F-203A-476B-A75E-D929D23D0304}"/>
              </a:ext>
            </a:extLst>
          </p:cNvPr>
          <p:cNvGrpSpPr/>
          <p:nvPr/>
        </p:nvGrpSpPr>
        <p:grpSpPr>
          <a:xfrm>
            <a:off x="3590173" y="1369496"/>
            <a:ext cx="2249424" cy="4562375"/>
            <a:chOff x="3590173" y="1369496"/>
            <a:chExt cx="2249424" cy="4562375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84C528-EE80-4783-86F0-4ED2D6C5AFF3}"/>
                </a:ext>
              </a:extLst>
            </p:cNvPr>
            <p:cNvSpPr/>
            <p:nvPr/>
          </p:nvSpPr>
          <p:spPr>
            <a:xfrm>
              <a:off x="3906177" y="3562032"/>
              <a:ext cx="1248944" cy="2053637"/>
            </a:xfrm>
            <a:custGeom>
              <a:avLst/>
              <a:gdLst>
                <a:gd name="connsiteX0" fmla="*/ 133544 w 1248944"/>
                <a:gd name="connsiteY0" fmla="*/ 0 h 2053637"/>
                <a:gd name="connsiteX1" fmla="*/ 1248944 w 1248944"/>
                <a:gd name="connsiteY1" fmla="*/ 1984184 h 2053637"/>
                <a:gd name="connsiteX2" fmla="*/ 44522 w 1248944"/>
                <a:gd name="connsiteY2" fmla="*/ 2052988 h 2053637"/>
                <a:gd name="connsiteX3" fmla="*/ 33168 w 1248944"/>
                <a:gd name="connsiteY3" fmla="*/ 2053637 h 2053637"/>
                <a:gd name="connsiteX4" fmla="*/ 9521 w 1248944"/>
                <a:gd name="connsiteY4" fmla="*/ 2043842 h 2053637"/>
                <a:gd name="connsiteX5" fmla="*/ 0 w 1248944"/>
                <a:gd name="connsiteY5" fmla="*/ 2020855 h 2053637"/>
                <a:gd name="connsiteX6" fmla="*/ 873 w 1248944"/>
                <a:gd name="connsiteY6" fmla="*/ 2007640 h 205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8944" h="2053637">
                  <a:moveTo>
                    <a:pt x="133544" y="0"/>
                  </a:moveTo>
                  <a:lnTo>
                    <a:pt x="1248944" y="1984184"/>
                  </a:lnTo>
                  <a:lnTo>
                    <a:pt x="44522" y="2052988"/>
                  </a:lnTo>
                  <a:lnTo>
                    <a:pt x="33168" y="2053637"/>
                  </a:lnTo>
                  <a:lnTo>
                    <a:pt x="9521" y="2043842"/>
                  </a:lnTo>
                  <a:lnTo>
                    <a:pt x="0" y="2020855"/>
                  </a:lnTo>
                  <a:lnTo>
                    <a:pt x="873" y="20076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63500" dist="520700" dir="8100000" algn="tr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C67DEB6-385D-4F8F-96E1-BA89AF96A35C}"/>
                </a:ext>
              </a:extLst>
            </p:cNvPr>
            <p:cNvSpPr/>
            <p:nvPr/>
          </p:nvSpPr>
          <p:spPr>
            <a:xfrm>
              <a:off x="3638998" y="4982734"/>
              <a:ext cx="1333189" cy="911654"/>
            </a:xfrm>
            <a:custGeom>
              <a:avLst/>
              <a:gdLst>
                <a:gd name="connsiteX0" fmla="*/ 0 w 1333189"/>
                <a:gd name="connsiteY0" fmla="*/ 0 h 911654"/>
                <a:gd name="connsiteX1" fmla="*/ 1333189 w 1333189"/>
                <a:gd name="connsiteY1" fmla="*/ 0 h 911654"/>
                <a:gd name="connsiteX2" fmla="*/ 1333189 w 1333189"/>
                <a:gd name="connsiteY2" fmla="*/ 911654 h 911654"/>
                <a:gd name="connsiteX3" fmla="*/ 1086117 w 1333189"/>
                <a:gd name="connsiteY3" fmla="*/ 911402 h 911654"/>
                <a:gd name="connsiteX4" fmla="*/ 131110 w 1333189"/>
                <a:gd name="connsiteY4" fmla="*/ 755417 h 911654"/>
                <a:gd name="connsiteX5" fmla="*/ 1940 w 1333189"/>
                <a:gd name="connsiteY5" fmla="*/ 57392 h 911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189" h="911654">
                  <a:moveTo>
                    <a:pt x="0" y="0"/>
                  </a:moveTo>
                  <a:lnTo>
                    <a:pt x="1333189" y="0"/>
                  </a:lnTo>
                  <a:lnTo>
                    <a:pt x="1333189" y="911654"/>
                  </a:lnTo>
                  <a:lnTo>
                    <a:pt x="1086117" y="911402"/>
                  </a:lnTo>
                  <a:cubicBezTo>
                    <a:pt x="746349" y="890363"/>
                    <a:pt x="637565" y="893137"/>
                    <a:pt x="131110" y="755417"/>
                  </a:cubicBezTo>
                  <a:cubicBezTo>
                    <a:pt x="90864" y="573107"/>
                    <a:pt x="19625" y="332455"/>
                    <a:pt x="1940" y="573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3">
              <a:extLst>
                <a:ext uri="{FF2B5EF4-FFF2-40B4-BE49-F238E27FC236}">
                  <a16:creationId xmlns:a16="http://schemas.microsoft.com/office/drawing/2014/main" id="{F944FC30-2E1B-47FE-B2DF-D93676723FA0}"/>
                </a:ext>
              </a:extLst>
            </p:cNvPr>
            <p:cNvSpPr/>
            <p:nvPr/>
          </p:nvSpPr>
          <p:spPr>
            <a:xfrm>
              <a:off x="3594655" y="1369496"/>
              <a:ext cx="2244942" cy="4562375"/>
            </a:xfrm>
            <a:custGeom>
              <a:avLst/>
              <a:gdLst>
                <a:gd name="connsiteX0" fmla="*/ 0 w 2242687"/>
                <a:gd name="connsiteY0" fmla="*/ 0 h 4562375"/>
                <a:gd name="connsiteX1" fmla="*/ 2242687 w 2242687"/>
                <a:gd name="connsiteY1" fmla="*/ 0 h 4562375"/>
                <a:gd name="connsiteX2" fmla="*/ 2242687 w 2242687"/>
                <a:gd name="connsiteY2" fmla="*/ 4562375 h 4562375"/>
                <a:gd name="connsiteX3" fmla="*/ 0 w 2242687"/>
                <a:gd name="connsiteY3" fmla="*/ 4562375 h 4562375"/>
                <a:gd name="connsiteX4" fmla="*/ 0 w 2242687"/>
                <a:gd name="connsiteY4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2255 w 2244942"/>
                <a:gd name="connsiteY3" fmla="*/ 4562375 h 4562375"/>
                <a:gd name="connsiteX4" fmla="*/ 0 w 2244942"/>
                <a:gd name="connsiteY4" fmla="*/ 3587266 h 4562375"/>
                <a:gd name="connsiteX5" fmla="*/ 2255 w 2244942"/>
                <a:gd name="connsiteY5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2255 w 2244942"/>
                <a:gd name="connsiteY4" fmla="*/ 4562375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4942" h="4562375">
                  <a:moveTo>
                    <a:pt x="2255" y="0"/>
                  </a:moveTo>
                  <a:lnTo>
                    <a:pt x="2244942" y="0"/>
                  </a:lnTo>
                  <a:lnTo>
                    <a:pt x="2244942" y="4562375"/>
                  </a:lnTo>
                  <a:lnTo>
                    <a:pt x="1088231" y="4561197"/>
                  </a:lnTo>
                  <a:cubicBezTo>
                    <a:pt x="748463" y="4540158"/>
                    <a:pt x="639679" y="4542932"/>
                    <a:pt x="133224" y="4405212"/>
                  </a:cubicBezTo>
                  <a:cubicBezTo>
                    <a:pt x="87228" y="4196857"/>
                    <a:pt x="752" y="3912302"/>
                    <a:pt x="0" y="3587266"/>
                  </a:cubicBezTo>
                  <a:cubicBezTo>
                    <a:pt x="752" y="2391511"/>
                    <a:pt x="1503" y="1195755"/>
                    <a:pt x="225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FA79200-32F7-4B92-9EAC-9600319D69AC}"/>
                </a:ext>
              </a:extLst>
            </p:cNvPr>
            <p:cNvSpPr/>
            <p:nvPr/>
          </p:nvSpPr>
          <p:spPr>
            <a:xfrm>
              <a:off x="3590173" y="1369496"/>
              <a:ext cx="2249424" cy="86849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DCC88D6-24DC-44DF-BC9E-99CFDD7A68D8}"/>
                </a:ext>
              </a:extLst>
            </p:cNvPr>
            <p:cNvSpPr/>
            <p:nvPr/>
          </p:nvSpPr>
          <p:spPr>
            <a:xfrm>
              <a:off x="3590173" y="2237991"/>
              <a:ext cx="2249424" cy="235267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EA15F6EA-A4F8-4628-8782-84DA0B0A1A7A}"/>
                </a:ext>
              </a:extLst>
            </p:cNvPr>
            <p:cNvGrpSpPr/>
            <p:nvPr/>
          </p:nvGrpSpPr>
          <p:grpSpPr>
            <a:xfrm>
              <a:off x="3849507" y="2399920"/>
              <a:ext cx="1727673" cy="2028816"/>
              <a:chOff x="1091727" y="2456780"/>
              <a:chExt cx="1727673" cy="2028816"/>
            </a:xfrm>
          </p:grpSpPr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4E6E979-B1FB-40BD-B1B7-87A2A57F64F4}"/>
                  </a:ext>
                </a:extLst>
              </p:cNvPr>
              <p:cNvSpPr txBox="1"/>
              <p:nvPr/>
            </p:nvSpPr>
            <p:spPr>
              <a:xfrm>
                <a:off x="1091727" y="2456780"/>
                <a:ext cx="1727673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dirty="0"/>
                  <a:t>Lorem Ipsum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9943B4D-EA90-490C-97BB-CC43C2F7D862}"/>
                  </a:ext>
                </a:extLst>
              </p:cNvPr>
              <p:cNvSpPr txBox="1"/>
              <p:nvPr/>
            </p:nvSpPr>
            <p:spPr>
              <a:xfrm>
                <a:off x="1096312" y="2915936"/>
                <a:ext cx="1723088" cy="156966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pic>
          <p:nvPicPr>
            <p:cNvPr id="58" name="Graphic 57" descr="Lightbulb">
              <a:extLst>
                <a:ext uri="{FF2B5EF4-FFF2-40B4-BE49-F238E27FC236}">
                  <a16:creationId xmlns:a16="http://schemas.microsoft.com/office/drawing/2014/main" id="{E6F21D80-D99C-476A-8199-C04CEE4BAD2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256143" y="4782400"/>
              <a:ext cx="914400" cy="914400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14A95E0-1C3E-4B78-9B53-893B3D2724BB}"/>
              </a:ext>
            </a:extLst>
          </p:cNvPr>
          <p:cNvGrpSpPr/>
          <p:nvPr/>
        </p:nvGrpSpPr>
        <p:grpSpPr>
          <a:xfrm>
            <a:off x="833071" y="1369496"/>
            <a:ext cx="2249424" cy="4562375"/>
            <a:chOff x="833071" y="1369496"/>
            <a:chExt cx="2249424" cy="4562375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14AFA0E-74B7-49D3-87AF-996332F2242B}"/>
                </a:ext>
              </a:extLst>
            </p:cNvPr>
            <p:cNvSpPr/>
            <p:nvPr/>
          </p:nvSpPr>
          <p:spPr>
            <a:xfrm>
              <a:off x="1149075" y="3562032"/>
              <a:ext cx="1248944" cy="2053637"/>
            </a:xfrm>
            <a:custGeom>
              <a:avLst/>
              <a:gdLst>
                <a:gd name="connsiteX0" fmla="*/ 133544 w 1248944"/>
                <a:gd name="connsiteY0" fmla="*/ 0 h 2053637"/>
                <a:gd name="connsiteX1" fmla="*/ 1248944 w 1248944"/>
                <a:gd name="connsiteY1" fmla="*/ 1984184 h 2053637"/>
                <a:gd name="connsiteX2" fmla="*/ 44522 w 1248944"/>
                <a:gd name="connsiteY2" fmla="*/ 2052988 h 2053637"/>
                <a:gd name="connsiteX3" fmla="*/ 33168 w 1248944"/>
                <a:gd name="connsiteY3" fmla="*/ 2053637 h 2053637"/>
                <a:gd name="connsiteX4" fmla="*/ 9521 w 1248944"/>
                <a:gd name="connsiteY4" fmla="*/ 2043842 h 2053637"/>
                <a:gd name="connsiteX5" fmla="*/ 0 w 1248944"/>
                <a:gd name="connsiteY5" fmla="*/ 2020855 h 2053637"/>
                <a:gd name="connsiteX6" fmla="*/ 873 w 1248944"/>
                <a:gd name="connsiteY6" fmla="*/ 2007640 h 205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8944" h="2053637">
                  <a:moveTo>
                    <a:pt x="133544" y="0"/>
                  </a:moveTo>
                  <a:lnTo>
                    <a:pt x="1248944" y="1984184"/>
                  </a:lnTo>
                  <a:lnTo>
                    <a:pt x="44522" y="2052988"/>
                  </a:lnTo>
                  <a:lnTo>
                    <a:pt x="33168" y="2053637"/>
                  </a:lnTo>
                  <a:lnTo>
                    <a:pt x="9521" y="2043842"/>
                  </a:lnTo>
                  <a:lnTo>
                    <a:pt x="0" y="2020855"/>
                  </a:lnTo>
                  <a:lnTo>
                    <a:pt x="873" y="20076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63500" dist="520700" dir="8100000" algn="tr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CF28152-89A8-4AAD-8825-962CDC901B3F}"/>
                </a:ext>
              </a:extLst>
            </p:cNvPr>
            <p:cNvSpPr/>
            <p:nvPr/>
          </p:nvSpPr>
          <p:spPr>
            <a:xfrm>
              <a:off x="881896" y="4982734"/>
              <a:ext cx="1333189" cy="911654"/>
            </a:xfrm>
            <a:custGeom>
              <a:avLst/>
              <a:gdLst>
                <a:gd name="connsiteX0" fmla="*/ 0 w 1333189"/>
                <a:gd name="connsiteY0" fmla="*/ 0 h 911654"/>
                <a:gd name="connsiteX1" fmla="*/ 1333189 w 1333189"/>
                <a:gd name="connsiteY1" fmla="*/ 0 h 911654"/>
                <a:gd name="connsiteX2" fmla="*/ 1333189 w 1333189"/>
                <a:gd name="connsiteY2" fmla="*/ 911654 h 911654"/>
                <a:gd name="connsiteX3" fmla="*/ 1086117 w 1333189"/>
                <a:gd name="connsiteY3" fmla="*/ 911402 h 911654"/>
                <a:gd name="connsiteX4" fmla="*/ 131110 w 1333189"/>
                <a:gd name="connsiteY4" fmla="*/ 755417 h 911654"/>
                <a:gd name="connsiteX5" fmla="*/ 1940 w 1333189"/>
                <a:gd name="connsiteY5" fmla="*/ 57392 h 911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189" h="911654">
                  <a:moveTo>
                    <a:pt x="0" y="0"/>
                  </a:moveTo>
                  <a:lnTo>
                    <a:pt x="1333189" y="0"/>
                  </a:lnTo>
                  <a:lnTo>
                    <a:pt x="1333189" y="911654"/>
                  </a:lnTo>
                  <a:lnTo>
                    <a:pt x="1086117" y="911402"/>
                  </a:lnTo>
                  <a:cubicBezTo>
                    <a:pt x="746349" y="890363"/>
                    <a:pt x="637565" y="893137"/>
                    <a:pt x="131110" y="755417"/>
                  </a:cubicBezTo>
                  <a:cubicBezTo>
                    <a:pt x="90864" y="573107"/>
                    <a:pt x="19625" y="332455"/>
                    <a:pt x="1940" y="573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3">
              <a:extLst>
                <a:ext uri="{FF2B5EF4-FFF2-40B4-BE49-F238E27FC236}">
                  <a16:creationId xmlns:a16="http://schemas.microsoft.com/office/drawing/2014/main" id="{C8C95253-2397-4569-8851-B6515CBEAA3C}"/>
                </a:ext>
              </a:extLst>
            </p:cNvPr>
            <p:cNvSpPr/>
            <p:nvPr/>
          </p:nvSpPr>
          <p:spPr>
            <a:xfrm>
              <a:off x="837553" y="1369496"/>
              <a:ext cx="2244942" cy="4562375"/>
            </a:xfrm>
            <a:custGeom>
              <a:avLst/>
              <a:gdLst>
                <a:gd name="connsiteX0" fmla="*/ 0 w 2242687"/>
                <a:gd name="connsiteY0" fmla="*/ 0 h 4562375"/>
                <a:gd name="connsiteX1" fmla="*/ 2242687 w 2242687"/>
                <a:gd name="connsiteY1" fmla="*/ 0 h 4562375"/>
                <a:gd name="connsiteX2" fmla="*/ 2242687 w 2242687"/>
                <a:gd name="connsiteY2" fmla="*/ 4562375 h 4562375"/>
                <a:gd name="connsiteX3" fmla="*/ 0 w 2242687"/>
                <a:gd name="connsiteY3" fmla="*/ 4562375 h 4562375"/>
                <a:gd name="connsiteX4" fmla="*/ 0 w 2242687"/>
                <a:gd name="connsiteY4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2255 w 2244942"/>
                <a:gd name="connsiteY3" fmla="*/ 4562375 h 4562375"/>
                <a:gd name="connsiteX4" fmla="*/ 0 w 2244942"/>
                <a:gd name="connsiteY4" fmla="*/ 3587266 h 4562375"/>
                <a:gd name="connsiteX5" fmla="*/ 2255 w 2244942"/>
                <a:gd name="connsiteY5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2255 w 2244942"/>
                <a:gd name="connsiteY4" fmla="*/ 4562375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4942" h="4562375">
                  <a:moveTo>
                    <a:pt x="2255" y="0"/>
                  </a:moveTo>
                  <a:lnTo>
                    <a:pt x="2244942" y="0"/>
                  </a:lnTo>
                  <a:lnTo>
                    <a:pt x="2244942" y="4562375"/>
                  </a:lnTo>
                  <a:lnTo>
                    <a:pt x="1088231" y="4561197"/>
                  </a:lnTo>
                  <a:cubicBezTo>
                    <a:pt x="748463" y="4540158"/>
                    <a:pt x="639679" y="4542932"/>
                    <a:pt x="133224" y="4405212"/>
                  </a:cubicBezTo>
                  <a:cubicBezTo>
                    <a:pt x="87228" y="4196857"/>
                    <a:pt x="752" y="3912302"/>
                    <a:pt x="0" y="3587266"/>
                  </a:cubicBezTo>
                  <a:cubicBezTo>
                    <a:pt x="752" y="2391511"/>
                    <a:pt x="1503" y="1195755"/>
                    <a:pt x="225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98C2A4A-ADC5-4285-B39E-8EFFF6E03E48}"/>
                </a:ext>
              </a:extLst>
            </p:cNvPr>
            <p:cNvSpPr/>
            <p:nvPr/>
          </p:nvSpPr>
          <p:spPr>
            <a:xfrm>
              <a:off x="833071" y="1369496"/>
              <a:ext cx="2249424" cy="86849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04EB1EE-4C48-4433-8FA0-9581ABDE40EB}"/>
                </a:ext>
              </a:extLst>
            </p:cNvPr>
            <p:cNvSpPr/>
            <p:nvPr/>
          </p:nvSpPr>
          <p:spPr>
            <a:xfrm>
              <a:off x="833071" y="2237991"/>
              <a:ext cx="2249424" cy="235267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BD694A38-7789-4296-B508-68D9ABAC260C}"/>
                </a:ext>
              </a:extLst>
            </p:cNvPr>
            <p:cNvGrpSpPr/>
            <p:nvPr/>
          </p:nvGrpSpPr>
          <p:grpSpPr>
            <a:xfrm>
              <a:off x="1091727" y="2399920"/>
              <a:ext cx="1727673" cy="2028816"/>
              <a:chOff x="1091727" y="2456780"/>
              <a:chExt cx="1727673" cy="2028816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16EB258-F7AB-4CE4-938A-E3A74169B6AB}"/>
                  </a:ext>
                </a:extLst>
              </p:cNvPr>
              <p:cNvSpPr txBox="1"/>
              <p:nvPr/>
            </p:nvSpPr>
            <p:spPr>
              <a:xfrm>
                <a:off x="1091727" y="2456780"/>
                <a:ext cx="1727673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dirty="0"/>
                  <a:t>Lorem Ipsum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EB56B37-A7CC-40CD-B7FF-E3BDC6CFC864}"/>
                  </a:ext>
                </a:extLst>
              </p:cNvPr>
              <p:cNvSpPr txBox="1"/>
              <p:nvPr/>
            </p:nvSpPr>
            <p:spPr>
              <a:xfrm>
                <a:off x="1096312" y="2915936"/>
                <a:ext cx="1723088" cy="156966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pic>
          <p:nvPicPr>
            <p:cNvPr id="59" name="Graphic 58" descr="Rocket">
              <a:extLst>
                <a:ext uri="{FF2B5EF4-FFF2-40B4-BE49-F238E27FC236}">
                  <a16:creationId xmlns:a16="http://schemas.microsoft.com/office/drawing/2014/main" id="{9ADEDBBA-A554-4053-8009-260815387D9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438431" y="4782400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30898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8462</TotalTime>
  <Words>342</Words>
  <PresentationFormat>Widescreen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Text Boxes for PowerPoint</vt:lpstr>
      <vt:lpstr>Horizontal Text Boxes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Text Boxes for PowerPoint</dc:title>
  <dc:creator>PresentationGO.com</dc:creator>
  <dc:description>© Copyright PresentationGO.com</dc:description>
  <dcterms:created xsi:type="dcterms:W3CDTF">2014-11-26T05:14:11Z</dcterms:created>
  <dcterms:modified xsi:type="dcterms:W3CDTF">2018-11-08T17:51:52Z</dcterms:modified>
  <cp:category>Charts &amp; Diagrams</cp:category>
</cp:coreProperties>
</file>