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6" d="100"/>
          <a:sy n="116" d="100"/>
        </p:scale>
        <p:origin x="108" y="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37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842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">
            <a:extLst>
              <a:ext uri="{FF2B5EF4-FFF2-40B4-BE49-F238E27FC236}">
                <a16:creationId xmlns:a16="http://schemas.microsoft.com/office/drawing/2014/main" id="{8998A028-CFFA-4663-A343-ADB78F1F089B}"/>
              </a:ext>
            </a:extLst>
          </p:cNvPr>
          <p:cNvSpPr/>
          <p:nvPr/>
        </p:nvSpPr>
        <p:spPr>
          <a:xfrm>
            <a:off x="1" y="2195610"/>
            <a:ext cx="9143999" cy="56921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Timeline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2B54838-635D-4C24-9ABC-D16D1550D1D5}"/>
              </a:ext>
            </a:extLst>
          </p:cNvPr>
          <p:cNvSpPr/>
          <p:nvPr/>
        </p:nvSpPr>
        <p:spPr>
          <a:xfrm>
            <a:off x="1623799" y="2195610"/>
            <a:ext cx="749619" cy="569214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4982873-A1D4-4994-B888-E430AAD810AF}"/>
              </a:ext>
            </a:extLst>
          </p:cNvPr>
          <p:cNvSpPr/>
          <p:nvPr/>
        </p:nvSpPr>
        <p:spPr>
          <a:xfrm>
            <a:off x="3689293" y="2195610"/>
            <a:ext cx="749619" cy="569214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56ED0DF-EC69-4BE8-858A-2B777A0CC3E8}"/>
              </a:ext>
            </a:extLst>
          </p:cNvPr>
          <p:cNvSpPr/>
          <p:nvPr/>
        </p:nvSpPr>
        <p:spPr>
          <a:xfrm>
            <a:off x="5683355" y="2195610"/>
            <a:ext cx="749619" cy="569214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6FD1F23-2026-4404-9666-AED17B933C08}"/>
              </a:ext>
            </a:extLst>
          </p:cNvPr>
          <p:cNvSpPr/>
          <p:nvPr/>
        </p:nvSpPr>
        <p:spPr>
          <a:xfrm>
            <a:off x="7746943" y="2195610"/>
            <a:ext cx="749619" cy="569214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3814FDB4-6413-4655-941C-7D962FD85BCB}"/>
              </a:ext>
            </a:extLst>
          </p:cNvPr>
          <p:cNvSpPr/>
          <p:nvPr/>
        </p:nvSpPr>
        <p:spPr>
          <a:xfrm>
            <a:off x="665316" y="1878431"/>
            <a:ext cx="1624973" cy="1868806"/>
          </a:xfrm>
          <a:custGeom>
            <a:avLst/>
            <a:gdLst>
              <a:gd name="connsiteX0" fmla="*/ 86342 w 2166631"/>
              <a:gd name="connsiteY0" fmla="*/ 0 h 2491741"/>
              <a:gd name="connsiteX1" fmla="*/ 172742 w 2166631"/>
              <a:gd name="connsiteY1" fmla="*/ 86463 h 2491741"/>
              <a:gd name="connsiteX2" fmla="*/ 105445 w 2166631"/>
              <a:gd name="connsiteY2" fmla="*/ 171432 h 2491741"/>
              <a:gd name="connsiteX3" fmla="*/ 105612 w 2166631"/>
              <a:gd name="connsiteY3" fmla="*/ 422906 h 2491741"/>
              <a:gd name="connsiteX4" fmla="*/ 2166631 w 2166631"/>
              <a:gd name="connsiteY4" fmla="*/ 422906 h 2491741"/>
              <a:gd name="connsiteX5" fmla="*/ 1485790 w 2166631"/>
              <a:gd name="connsiteY5" fmla="*/ 1181809 h 2491741"/>
              <a:gd name="connsiteX6" fmla="*/ 1484827 w 2166631"/>
              <a:gd name="connsiteY6" fmla="*/ 1181858 h 2491741"/>
              <a:gd name="connsiteX7" fmla="*/ 106117 w 2166631"/>
              <a:gd name="connsiteY7" fmla="*/ 1181858 h 2491741"/>
              <a:gd name="connsiteX8" fmla="*/ 106672 w 2166631"/>
              <a:gd name="connsiteY8" fmla="*/ 2014324 h 2491741"/>
              <a:gd name="connsiteX9" fmla="*/ 415294 w 2166631"/>
              <a:gd name="connsiteY9" fmla="*/ 2379862 h 2491741"/>
              <a:gd name="connsiteX10" fmla="*/ 497839 w 2166631"/>
              <a:gd name="connsiteY10" fmla="*/ 2319063 h 2491741"/>
              <a:gd name="connsiteX11" fmla="*/ 584181 w 2166631"/>
              <a:gd name="connsiteY11" fmla="*/ 2405278 h 2491741"/>
              <a:gd name="connsiteX12" fmla="*/ 497839 w 2166631"/>
              <a:gd name="connsiteY12" fmla="*/ 2491741 h 2491741"/>
              <a:gd name="connsiteX13" fmla="*/ 412782 w 2166631"/>
              <a:gd name="connsiteY13" fmla="*/ 2419231 h 2491741"/>
              <a:gd name="connsiteX14" fmla="*/ 67298 w 2166631"/>
              <a:gd name="connsiteY14" fmla="*/ 2011832 h 2491741"/>
              <a:gd name="connsiteX15" fmla="*/ 67298 w 2166631"/>
              <a:gd name="connsiteY15" fmla="*/ 171432 h 2491741"/>
              <a:gd name="connsiteX16" fmla="*/ 0 w 2166631"/>
              <a:gd name="connsiteY16" fmla="*/ 86463 h 2491741"/>
              <a:gd name="connsiteX17" fmla="*/ 86342 w 2166631"/>
              <a:gd name="connsiteY17" fmla="*/ 0 h 249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6631" h="2491741">
                <a:moveTo>
                  <a:pt x="86342" y="0"/>
                </a:moveTo>
                <a:cubicBezTo>
                  <a:pt x="133369" y="0"/>
                  <a:pt x="172742" y="38124"/>
                  <a:pt x="172742" y="86463"/>
                </a:cubicBezTo>
                <a:cubicBezTo>
                  <a:pt x="172742" y="128325"/>
                  <a:pt x="143475" y="162461"/>
                  <a:pt x="105445" y="171432"/>
                </a:cubicBezTo>
                <a:lnTo>
                  <a:pt x="105612" y="422906"/>
                </a:lnTo>
                <a:lnTo>
                  <a:pt x="2166631" y="422906"/>
                </a:lnTo>
                <a:cubicBezTo>
                  <a:pt x="2166631" y="818186"/>
                  <a:pt x="1867523" y="1142779"/>
                  <a:pt x="1485790" y="1181809"/>
                </a:cubicBezTo>
                <a:lnTo>
                  <a:pt x="1484827" y="1181858"/>
                </a:lnTo>
                <a:lnTo>
                  <a:pt x="106117" y="1181858"/>
                </a:lnTo>
                <a:lnTo>
                  <a:pt x="106672" y="2014324"/>
                </a:lnTo>
                <a:cubicBezTo>
                  <a:pt x="106672" y="2197217"/>
                  <a:pt x="240040" y="2349463"/>
                  <a:pt x="415294" y="2379862"/>
                </a:cubicBezTo>
                <a:cubicBezTo>
                  <a:pt x="425459" y="2344479"/>
                  <a:pt x="458465" y="2319063"/>
                  <a:pt x="497839" y="2319063"/>
                </a:cubicBezTo>
                <a:cubicBezTo>
                  <a:pt x="544807" y="2319063"/>
                  <a:pt x="584181" y="2357187"/>
                  <a:pt x="584181" y="2405278"/>
                </a:cubicBezTo>
                <a:cubicBezTo>
                  <a:pt x="584181" y="2452372"/>
                  <a:pt x="546151" y="2491741"/>
                  <a:pt x="497839" y="2491741"/>
                </a:cubicBezTo>
                <a:cubicBezTo>
                  <a:pt x="455953" y="2491741"/>
                  <a:pt x="420318" y="2460096"/>
                  <a:pt x="412782" y="2419231"/>
                </a:cubicBezTo>
                <a:cubicBezTo>
                  <a:pt x="217140" y="2386340"/>
                  <a:pt x="67298" y="2216155"/>
                  <a:pt x="67298" y="2011832"/>
                </a:cubicBezTo>
                <a:lnTo>
                  <a:pt x="67298" y="171432"/>
                </a:lnTo>
                <a:cubicBezTo>
                  <a:pt x="27924" y="161216"/>
                  <a:pt x="0" y="127079"/>
                  <a:pt x="0" y="86463"/>
                </a:cubicBezTo>
                <a:cubicBezTo>
                  <a:pt x="0" y="39369"/>
                  <a:pt x="38147" y="0"/>
                  <a:pt x="863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DFB2C76-0DCE-4127-B629-F7D313C1263B}"/>
              </a:ext>
            </a:extLst>
          </p:cNvPr>
          <p:cNvSpPr/>
          <p:nvPr/>
        </p:nvSpPr>
        <p:spPr>
          <a:xfrm>
            <a:off x="2731768" y="1878431"/>
            <a:ext cx="1624015" cy="2940373"/>
          </a:xfrm>
          <a:custGeom>
            <a:avLst/>
            <a:gdLst>
              <a:gd name="connsiteX0" fmla="*/ 86292 w 2165353"/>
              <a:gd name="connsiteY0" fmla="*/ 0 h 3920497"/>
              <a:gd name="connsiteX1" fmla="*/ 172760 w 2165353"/>
              <a:gd name="connsiteY1" fmla="*/ 86251 h 3920497"/>
              <a:gd name="connsiteX2" fmla="*/ 105397 w 2165353"/>
              <a:gd name="connsiteY2" fmla="*/ 171718 h 3920497"/>
              <a:gd name="connsiteX3" fmla="*/ 105496 w 2165353"/>
              <a:gd name="connsiteY3" fmla="*/ 422906 h 3920497"/>
              <a:gd name="connsiteX4" fmla="*/ 2165353 w 2165353"/>
              <a:gd name="connsiteY4" fmla="*/ 422906 h 3920497"/>
              <a:gd name="connsiteX5" fmla="*/ 1484546 w 2165353"/>
              <a:gd name="connsiteY5" fmla="*/ 1181705 h 3920497"/>
              <a:gd name="connsiteX6" fmla="*/ 1481533 w 2165353"/>
              <a:gd name="connsiteY6" fmla="*/ 1181858 h 3920497"/>
              <a:gd name="connsiteX7" fmla="*/ 105794 w 2165353"/>
              <a:gd name="connsiteY7" fmla="*/ 1181858 h 3920497"/>
              <a:gd name="connsiteX8" fmla="*/ 106683 w 2165353"/>
              <a:gd name="connsiteY8" fmla="*/ 3442981 h 3920497"/>
              <a:gd name="connsiteX9" fmla="*/ 415338 w 2165353"/>
              <a:gd name="connsiteY9" fmla="*/ 3808763 h 3920497"/>
              <a:gd name="connsiteX10" fmla="*/ 497833 w 2165353"/>
              <a:gd name="connsiteY10" fmla="*/ 3747603 h 3920497"/>
              <a:gd name="connsiteX11" fmla="*/ 584242 w 2165353"/>
              <a:gd name="connsiteY11" fmla="*/ 3834246 h 3920497"/>
              <a:gd name="connsiteX12" fmla="*/ 497833 w 2165353"/>
              <a:gd name="connsiteY12" fmla="*/ 3920497 h 3920497"/>
              <a:gd name="connsiteX13" fmla="*/ 412709 w 2165353"/>
              <a:gd name="connsiteY13" fmla="*/ 3847968 h 3920497"/>
              <a:gd name="connsiteX14" fmla="*/ 67246 w 2165353"/>
              <a:gd name="connsiteY14" fmla="*/ 3440236 h 3920497"/>
              <a:gd name="connsiteX15" fmla="*/ 67246 w 2165353"/>
              <a:gd name="connsiteY15" fmla="*/ 171718 h 3920497"/>
              <a:gd name="connsiteX16" fmla="*/ 0 w 2165353"/>
              <a:gd name="connsiteY16" fmla="*/ 86251 h 3920497"/>
              <a:gd name="connsiteX17" fmla="*/ 86292 w 2165353"/>
              <a:gd name="connsiteY17" fmla="*/ 0 h 392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5353" h="3920497">
                <a:moveTo>
                  <a:pt x="86292" y="0"/>
                </a:moveTo>
                <a:cubicBezTo>
                  <a:pt x="133324" y="0"/>
                  <a:pt x="172760" y="38029"/>
                  <a:pt x="172760" y="86251"/>
                </a:cubicBezTo>
                <a:cubicBezTo>
                  <a:pt x="172760" y="128200"/>
                  <a:pt x="143490" y="162701"/>
                  <a:pt x="105397" y="171718"/>
                </a:cubicBezTo>
                <a:lnTo>
                  <a:pt x="105496" y="422906"/>
                </a:lnTo>
                <a:lnTo>
                  <a:pt x="2165353" y="422906"/>
                </a:lnTo>
                <a:cubicBezTo>
                  <a:pt x="2165353" y="818184"/>
                  <a:pt x="1866244" y="1142686"/>
                  <a:pt x="1484546" y="1181705"/>
                </a:cubicBezTo>
                <a:lnTo>
                  <a:pt x="1481533" y="1181858"/>
                </a:lnTo>
                <a:lnTo>
                  <a:pt x="105794" y="1181858"/>
                </a:lnTo>
                <a:lnTo>
                  <a:pt x="106683" y="3442981"/>
                </a:lnTo>
                <a:cubicBezTo>
                  <a:pt x="106683" y="3626068"/>
                  <a:pt x="240007" y="3778183"/>
                  <a:pt x="415338" y="3808763"/>
                </a:cubicBezTo>
                <a:cubicBezTo>
                  <a:pt x="425445" y="3773086"/>
                  <a:pt x="458513" y="3747603"/>
                  <a:pt x="497833" y="3747603"/>
                </a:cubicBezTo>
                <a:cubicBezTo>
                  <a:pt x="544806" y="3747603"/>
                  <a:pt x="584242" y="3785632"/>
                  <a:pt x="584242" y="3834246"/>
                </a:cubicBezTo>
                <a:cubicBezTo>
                  <a:pt x="584242" y="3881292"/>
                  <a:pt x="546150" y="3920497"/>
                  <a:pt x="497833" y="3920497"/>
                </a:cubicBezTo>
                <a:cubicBezTo>
                  <a:pt x="456001" y="3920497"/>
                  <a:pt x="420362" y="3888741"/>
                  <a:pt x="412709" y="3847968"/>
                </a:cubicBezTo>
                <a:cubicBezTo>
                  <a:pt x="217221" y="3815036"/>
                  <a:pt x="67246" y="3644886"/>
                  <a:pt x="67246" y="3440236"/>
                </a:cubicBezTo>
                <a:lnTo>
                  <a:pt x="67246" y="171718"/>
                </a:lnTo>
                <a:cubicBezTo>
                  <a:pt x="27927" y="161524"/>
                  <a:pt x="0" y="127024"/>
                  <a:pt x="0" y="86251"/>
                </a:cubicBezTo>
                <a:cubicBezTo>
                  <a:pt x="0" y="39205"/>
                  <a:pt x="38092" y="0"/>
                  <a:pt x="8629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17AB2DEB-C34B-40BC-9156-AEAE3819A11A}"/>
              </a:ext>
            </a:extLst>
          </p:cNvPr>
          <p:cNvSpPr/>
          <p:nvPr/>
        </p:nvSpPr>
        <p:spPr>
          <a:xfrm>
            <a:off x="4722976" y="1878430"/>
            <a:ext cx="1626869" cy="1867853"/>
          </a:xfrm>
          <a:custGeom>
            <a:avLst/>
            <a:gdLst>
              <a:gd name="connsiteX0" fmla="*/ 86374 w 2169159"/>
              <a:gd name="connsiteY0" fmla="*/ 0 h 2490470"/>
              <a:gd name="connsiteX1" fmla="*/ 172749 w 2169159"/>
              <a:gd name="connsiteY1" fmla="*/ 86419 h 2490470"/>
              <a:gd name="connsiteX2" fmla="*/ 107996 w 2169159"/>
              <a:gd name="connsiteY2" fmla="*/ 170099 h 2490470"/>
              <a:gd name="connsiteX3" fmla="*/ 107996 w 2169159"/>
              <a:gd name="connsiteY3" fmla="*/ 420391 h 2490470"/>
              <a:gd name="connsiteX4" fmla="*/ 107996 w 2169159"/>
              <a:gd name="connsiteY4" fmla="*/ 421636 h 2490470"/>
              <a:gd name="connsiteX5" fmla="*/ 107997 w 2169159"/>
              <a:gd name="connsiteY5" fmla="*/ 422906 h 2490470"/>
              <a:gd name="connsiteX6" fmla="*/ 2169159 w 2169159"/>
              <a:gd name="connsiteY6" fmla="*/ 422906 h 2490470"/>
              <a:gd name="connsiteX7" fmla="*/ 1488327 w 2169159"/>
              <a:gd name="connsiteY7" fmla="*/ 1180510 h 2490470"/>
              <a:gd name="connsiteX8" fmla="*/ 1461768 w 2169159"/>
              <a:gd name="connsiteY8" fmla="*/ 1181858 h 2490470"/>
              <a:gd name="connsiteX9" fmla="*/ 108567 w 2169159"/>
              <a:gd name="connsiteY9" fmla="*/ 1181858 h 2490470"/>
              <a:gd name="connsiteX10" fmla="*/ 109191 w 2169159"/>
              <a:gd name="connsiteY10" fmla="*/ 2012798 h 2490470"/>
              <a:gd name="connsiteX11" fmla="*/ 401316 w 2169159"/>
              <a:gd name="connsiteY11" fmla="*/ 2376158 h 2490470"/>
              <a:gd name="connsiteX12" fmla="*/ 482626 w 2169159"/>
              <a:gd name="connsiteY12" fmla="*/ 2317632 h 2490470"/>
              <a:gd name="connsiteX13" fmla="*/ 569000 w 2169159"/>
              <a:gd name="connsiteY13" fmla="*/ 2404051 h 2490470"/>
              <a:gd name="connsiteX14" fmla="*/ 482626 w 2169159"/>
              <a:gd name="connsiteY14" fmla="*/ 2490470 h 2490470"/>
              <a:gd name="connsiteX15" fmla="*/ 396252 w 2169159"/>
              <a:gd name="connsiteY15" fmla="*/ 2415507 h 2490470"/>
              <a:gd name="connsiteX16" fmla="*/ 68564 w 2169159"/>
              <a:gd name="connsiteY16" fmla="*/ 2011553 h 2490470"/>
              <a:gd name="connsiteX17" fmla="*/ 68564 w 2169159"/>
              <a:gd name="connsiteY17" fmla="*/ 171344 h 2490470"/>
              <a:gd name="connsiteX18" fmla="*/ 0 w 2169159"/>
              <a:gd name="connsiteY18" fmla="*/ 86419 h 2490470"/>
              <a:gd name="connsiteX19" fmla="*/ 86374 w 2169159"/>
              <a:gd name="connsiteY19" fmla="*/ 0 h 249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69159" h="2490470">
                <a:moveTo>
                  <a:pt x="86374" y="0"/>
                </a:moveTo>
                <a:cubicBezTo>
                  <a:pt x="133317" y="0"/>
                  <a:pt x="172749" y="38104"/>
                  <a:pt x="172749" y="86419"/>
                </a:cubicBezTo>
                <a:cubicBezTo>
                  <a:pt x="172749" y="127014"/>
                  <a:pt x="146063" y="160137"/>
                  <a:pt x="107996" y="170099"/>
                </a:cubicBezTo>
                <a:lnTo>
                  <a:pt x="107996" y="420391"/>
                </a:lnTo>
                <a:lnTo>
                  <a:pt x="107996" y="421636"/>
                </a:lnTo>
                <a:lnTo>
                  <a:pt x="107997" y="422906"/>
                </a:lnTo>
                <a:lnTo>
                  <a:pt x="2169159" y="422906"/>
                </a:lnTo>
                <a:cubicBezTo>
                  <a:pt x="2169159" y="817547"/>
                  <a:pt x="1869971" y="1141551"/>
                  <a:pt x="1488327" y="1180510"/>
                </a:cubicBezTo>
                <a:lnTo>
                  <a:pt x="1461768" y="1181858"/>
                </a:lnTo>
                <a:lnTo>
                  <a:pt x="108567" y="1181858"/>
                </a:lnTo>
                <a:lnTo>
                  <a:pt x="109191" y="2012798"/>
                </a:lnTo>
                <a:cubicBezTo>
                  <a:pt x="109191" y="2190618"/>
                  <a:pt x="234940" y="2339299"/>
                  <a:pt x="401316" y="2376158"/>
                </a:cubicBezTo>
                <a:cubicBezTo>
                  <a:pt x="412753" y="2341789"/>
                  <a:pt x="444446" y="2317632"/>
                  <a:pt x="482626" y="2317632"/>
                </a:cubicBezTo>
                <a:cubicBezTo>
                  <a:pt x="529625" y="2317632"/>
                  <a:pt x="569000" y="2355736"/>
                  <a:pt x="569000" y="2404051"/>
                </a:cubicBezTo>
                <a:cubicBezTo>
                  <a:pt x="569000" y="2451121"/>
                  <a:pt x="530820" y="2490470"/>
                  <a:pt x="482626" y="2490470"/>
                </a:cubicBezTo>
                <a:cubicBezTo>
                  <a:pt x="438187" y="2490470"/>
                  <a:pt x="401316" y="2458841"/>
                  <a:pt x="396252" y="2415507"/>
                </a:cubicBezTo>
                <a:cubicBezTo>
                  <a:pt x="209620" y="2376158"/>
                  <a:pt x="68564" y="2209794"/>
                  <a:pt x="68564" y="2011553"/>
                </a:cubicBezTo>
                <a:lnTo>
                  <a:pt x="68564" y="171344"/>
                </a:lnTo>
                <a:cubicBezTo>
                  <a:pt x="29189" y="162628"/>
                  <a:pt x="0" y="128259"/>
                  <a:pt x="0" y="86419"/>
                </a:cubicBezTo>
                <a:cubicBezTo>
                  <a:pt x="0" y="39349"/>
                  <a:pt x="38066" y="0"/>
                  <a:pt x="8637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689B1E50-9E86-4152-86DC-915D9CBCD664}"/>
              </a:ext>
            </a:extLst>
          </p:cNvPr>
          <p:cNvSpPr/>
          <p:nvPr/>
        </p:nvSpPr>
        <p:spPr>
          <a:xfrm>
            <a:off x="6788468" y="1878432"/>
            <a:ext cx="1624964" cy="2939411"/>
          </a:xfrm>
          <a:custGeom>
            <a:avLst/>
            <a:gdLst>
              <a:gd name="connsiteX0" fmla="*/ 86366 w 2166618"/>
              <a:gd name="connsiteY0" fmla="*/ 0 h 3919215"/>
              <a:gd name="connsiteX1" fmla="*/ 172731 w 2166618"/>
              <a:gd name="connsiteY1" fmla="*/ 86223 h 3919215"/>
              <a:gd name="connsiteX2" fmla="*/ 107928 w 2166618"/>
              <a:gd name="connsiteY2" fmla="*/ 170094 h 3919215"/>
              <a:gd name="connsiteX3" fmla="*/ 108025 w 2166618"/>
              <a:gd name="connsiteY3" fmla="*/ 422905 h 3919215"/>
              <a:gd name="connsiteX4" fmla="*/ 2166618 w 2166618"/>
              <a:gd name="connsiteY4" fmla="*/ 422905 h 3919215"/>
              <a:gd name="connsiteX5" fmla="*/ 1485781 w 2166618"/>
              <a:gd name="connsiteY5" fmla="*/ 1180408 h 3919215"/>
              <a:gd name="connsiteX6" fmla="*/ 1457202 w 2166618"/>
              <a:gd name="connsiteY6" fmla="*/ 1181857 h 3919215"/>
              <a:gd name="connsiteX7" fmla="*/ 108315 w 2166618"/>
              <a:gd name="connsiteY7" fmla="*/ 1181857 h 3919215"/>
              <a:gd name="connsiteX8" fmla="*/ 109180 w 2166618"/>
              <a:gd name="connsiteY8" fmla="*/ 3441463 h 3919215"/>
              <a:gd name="connsiteX9" fmla="*/ 401332 w 2166618"/>
              <a:gd name="connsiteY9" fmla="*/ 3804774 h 3919215"/>
              <a:gd name="connsiteX10" fmla="*/ 482577 w 2166618"/>
              <a:gd name="connsiteY10" fmla="*/ 3746378 h 3919215"/>
              <a:gd name="connsiteX11" fmla="*/ 568943 w 2166618"/>
              <a:gd name="connsiteY11" fmla="*/ 3832992 h 3919215"/>
              <a:gd name="connsiteX12" fmla="*/ 482577 w 2166618"/>
              <a:gd name="connsiteY12" fmla="*/ 3919215 h 3919215"/>
              <a:gd name="connsiteX13" fmla="*/ 396212 w 2166618"/>
              <a:gd name="connsiteY13" fmla="*/ 3844358 h 3919215"/>
              <a:gd name="connsiteX14" fmla="*/ 68615 w 2166618"/>
              <a:gd name="connsiteY14" fmla="*/ 3440287 h 3919215"/>
              <a:gd name="connsiteX15" fmla="*/ 68615 w 2166618"/>
              <a:gd name="connsiteY15" fmla="*/ 171662 h 3919215"/>
              <a:gd name="connsiteX16" fmla="*/ 0 w 2166618"/>
              <a:gd name="connsiteY16" fmla="*/ 86223 h 3919215"/>
              <a:gd name="connsiteX17" fmla="*/ 86366 w 2166618"/>
              <a:gd name="connsiteY17" fmla="*/ 0 h 391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6618" h="3919215">
                <a:moveTo>
                  <a:pt x="86366" y="0"/>
                </a:moveTo>
                <a:cubicBezTo>
                  <a:pt x="133360" y="0"/>
                  <a:pt x="172731" y="38016"/>
                  <a:pt x="172731" y="86223"/>
                </a:cubicBezTo>
                <a:cubicBezTo>
                  <a:pt x="172731" y="126982"/>
                  <a:pt x="145991" y="159904"/>
                  <a:pt x="107928" y="170094"/>
                </a:cubicBezTo>
                <a:lnTo>
                  <a:pt x="108025" y="422905"/>
                </a:lnTo>
                <a:lnTo>
                  <a:pt x="2166618" y="422905"/>
                </a:lnTo>
                <a:cubicBezTo>
                  <a:pt x="2166618" y="817584"/>
                  <a:pt x="1867511" y="1141464"/>
                  <a:pt x="1485781" y="1180408"/>
                </a:cubicBezTo>
                <a:lnTo>
                  <a:pt x="1457202" y="1181857"/>
                </a:lnTo>
                <a:lnTo>
                  <a:pt x="108315" y="1181857"/>
                </a:lnTo>
                <a:lnTo>
                  <a:pt x="109180" y="3441463"/>
                </a:lnTo>
                <a:cubicBezTo>
                  <a:pt x="109180" y="3619395"/>
                  <a:pt x="234973" y="3767933"/>
                  <a:pt x="401332" y="3804774"/>
                </a:cubicBezTo>
                <a:cubicBezTo>
                  <a:pt x="412768" y="3770677"/>
                  <a:pt x="444515" y="3746378"/>
                  <a:pt x="482577" y="3746378"/>
                </a:cubicBezTo>
                <a:cubicBezTo>
                  <a:pt x="529572" y="3746378"/>
                  <a:pt x="568943" y="3784394"/>
                  <a:pt x="568943" y="3832992"/>
                </a:cubicBezTo>
                <a:cubicBezTo>
                  <a:pt x="568943" y="3880023"/>
                  <a:pt x="530824" y="3919215"/>
                  <a:pt x="482577" y="3919215"/>
                </a:cubicBezTo>
                <a:cubicBezTo>
                  <a:pt x="438200" y="3919215"/>
                  <a:pt x="401332" y="3887469"/>
                  <a:pt x="396212" y="3844358"/>
                </a:cubicBezTo>
                <a:cubicBezTo>
                  <a:pt x="209542" y="3804774"/>
                  <a:pt x="68615" y="3638599"/>
                  <a:pt x="68615" y="3440287"/>
                </a:cubicBezTo>
                <a:lnTo>
                  <a:pt x="68615" y="171662"/>
                </a:lnTo>
                <a:cubicBezTo>
                  <a:pt x="29187" y="162647"/>
                  <a:pt x="0" y="128158"/>
                  <a:pt x="0" y="86223"/>
                </a:cubicBezTo>
                <a:cubicBezTo>
                  <a:pt x="0" y="39192"/>
                  <a:pt x="39371" y="0"/>
                  <a:pt x="86366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A7476DA0-B528-4A8D-A719-37DB82F98BFB}"/>
              </a:ext>
            </a:extLst>
          </p:cNvPr>
          <p:cNvSpPr/>
          <p:nvPr/>
        </p:nvSpPr>
        <p:spPr>
          <a:xfrm>
            <a:off x="1132042" y="3621506"/>
            <a:ext cx="688656" cy="688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39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E989DA4B-E7C7-4E71-842A-92417191467F}"/>
              </a:ext>
            </a:extLst>
          </p:cNvPr>
          <p:cNvSpPr/>
          <p:nvPr/>
        </p:nvSpPr>
        <p:spPr>
          <a:xfrm>
            <a:off x="3227069" y="4678781"/>
            <a:ext cx="688656" cy="688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42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B5B82DA-7F04-4396-A7A9-E1EC7770C6F5}"/>
              </a:ext>
            </a:extLst>
          </p:cNvPr>
          <p:cNvSpPr/>
          <p:nvPr/>
        </p:nvSpPr>
        <p:spPr>
          <a:xfrm>
            <a:off x="5180175" y="3621506"/>
            <a:ext cx="688656" cy="688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39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2FB16A9D-EE47-4AE3-95D5-4FE71F67D3B2}"/>
              </a:ext>
            </a:extLst>
          </p:cNvPr>
          <p:cNvSpPr/>
          <p:nvPr/>
        </p:nvSpPr>
        <p:spPr>
          <a:xfrm>
            <a:off x="7274245" y="4678781"/>
            <a:ext cx="688656" cy="688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39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FE1690-E0DA-4046-9576-5C97C80DFA87}"/>
              </a:ext>
            </a:extLst>
          </p:cNvPr>
          <p:cNvSpPr txBox="1"/>
          <p:nvPr/>
        </p:nvSpPr>
        <p:spPr>
          <a:xfrm>
            <a:off x="823187" y="2833351"/>
            <a:ext cx="1392825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B9B4C8C-931B-4098-A8F3-5D45BC13884A}"/>
              </a:ext>
            </a:extLst>
          </p:cNvPr>
          <p:cNvSpPr txBox="1"/>
          <p:nvPr/>
        </p:nvSpPr>
        <p:spPr>
          <a:xfrm>
            <a:off x="2903989" y="2833350"/>
            <a:ext cx="1411553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BC601AF-B967-477A-AD57-5B17228B4CA0}"/>
              </a:ext>
            </a:extLst>
          </p:cNvPr>
          <p:cNvSpPr txBox="1"/>
          <p:nvPr/>
        </p:nvSpPr>
        <p:spPr>
          <a:xfrm>
            <a:off x="4874355" y="2833351"/>
            <a:ext cx="1392825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66E9208-E4C2-4188-843F-911D2847F8ED}"/>
              </a:ext>
            </a:extLst>
          </p:cNvPr>
          <p:cNvSpPr txBox="1"/>
          <p:nvPr/>
        </p:nvSpPr>
        <p:spPr>
          <a:xfrm>
            <a:off x="6941017" y="2833350"/>
            <a:ext cx="1411553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CA0110B-4084-4E0A-BE6C-9987ABF96687}"/>
              </a:ext>
            </a:extLst>
          </p:cNvPr>
          <p:cNvSpPr txBox="1"/>
          <p:nvPr/>
        </p:nvSpPr>
        <p:spPr>
          <a:xfrm>
            <a:off x="872679" y="1687816"/>
            <a:ext cx="139282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noProof="1">
                <a:solidFill>
                  <a:schemeClr val="accent3">
                    <a:lumMod val="50000"/>
                  </a:schemeClr>
                </a:solidFill>
              </a:rPr>
              <a:t>2020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B4F36-C436-4174-BD9A-11ADF2ED0BA8}"/>
              </a:ext>
            </a:extLst>
          </p:cNvPr>
          <p:cNvSpPr txBox="1"/>
          <p:nvPr/>
        </p:nvSpPr>
        <p:spPr>
          <a:xfrm>
            <a:off x="2960644" y="1687816"/>
            <a:ext cx="139282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noProof="1">
                <a:solidFill>
                  <a:schemeClr val="accent4">
                    <a:lumMod val="50000"/>
                  </a:schemeClr>
                </a:solidFill>
              </a:rPr>
              <a:t>2021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54B9E21-4C57-4695-9C37-AFDCF7AD4DA0}"/>
              </a:ext>
            </a:extLst>
          </p:cNvPr>
          <p:cNvSpPr txBox="1"/>
          <p:nvPr/>
        </p:nvSpPr>
        <p:spPr>
          <a:xfrm>
            <a:off x="4923847" y="1687816"/>
            <a:ext cx="139282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noProof="1">
                <a:solidFill>
                  <a:schemeClr val="accent6">
                    <a:lumMod val="50000"/>
                  </a:schemeClr>
                </a:solidFill>
              </a:rPr>
              <a:t>2023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6BAAFA7-3357-4AC2-8A3D-A17ED240B27A}"/>
              </a:ext>
            </a:extLst>
          </p:cNvPr>
          <p:cNvSpPr txBox="1"/>
          <p:nvPr/>
        </p:nvSpPr>
        <p:spPr>
          <a:xfrm>
            <a:off x="6997673" y="1687816"/>
            <a:ext cx="139282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noProof="1">
                <a:solidFill>
                  <a:schemeClr val="accent5">
                    <a:lumMod val="75000"/>
                  </a:schemeClr>
                </a:solidFill>
              </a:rPr>
              <a:t>2027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4BC9A23-5D39-41FA-BFD2-5BD48A4CE58B}"/>
              </a:ext>
            </a:extLst>
          </p:cNvPr>
          <p:cNvSpPr txBox="1"/>
          <p:nvPr/>
        </p:nvSpPr>
        <p:spPr>
          <a:xfrm>
            <a:off x="823187" y="2280870"/>
            <a:ext cx="139282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1CB0B41-2DBA-4F27-8524-00BFE1DC8CF9}"/>
              </a:ext>
            </a:extLst>
          </p:cNvPr>
          <p:cNvSpPr txBox="1"/>
          <p:nvPr/>
        </p:nvSpPr>
        <p:spPr>
          <a:xfrm>
            <a:off x="2911152" y="2280870"/>
            <a:ext cx="139282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65A3CFD-E6F6-4BCE-BD90-01E9868A73EC}"/>
              </a:ext>
            </a:extLst>
          </p:cNvPr>
          <p:cNvSpPr txBox="1"/>
          <p:nvPr/>
        </p:nvSpPr>
        <p:spPr>
          <a:xfrm>
            <a:off x="4874355" y="2280870"/>
            <a:ext cx="139282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D6FFA45-4010-4EF3-BB48-3574D2940A58}"/>
              </a:ext>
            </a:extLst>
          </p:cNvPr>
          <p:cNvSpPr txBox="1"/>
          <p:nvPr/>
        </p:nvSpPr>
        <p:spPr>
          <a:xfrm>
            <a:off x="6948181" y="2280870"/>
            <a:ext cx="139282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9" name="Graphic 27" descr="Lightbulb">
            <a:extLst>
              <a:ext uri="{FF2B5EF4-FFF2-40B4-BE49-F238E27FC236}">
                <a16:creationId xmlns:a16="http://schemas.microsoft.com/office/drawing/2014/main" id="{756FCFFF-C79F-47ED-9970-2A4AF1646379}"/>
              </a:ext>
            </a:extLst>
          </p:cNvPr>
          <p:cNvGrpSpPr/>
          <p:nvPr/>
        </p:nvGrpSpPr>
        <p:grpSpPr>
          <a:xfrm>
            <a:off x="1225410" y="3714874"/>
            <a:ext cx="501920" cy="501920"/>
            <a:chOff x="1633880" y="3810166"/>
            <a:chExt cx="669226" cy="669226"/>
          </a:xfrm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16E8372-A244-4700-B544-F0A147031806}"/>
                </a:ext>
              </a:extLst>
            </p:cNvPr>
            <p:cNvSpPr/>
            <p:nvPr/>
          </p:nvSpPr>
          <p:spPr>
            <a:xfrm>
              <a:off x="1877868" y="4256316"/>
              <a:ext cx="181248" cy="41826"/>
            </a:xfrm>
            <a:custGeom>
              <a:avLst/>
              <a:gdLst>
                <a:gd name="connsiteX0" fmla="*/ 20913 w 181248"/>
                <a:gd name="connsiteY0" fmla="*/ 0 h 41826"/>
                <a:gd name="connsiteX1" fmla="*/ 160335 w 181248"/>
                <a:gd name="connsiteY1" fmla="*/ 0 h 41826"/>
                <a:gd name="connsiteX2" fmla="*/ 181249 w 181248"/>
                <a:gd name="connsiteY2" fmla="*/ 20913 h 41826"/>
                <a:gd name="connsiteX3" fmla="*/ 160335 w 181248"/>
                <a:gd name="connsiteY3" fmla="*/ 41827 h 41826"/>
                <a:gd name="connsiteX4" fmla="*/ 20913 w 181248"/>
                <a:gd name="connsiteY4" fmla="*/ 41827 h 41826"/>
                <a:gd name="connsiteX5" fmla="*/ 0 w 181248"/>
                <a:gd name="connsiteY5" fmla="*/ 20913 h 41826"/>
                <a:gd name="connsiteX6" fmla="*/ 20913 w 181248"/>
                <a:gd name="connsiteY6" fmla="*/ 0 h 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248" h="41826">
                  <a:moveTo>
                    <a:pt x="20913" y="0"/>
                  </a:moveTo>
                  <a:lnTo>
                    <a:pt x="160335" y="0"/>
                  </a:lnTo>
                  <a:cubicBezTo>
                    <a:pt x="172186" y="0"/>
                    <a:pt x="181249" y="9062"/>
                    <a:pt x="181249" y="20913"/>
                  </a:cubicBezTo>
                  <a:cubicBezTo>
                    <a:pt x="181249" y="32764"/>
                    <a:pt x="172186" y="41827"/>
                    <a:pt x="160335" y="41827"/>
                  </a:cubicBezTo>
                  <a:lnTo>
                    <a:pt x="20913" y="41827"/>
                  </a:lnTo>
                  <a:cubicBezTo>
                    <a:pt x="9062" y="41827"/>
                    <a:pt x="0" y="32764"/>
                    <a:pt x="0" y="20913"/>
                  </a:cubicBezTo>
                  <a:cubicBezTo>
                    <a:pt x="0" y="9062"/>
                    <a:pt x="9062" y="0"/>
                    <a:pt x="20913" y="0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E8D6C2FE-9080-456E-91FF-C527FDE852D3}"/>
                </a:ext>
              </a:extLst>
            </p:cNvPr>
            <p:cNvSpPr/>
            <p:nvPr/>
          </p:nvSpPr>
          <p:spPr>
            <a:xfrm>
              <a:off x="1877868" y="4326027"/>
              <a:ext cx="181248" cy="41826"/>
            </a:xfrm>
            <a:custGeom>
              <a:avLst/>
              <a:gdLst>
                <a:gd name="connsiteX0" fmla="*/ 20913 w 181248"/>
                <a:gd name="connsiteY0" fmla="*/ 0 h 41826"/>
                <a:gd name="connsiteX1" fmla="*/ 160335 w 181248"/>
                <a:gd name="connsiteY1" fmla="*/ 0 h 41826"/>
                <a:gd name="connsiteX2" fmla="*/ 181249 w 181248"/>
                <a:gd name="connsiteY2" fmla="*/ 20913 h 41826"/>
                <a:gd name="connsiteX3" fmla="*/ 160335 w 181248"/>
                <a:gd name="connsiteY3" fmla="*/ 41827 h 41826"/>
                <a:gd name="connsiteX4" fmla="*/ 20913 w 181248"/>
                <a:gd name="connsiteY4" fmla="*/ 41827 h 41826"/>
                <a:gd name="connsiteX5" fmla="*/ 0 w 181248"/>
                <a:gd name="connsiteY5" fmla="*/ 20913 h 41826"/>
                <a:gd name="connsiteX6" fmla="*/ 20913 w 181248"/>
                <a:gd name="connsiteY6" fmla="*/ 0 h 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248" h="41826">
                  <a:moveTo>
                    <a:pt x="20913" y="0"/>
                  </a:moveTo>
                  <a:lnTo>
                    <a:pt x="160335" y="0"/>
                  </a:lnTo>
                  <a:cubicBezTo>
                    <a:pt x="172186" y="0"/>
                    <a:pt x="181249" y="9062"/>
                    <a:pt x="181249" y="20913"/>
                  </a:cubicBezTo>
                  <a:cubicBezTo>
                    <a:pt x="181249" y="32764"/>
                    <a:pt x="172186" y="41827"/>
                    <a:pt x="160335" y="41827"/>
                  </a:cubicBezTo>
                  <a:lnTo>
                    <a:pt x="20913" y="41827"/>
                  </a:lnTo>
                  <a:cubicBezTo>
                    <a:pt x="9062" y="41827"/>
                    <a:pt x="0" y="32764"/>
                    <a:pt x="0" y="20913"/>
                  </a:cubicBezTo>
                  <a:cubicBezTo>
                    <a:pt x="0" y="9062"/>
                    <a:pt x="9062" y="0"/>
                    <a:pt x="20913" y="0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FCDF41F-8994-429E-85F8-D51BE2C20159}"/>
                </a:ext>
              </a:extLst>
            </p:cNvPr>
            <p:cNvSpPr/>
            <p:nvPr/>
          </p:nvSpPr>
          <p:spPr>
            <a:xfrm>
              <a:off x="1923180" y="4395738"/>
              <a:ext cx="90624" cy="41826"/>
            </a:xfrm>
            <a:custGeom>
              <a:avLst/>
              <a:gdLst>
                <a:gd name="connsiteX0" fmla="*/ 0 w 90624"/>
                <a:gd name="connsiteY0" fmla="*/ 0 h 41826"/>
                <a:gd name="connsiteX1" fmla="*/ 45312 w 90624"/>
                <a:gd name="connsiteY1" fmla="*/ 41827 h 41826"/>
                <a:gd name="connsiteX2" fmla="*/ 90624 w 90624"/>
                <a:gd name="connsiteY2" fmla="*/ 0 h 41826"/>
                <a:gd name="connsiteX3" fmla="*/ 0 w 90624"/>
                <a:gd name="connsiteY3" fmla="*/ 0 h 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624" h="41826">
                  <a:moveTo>
                    <a:pt x="0" y="0"/>
                  </a:moveTo>
                  <a:cubicBezTo>
                    <a:pt x="2091" y="23702"/>
                    <a:pt x="21610" y="41827"/>
                    <a:pt x="45312" y="41827"/>
                  </a:cubicBezTo>
                  <a:cubicBezTo>
                    <a:pt x="69014" y="41827"/>
                    <a:pt x="88533" y="23702"/>
                    <a:pt x="90624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B52BA66-3585-415B-A413-2C559E61F84C}"/>
                </a:ext>
              </a:extLst>
            </p:cNvPr>
            <p:cNvSpPr/>
            <p:nvPr/>
          </p:nvSpPr>
          <p:spPr>
            <a:xfrm>
              <a:off x="1787244" y="3851992"/>
              <a:ext cx="362497" cy="376439"/>
            </a:xfrm>
            <a:custGeom>
              <a:avLst/>
              <a:gdLst>
                <a:gd name="connsiteX0" fmla="*/ 181249 w 362497"/>
                <a:gd name="connsiteY0" fmla="*/ 0 h 376439"/>
                <a:gd name="connsiteX1" fmla="*/ 181249 w 362497"/>
                <a:gd name="connsiteY1" fmla="*/ 0 h 376439"/>
                <a:gd name="connsiteX2" fmla="*/ 181249 w 362497"/>
                <a:gd name="connsiteY2" fmla="*/ 0 h 376439"/>
                <a:gd name="connsiteX3" fmla="*/ 0 w 362497"/>
                <a:gd name="connsiteY3" fmla="*/ 179157 h 376439"/>
                <a:gd name="connsiteX4" fmla="*/ 0 w 362497"/>
                <a:gd name="connsiteY4" fmla="*/ 185431 h 376439"/>
                <a:gd name="connsiteX5" fmla="*/ 12548 w 362497"/>
                <a:gd name="connsiteY5" fmla="*/ 248171 h 376439"/>
                <a:gd name="connsiteX6" fmla="*/ 43918 w 362497"/>
                <a:gd name="connsiteY6" fmla="*/ 299757 h 376439"/>
                <a:gd name="connsiteX7" fmla="*/ 86442 w 362497"/>
                <a:gd name="connsiteY7" fmla="*/ 368771 h 376439"/>
                <a:gd name="connsiteX8" fmla="*/ 98990 w 362497"/>
                <a:gd name="connsiteY8" fmla="*/ 376440 h 376439"/>
                <a:gd name="connsiteX9" fmla="*/ 263508 w 362497"/>
                <a:gd name="connsiteY9" fmla="*/ 376440 h 376439"/>
                <a:gd name="connsiteX10" fmla="*/ 276056 w 362497"/>
                <a:gd name="connsiteY10" fmla="*/ 368771 h 376439"/>
                <a:gd name="connsiteX11" fmla="*/ 318579 w 362497"/>
                <a:gd name="connsiteY11" fmla="*/ 299757 h 376439"/>
                <a:gd name="connsiteX12" fmla="*/ 349949 w 362497"/>
                <a:gd name="connsiteY12" fmla="*/ 248171 h 376439"/>
                <a:gd name="connsiteX13" fmla="*/ 362497 w 362497"/>
                <a:gd name="connsiteY13" fmla="*/ 185431 h 376439"/>
                <a:gd name="connsiteX14" fmla="*/ 362497 w 362497"/>
                <a:gd name="connsiteY14" fmla="*/ 179157 h 376439"/>
                <a:gd name="connsiteX15" fmla="*/ 181249 w 362497"/>
                <a:gd name="connsiteY15" fmla="*/ 0 h 376439"/>
                <a:gd name="connsiteX16" fmla="*/ 320671 w 362497"/>
                <a:gd name="connsiteY16" fmla="*/ 184734 h 376439"/>
                <a:gd name="connsiteX17" fmla="*/ 310911 w 362497"/>
                <a:gd name="connsiteY17" fmla="*/ 233532 h 376439"/>
                <a:gd name="connsiteX18" fmla="*/ 287210 w 362497"/>
                <a:gd name="connsiteY18" fmla="*/ 271873 h 376439"/>
                <a:gd name="connsiteX19" fmla="*/ 246777 w 362497"/>
                <a:gd name="connsiteY19" fmla="*/ 334613 h 376439"/>
                <a:gd name="connsiteX20" fmla="*/ 181249 w 362497"/>
                <a:gd name="connsiteY20" fmla="*/ 334613 h 376439"/>
                <a:gd name="connsiteX21" fmla="*/ 116417 w 362497"/>
                <a:gd name="connsiteY21" fmla="*/ 334613 h 376439"/>
                <a:gd name="connsiteX22" fmla="*/ 75985 w 362497"/>
                <a:gd name="connsiteY22" fmla="*/ 271873 h 376439"/>
                <a:gd name="connsiteX23" fmla="*/ 52283 w 362497"/>
                <a:gd name="connsiteY23" fmla="*/ 233532 h 376439"/>
                <a:gd name="connsiteX24" fmla="*/ 42524 w 362497"/>
                <a:gd name="connsiteY24" fmla="*/ 184734 h 376439"/>
                <a:gd name="connsiteX25" fmla="*/ 42524 w 362497"/>
                <a:gd name="connsiteY25" fmla="*/ 179157 h 376439"/>
                <a:gd name="connsiteX26" fmla="*/ 181946 w 362497"/>
                <a:gd name="connsiteY26" fmla="*/ 41130 h 376439"/>
                <a:gd name="connsiteX27" fmla="*/ 181946 w 362497"/>
                <a:gd name="connsiteY27" fmla="*/ 41130 h 376439"/>
                <a:gd name="connsiteX28" fmla="*/ 181946 w 362497"/>
                <a:gd name="connsiteY28" fmla="*/ 41130 h 376439"/>
                <a:gd name="connsiteX29" fmla="*/ 181946 w 362497"/>
                <a:gd name="connsiteY29" fmla="*/ 41130 h 376439"/>
                <a:gd name="connsiteX30" fmla="*/ 181946 w 362497"/>
                <a:gd name="connsiteY30" fmla="*/ 41130 h 376439"/>
                <a:gd name="connsiteX31" fmla="*/ 181946 w 362497"/>
                <a:gd name="connsiteY31" fmla="*/ 41130 h 376439"/>
                <a:gd name="connsiteX32" fmla="*/ 181946 w 362497"/>
                <a:gd name="connsiteY32" fmla="*/ 41130 h 376439"/>
                <a:gd name="connsiteX33" fmla="*/ 321368 w 362497"/>
                <a:gd name="connsiteY33" fmla="*/ 179157 h 376439"/>
                <a:gd name="connsiteX34" fmla="*/ 321368 w 362497"/>
                <a:gd name="connsiteY34" fmla="*/ 184734 h 37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2497" h="376439">
                  <a:moveTo>
                    <a:pt x="181249" y="0"/>
                  </a:moveTo>
                  <a:cubicBezTo>
                    <a:pt x="181249" y="0"/>
                    <a:pt x="181249" y="0"/>
                    <a:pt x="181249" y="0"/>
                  </a:cubicBezTo>
                  <a:cubicBezTo>
                    <a:pt x="181249" y="0"/>
                    <a:pt x="181249" y="0"/>
                    <a:pt x="181249" y="0"/>
                  </a:cubicBezTo>
                  <a:cubicBezTo>
                    <a:pt x="82259" y="697"/>
                    <a:pt x="2091" y="80168"/>
                    <a:pt x="0" y="179157"/>
                  </a:cubicBezTo>
                  <a:lnTo>
                    <a:pt x="0" y="185431"/>
                  </a:lnTo>
                  <a:cubicBezTo>
                    <a:pt x="697" y="207042"/>
                    <a:pt x="4880" y="227955"/>
                    <a:pt x="12548" y="248171"/>
                  </a:cubicBezTo>
                  <a:cubicBezTo>
                    <a:pt x="20216" y="266993"/>
                    <a:pt x="30673" y="284421"/>
                    <a:pt x="43918" y="299757"/>
                  </a:cubicBezTo>
                  <a:cubicBezTo>
                    <a:pt x="60649" y="317882"/>
                    <a:pt x="78773" y="353435"/>
                    <a:pt x="86442" y="368771"/>
                  </a:cubicBezTo>
                  <a:cubicBezTo>
                    <a:pt x="88533" y="373651"/>
                    <a:pt x="93413" y="376440"/>
                    <a:pt x="98990" y="376440"/>
                  </a:cubicBezTo>
                  <a:lnTo>
                    <a:pt x="263508" y="376440"/>
                  </a:lnTo>
                  <a:cubicBezTo>
                    <a:pt x="269085" y="376440"/>
                    <a:pt x="273964" y="373651"/>
                    <a:pt x="276056" y="368771"/>
                  </a:cubicBezTo>
                  <a:cubicBezTo>
                    <a:pt x="283724" y="353435"/>
                    <a:pt x="301849" y="317882"/>
                    <a:pt x="318579" y="299757"/>
                  </a:cubicBezTo>
                  <a:cubicBezTo>
                    <a:pt x="331825" y="284421"/>
                    <a:pt x="342978" y="266993"/>
                    <a:pt x="349949" y="248171"/>
                  </a:cubicBezTo>
                  <a:cubicBezTo>
                    <a:pt x="357618" y="227955"/>
                    <a:pt x="361800" y="207042"/>
                    <a:pt x="362497" y="185431"/>
                  </a:cubicBezTo>
                  <a:lnTo>
                    <a:pt x="362497" y="179157"/>
                  </a:lnTo>
                  <a:cubicBezTo>
                    <a:pt x="360406" y="80168"/>
                    <a:pt x="280238" y="697"/>
                    <a:pt x="181249" y="0"/>
                  </a:cubicBezTo>
                  <a:close/>
                  <a:moveTo>
                    <a:pt x="320671" y="184734"/>
                  </a:moveTo>
                  <a:cubicBezTo>
                    <a:pt x="319974" y="201465"/>
                    <a:pt x="316488" y="218196"/>
                    <a:pt x="310911" y="233532"/>
                  </a:cubicBezTo>
                  <a:cubicBezTo>
                    <a:pt x="305334" y="247474"/>
                    <a:pt x="297666" y="260719"/>
                    <a:pt x="287210" y="271873"/>
                  </a:cubicBezTo>
                  <a:cubicBezTo>
                    <a:pt x="271176" y="291392"/>
                    <a:pt x="257234" y="312305"/>
                    <a:pt x="246777" y="334613"/>
                  </a:cubicBezTo>
                  <a:lnTo>
                    <a:pt x="181249" y="334613"/>
                  </a:lnTo>
                  <a:lnTo>
                    <a:pt x="116417" y="334613"/>
                  </a:lnTo>
                  <a:cubicBezTo>
                    <a:pt x="105264" y="312305"/>
                    <a:pt x="91321" y="291392"/>
                    <a:pt x="75985" y="271873"/>
                  </a:cubicBezTo>
                  <a:cubicBezTo>
                    <a:pt x="66225" y="260719"/>
                    <a:pt x="57860" y="247474"/>
                    <a:pt x="52283" y="233532"/>
                  </a:cubicBezTo>
                  <a:cubicBezTo>
                    <a:pt x="46009" y="218196"/>
                    <a:pt x="43221" y="201465"/>
                    <a:pt x="42524" y="184734"/>
                  </a:cubicBezTo>
                  <a:lnTo>
                    <a:pt x="42524" y="179157"/>
                  </a:lnTo>
                  <a:cubicBezTo>
                    <a:pt x="43918" y="103172"/>
                    <a:pt x="105961" y="41827"/>
                    <a:pt x="181946" y="41130"/>
                  </a:cubicBezTo>
                  <a:lnTo>
                    <a:pt x="181946" y="41130"/>
                  </a:lnTo>
                  <a:lnTo>
                    <a:pt x="181946" y="41130"/>
                  </a:lnTo>
                  <a:cubicBezTo>
                    <a:pt x="181946" y="41130"/>
                    <a:pt x="181946" y="41130"/>
                    <a:pt x="181946" y="41130"/>
                  </a:cubicBezTo>
                  <a:cubicBezTo>
                    <a:pt x="181946" y="41130"/>
                    <a:pt x="181946" y="41130"/>
                    <a:pt x="181946" y="41130"/>
                  </a:cubicBezTo>
                  <a:lnTo>
                    <a:pt x="181946" y="41130"/>
                  </a:lnTo>
                  <a:lnTo>
                    <a:pt x="181946" y="41130"/>
                  </a:lnTo>
                  <a:cubicBezTo>
                    <a:pt x="257931" y="41827"/>
                    <a:pt x="319974" y="102475"/>
                    <a:pt x="321368" y="179157"/>
                  </a:cubicBezTo>
                  <a:lnTo>
                    <a:pt x="321368" y="184734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4" name="Graphic 24" descr="Bullseye">
            <a:extLst>
              <a:ext uri="{FF2B5EF4-FFF2-40B4-BE49-F238E27FC236}">
                <a16:creationId xmlns:a16="http://schemas.microsoft.com/office/drawing/2014/main" id="{0EAA3FA7-9713-458A-8316-CAF10E0F9EEF}"/>
              </a:ext>
            </a:extLst>
          </p:cNvPr>
          <p:cNvGrpSpPr/>
          <p:nvPr/>
        </p:nvGrpSpPr>
        <p:grpSpPr>
          <a:xfrm>
            <a:off x="3320437" y="4772149"/>
            <a:ext cx="501920" cy="501920"/>
            <a:chOff x="4427249" y="5219866"/>
            <a:chExt cx="669226" cy="669226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DEFB22C-6913-4851-86E2-2CEAA0B83AE1}"/>
                </a:ext>
              </a:extLst>
            </p:cNvPr>
            <p:cNvSpPr/>
            <p:nvPr/>
          </p:nvSpPr>
          <p:spPr>
            <a:xfrm>
              <a:off x="4680997" y="5279120"/>
              <a:ext cx="356223" cy="355526"/>
            </a:xfrm>
            <a:custGeom>
              <a:avLst/>
              <a:gdLst>
                <a:gd name="connsiteX0" fmla="*/ 293483 w 356223"/>
                <a:gd name="connsiteY0" fmla="*/ 62740 h 355526"/>
                <a:gd name="connsiteX1" fmla="*/ 286512 w 356223"/>
                <a:gd name="connsiteY1" fmla="*/ 0 h 355526"/>
                <a:gd name="connsiteX2" fmla="*/ 209830 w 356223"/>
                <a:gd name="connsiteY2" fmla="*/ 76682 h 355526"/>
                <a:gd name="connsiteX3" fmla="*/ 214013 w 356223"/>
                <a:gd name="connsiteY3" fmla="*/ 112932 h 355526"/>
                <a:gd name="connsiteX4" fmla="*/ 102475 w 356223"/>
                <a:gd name="connsiteY4" fmla="*/ 224470 h 355526"/>
                <a:gd name="connsiteX5" fmla="*/ 69711 w 356223"/>
                <a:gd name="connsiteY5" fmla="*/ 216104 h 355526"/>
                <a:gd name="connsiteX6" fmla="*/ 0 w 356223"/>
                <a:gd name="connsiteY6" fmla="*/ 285815 h 355526"/>
                <a:gd name="connsiteX7" fmla="*/ 69711 w 356223"/>
                <a:gd name="connsiteY7" fmla="*/ 355526 h 355526"/>
                <a:gd name="connsiteX8" fmla="*/ 139422 w 356223"/>
                <a:gd name="connsiteY8" fmla="*/ 285815 h 355526"/>
                <a:gd name="connsiteX9" fmla="*/ 131754 w 356223"/>
                <a:gd name="connsiteY9" fmla="*/ 253748 h 355526"/>
                <a:gd name="connsiteX10" fmla="*/ 243292 w 356223"/>
                <a:gd name="connsiteY10" fmla="*/ 142211 h 355526"/>
                <a:gd name="connsiteX11" fmla="*/ 279541 w 356223"/>
                <a:gd name="connsiteY11" fmla="*/ 146393 h 355526"/>
                <a:gd name="connsiteX12" fmla="*/ 356223 w 356223"/>
                <a:gd name="connsiteY12" fmla="*/ 69711 h 355526"/>
                <a:gd name="connsiteX13" fmla="*/ 293483 w 356223"/>
                <a:gd name="connsiteY13" fmla="*/ 62740 h 355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6223" h="355526">
                  <a:moveTo>
                    <a:pt x="293483" y="62740"/>
                  </a:moveTo>
                  <a:lnTo>
                    <a:pt x="286512" y="0"/>
                  </a:lnTo>
                  <a:lnTo>
                    <a:pt x="209830" y="76682"/>
                  </a:lnTo>
                  <a:lnTo>
                    <a:pt x="214013" y="112932"/>
                  </a:lnTo>
                  <a:lnTo>
                    <a:pt x="102475" y="224470"/>
                  </a:lnTo>
                  <a:cubicBezTo>
                    <a:pt x="92716" y="219590"/>
                    <a:pt x="81562" y="216104"/>
                    <a:pt x="69711" y="216104"/>
                  </a:cubicBezTo>
                  <a:cubicBezTo>
                    <a:pt x="31370" y="216104"/>
                    <a:pt x="0" y="247474"/>
                    <a:pt x="0" y="285815"/>
                  </a:cubicBezTo>
                  <a:cubicBezTo>
                    <a:pt x="0" y="324156"/>
                    <a:pt x="31370" y="355526"/>
                    <a:pt x="69711" y="355526"/>
                  </a:cubicBezTo>
                  <a:cubicBezTo>
                    <a:pt x="108052" y="355526"/>
                    <a:pt x="139422" y="324156"/>
                    <a:pt x="139422" y="285815"/>
                  </a:cubicBezTo>
                  <a:cubicBezTo>
                    <a:pt x="139422" y="273964"/>
                    <a:pt x="136634" y="263508"/>
                    <a:pt x="131754" y="253748"/>
                  </a:cubicBezTo>
                  <a:lnTo>
                    <a:pt x="243292" y="142211"/>
                  </a:lnTo>
                  <a:lnTo>
                    <a:pt x="279541" y="146393"/>
                  </a:lnTo>
                  <a:lnTo>
                    <a:pt x="356223" y="69711"/>
                  </a:lnTo>
                  <a:lnTo>
                    <a:pt x="293483" y="6274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F351C8F-3BE9-4237-AAF0-EB1E376AB8E0}"/>
                </a:ext>
              </a:extLst>
            </p:cNvPr>
            <p:cNvSpPr/>
            <p:nvPr/>
          </p:nvSpPr>
          <p:spPr>
            <a:xfrm>
              <a:off x="4486503" y="5300033"/>
              <a:ext cx="529803" cy="529803"/>
            </a:xfrm>
            <a:custGeom>
              <a:avLst/>
              <a:gdLst>
                <a:gd name="connsiteX0" fmla="*/ 493554 w 529803"/>
                <a:gd name="connsiteY0" fmla="*/ 144999 h 529803"/>
                <a:gd name="connsiteX1" fmla="*/ 484492 w 529803"/>
                <a:gd name="connsiteY1" fmla="*/ 154759 h 529803"/>
                <a:gd name="connsiteX2" fmla="*/ 471247 w 529803"/>
                <a:gd name="connsiteY2" fmla="*/ 153364 h 529803"/>
                <a:gd name="connsiteX3" fmla="*/ 456607 w 529803"/>
                <a:gd name="connsiteY3" fmla="*/ 151273 h 529803"/>
                <a:gd name="connsiteX4" fmla="*/ 487977 w 529803"/>
                <a:gd name="connsiteY4" fmla="*/ 264902 h 529803"/>
                <a:gd name="connsiteX5" fmla="*/ 264902 w 529803"/>
                <a:gd name="connsiteY5" fmla="*/ 487977 h 529803"/>
                <a:gd name="connsiteX6" fmla="*/ 41827 w 529803"/>
                <a:gd name="connsiteY6" fmla="*/ 264902 h 529803"/>
                <a:gd name="connsiteX7" fmla="*/ 264902 w 529803"/>
                <a:gd name="connsiteY7" fmla="*/ 41827 h 529803"/>
                <a:gd name="connsiteX8" fmla="*/ 378531 w 529803"/>
                <a:gd name="connsiteY8" fmla="*/ 73197 h 529803"/>
                <a:gd name="connsiteX9" fmla="*/ 377137 w 529803"/>
                <a:gd name="connsiteY9" fmla="*/ 59254 h 529803"/>
                <a:gd name="connsiteX10" fmla="*/ 375045 w 529803"/>
                <a:gd name="connsiteY10" fmla="*/ 45312 h 529803"/>
                <a:gd name="connsiteX11" fmla="*/ 384805 w 529803"/>
                <a:gd name="connsiteY11" fmla="*/ 35553 h 529803"/>
                <a:gd name="connsiteX12" fmla="*/ 389685 w 529803"/>
                <a:gd name="connsiteY12" fmla="*/ 30673 h 529803"/>
                <a:gd name="connsiteX13" fmla="*/ 264902 w 529803"/>
                <a:gd name="connsiteY13" fmla="*/ 0 h 529803"/>
                <a:gd name="connsiteX14" fmla="*/ 0 w 529803"/>
                <a:gd name="connsiteY14" fmla="*/ 264902 h 529803"/>
                <a:gd name="connsiteX15" fmla="*/ 264902 w 529803"/>
                <a:gd name="connsiteY15" fmla="*/ 529804 h 529803"/>
                <a:gd name="connsiteX16" fmla="*/ 529804 w 529803"/>
                <a:gd name="connsiteY16" fmla="*/ 264902 h 529803"/>
                <a:gd name="connsiteX17" fmla="*/ 498434 w 529803"/>
                <a:gd name="connsiteY17" fmla="*/ 140816 h 529803"/>
                <a:gd name="connsiteX18" fmla="*/ 493554 w 529803"/>
                <a:gd name="connsiteY18" fmla="*/ 144999 h 52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9803" h="529803">
                  <a:moveTo>
                    <a:pt x="493554" y="144999"/>
                  </a:moveTo>
                  <a:lnTo>
                    <a:pt x="484492" y="154759"/>
                  </a:lnTo>
                  <a:lnTo>
                    <a:pt x="471247" y="153364"/>
                  </a:lnTo>
                  <a:lnTo>
                    <a:pt x="456607" y="151273"/>
                  </a:lnTo>
                  <a:cubicBezTo>
                    <a:pt x="476126" y="184734"/>
                    <a:pt x="487977" y="223075"/>
                    <a:pt x="487977" y="264902"/>
                  </a:cubicBezTo>
                  <a:cubicBezTo>
                    <a:pt x="487977" y="387593"/>
                    <a:pt x="387593" y="487977"/>
                    <a:pt x="264902" y="487977"/>
                  </a:cubicBezTo>
                  <a:cubicBezTo>
                    <a:pt x="142211" y="487977"/>
                    <a:pt x="41827" y="387593"/>
                    <a:pt x="41827" y="264902"/>
                  </a:cubicBezTo>
                  <a:cubicBezTo>
                    <a:pt x="41827" y="142211"/>
                    <a:pt x="142211" y="41827"/>
                    <a:pt x="264902" y="41827"/>
                  </a:cubicBezTo>
                  <a:cubicBezTo>
                    <a:pt x="306031" y="41827"/>
                    <a:pt x="345070" y="52980"/>
                    <a:pt x="378531" y="73197"/>
                  </a:cubicBezTo>
                  <a:lnTo>
                    <a:pt x="377137" y="59254"/>
                  </a:lnTo>
                  <a:lnTo>
                    <a:pt x="375045" y="45312"/>
                  </a:lnTo>
                  <a:lnTo>
                    <a:pt x="384805" y="35553"/>
                  </a:lnTo>
                  <a:lnTo>
                    <a:pt x="389685" y="30673"/>
                  </a:lnTo>
                  <a:cubicBezTo>
                    <a:pt x="352041" y="11154"/>
                    <a:pt x="310214" y="0"/>
                    <a:pt x="264902" y="0"/>
                  </a:cubicBezTo>
                  <a:cubicBezTo>
                    <a:pt x="118509" y="0"/>
                    <a:pt x="0" y="118509"/>
                    <a:pt x="0" y="264902"/>
                  </a:cubicBezTo>
                  <a:cubicBezTo>
                    <a:pt x="0" y="411295"/>
                    <a:pt x="118509" y="529804"/>
                    <a:pt x="264902" y="529804"/>
                  </a:cubicBezTo>
                  <a:cubicBezTo>
                    <a:pt x="411295" y="529804"/>
                    <a:pt x="529804" y="411295"/>
                    <a:pt x="529804" y="264902"/>
                  </a:cubicBezTo>
                  <a:cubicBezTo>
                    <a:pt x="529804" y="219590"/>
                    <a:pt x="518650" y="177763"/>
                    <a:pt x="498434" y="140816"/>
                  </a:cubicBezTo>
                  <a:lnTo>
                    <a:pt x="493554" y="144999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38FC84F-0969-4156-BE6D-5F7D6D3BDDDC}"/>
                </a:ext>
              </a:extLst>
            </p:cNvPr>
            <p:cNvSpPr/>
            <p:nvPr/>
          </p:nvSpPr>
          <p:spPr>
            <a:xfrm>
              <a:off x="4584098" y="5397629"/>
              <a:ext cx="334613" cy="334613"/>
            </a:xfrm>
            <a:custGeom>
              <a:avLst/>
              <a:gdLst>
                <a:gd name="connsiteX0" fmla="*/ 283724 w 334613"/>
                <a:gd name="connsiteY0" fmla="*/ 119903 h 334613"/>
                <a:gd name="connsiteX1" fmla="*/ 292786 w 334613"/>
                <a:gd name="connsiteY1" fmla="*/ 167307 h 334613"/>
                <a:gd name="connsiteX2" fmla="*/ 167307 w 334613"/>
                <a:gd name="connsiteY2" fmla="*/ 292786 h 334613"/>
                <a:gd name="connsiteX3" fmla="*/ 41827 w 334613"/>
                <a:gd name="connsiteY3" fmla="*/ 167307 h 334613"/>
                <a:gd name="connsiteX4" fmla="*/ 167307 w 334613"/>
                <a:gd name="connsiteY4" fmla="*/ 41827 h 334613"/>
                <a:gd name="connsiteX5" fmla="*/ 214710 w 334613"/>
                <a:gd name="connsiteY5" fmla="*/ 50889 h 334613"/>
                <a:gd name="connsiteX6" fmla="*/ 246080 w 334613"/>
                <a:gd name="connsiteY6" fmla="*/ 19519 h 334613"/>
                <a:gd name="connsiteX7" fmla="*/ 167307 w 334613"/>
                <a:gd name="connsiteY7" fmla="*/ 0 h 334613"/>
                <a:gd name="connsiteX8" fmla="*/ 0 w 334613"/>
                <a:gd name="connsiteY8" fmla="*/ 167307 h 334613"/>
                <a:gd name="connsiteX9" fmla="*/ 167307 w 334613"/>
                <a:gd name="connsiteY9" fmla="*/ 334613 h 334613"/>
                <a:gd name="connsiteX10" fmla="*/ 334613 w 334613"/>
                <a:gd name="connsiteY10" fmla="*/ 167307 h 334613"/>
                <a:gd name="connsiteX11" fmla="*/ 315094 w 334613"/>
                <a:gd name="connsiteY11" fmla="*/ 88533 h 334613"/>
                <a:gd name="connsiteX12" fmla="*/ 283724 w 334613"/>
                <a:gd name="connsiteY12" fmla="*/ 119903 h 334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4613" h="334613">
                  <a:moveTo>
                    <a:pt x="283724" y="119903"/>
                  </a:moveTo>
                  <a:cubicBezTo>
                    <a:pt x="289998" y="134542"/>
                    <a:pt x="292786" y="150576"/>
                    <a:pt x="292786" y="167307"/>
                  </a:cubicBezTo>
                  <a:cubicBezTo>
                    <a:pt x="292786" y="236320"/>
                    <a:pt x="236320" y="292786"/>
                    <a:pt x="167307" y="292786"/>
                  </a:cubicBezTo>
                  <a:cubicBezTo>
                    <a:pt x="98293" y="292786"/>
                    <a:pt x="41827" y="236320"/>
                    <a:pt x="41827" y="167307"/>
                  </a:cubicBezTo>
                  <a:cubicBezTo>
                    <a:pt x="41827" y="98293"/>
                    <a:pt x="98293" y="41827"/>
                    <a:pt x="167307" y="41827"/>
                  </a:cubicBezTo>
                  <a:cubicBezTo>
                    <a:pt x="184037" y="41827"/>
                    <a:pt x="200071" y="45312"/>
                    <a:pt x="214710" y="50889"/>
                  </a:cubicBezTo>
                  <a:lnTo>
                    <a:pt x="246080" y="19519"/>
                  </a:lnTo>
                  <a:cubicBezTo>
                    <a:pt x="222378" y="6971"/>
                    <a:pt x="195888" y="0"/>
                    <a:pt x="167307" y="0"/>
                  </a:cubicBezTo>
                  <a:cubicBezTo>
                    <a:pt x="75288" y="0"/>
                    <a:pt x="0" y="75288"/>
                    <a:pt x="0" y="167307"/>
                  </a:cubicBezTo>
                  <a:cubicBezTo>
                    <a:pt x="0" y="259325"/>
                    <a:pt x="75288" y="334613"/>
                    <a:pt x="167307" y="334613"/>
                  </a:cubicBezTo>
                  <a:cubicBezTo>
                    <a:pt x="259325" y="334613"/>
                    <a:pt x="334613" y="259325"/>
                    <a:pt x="334613" y="167307"/>
                  </a:cubicBezTo>
                  <a:cubicBezTo>
                    <a:pt x="334613" y="138725"/>
                    <a:pt x="327642" y="112235"/>
                    <a:pt x="315094" y="88533"/>
                  </a:cubicBezTo>
                  <a:lnTo>
                    <a:pt x="283724" y="119903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8" name="Graphic 26" descr="Single gear">
            <a:extLst>
              <a:ext uri="{FF2B5EF4-FFF2-40B4-BE49-F238E27FC236}">
                <a16:creationId xmlns:a16="http://schemas.microsoft.com/office/drawing/2014/main" id="{34F5968B-DC9E-48AA-8430-C7239FFE1E2D}"/>
              </a:ext>
            </a:extLst>
          </p:cNvPr>
          <p:cNvSpPr/>
          <p:nvPr/>
        </p:nvSpPr>
        <p:spPr>
          <a:xfrm>
            <a:off x="5346740" y="3788071"/>
            <a:ext cx="356049" cy="355526"/>
          </a:xfrm>
          <a:custGeom>
            <a:avLst/>
            <a:gdLst>
              <a:gd name="connsiteX0" fmla="*/ 237018 w 474732"/>
              <a:gd name="connsiteY0" fmla="*/ 320671 h 474035"/>
              <a:gd name="connsiteX1" fmla="*/ 153364 w 474732"/>
              <a:gd name="connsiteY1" fmla="*/ 237018 h 474035"/>
              <a:gd name="connsiteX2" fmla="*/ 237018 w 474732"/>
              <a:gd name="connsiteY2" fmla="*/ 153364 h 474035"/>
              <a:gd name="connsiteX3" fmla="*/ 320671 w 474732"/>
              <a:gd name="connsiteY3" fmla="*/ 237018 h 474035"/>
              <a:gd name="connsiteX4" fmla="*/ 237018 w 474732"/>
              <a:gd name="connsiteY4" fmla="*/ 320671 h 474035"/>
              <a:gd name="connsiteX5" fmla="*/ 425237 w 474732"/>
              <a:gd name="connsiteY5" fmla="*/ 184734 h 474035"/>
              <a:gd name="connsiteX6" fmla="*/ 407113 w 474732"/>
              <a:gd name="connsiteY6" fmla="*/ 141513 h 474035"/>
              <a:gd name="connsiteX7" fmla="*/ 424540 w 474732"/>
              <a:gd name="connsiteY7" fmla="*/ 89230 h 474035"/>
              <a:gd name="connsiteX8" fmla="*/ 384805 w 474732"/>
              <a:gd name="connsiteY8" fmla="*/ 49495 h 474035"/>
              <a:gd name="connsiteX9" fmla="*/ 332522 w 474732"/>
              <a:gd name="connsiteY9" fmla="*/ 66923 h 474035"/>
              <a:gd name="connsiteX10" fmla="*/ 288604 w 474732"/>
              <a:gd name="connsiteY10" fmla="*/ 48798 h 474035"/>
              <a:gd name="connsiteX11" fmla="*/ 264902 w 474732"/>
              <a:gd name="connsiteY11" fmla="*/ 0 h 474035"/>
              <a:gd name="connsiteX12" fmla="*/ 209133 w 474732"/>
              <a:gd name="connsiteY12" fmla="*/ 0 h 474035"/>
              <a:gd name="connsiteX13" fmla="*/ 184734 w 474732"/>
              <a:gd name="connsiteY13" fmla="*/ 48798 h 474035"/>
              <a:gd name="connsiteX14" fmla="*/ 141513 w 474732"/>
              <a:gd name="connsiteY14" fmla="*/ 66923 h 474035"/>
              <a:gd name="connsiteX15" fmla="*/ 89230 w 474732"/>
              <a:gd name="connsiteY15" fmla="*/ 49495 h 474035"/>
              <a:gd name="connsiteX16" fmla="*/ 49495 w 474732"/>
              <a:gd name="connsiteY16" fmla="*/ 89230 h 474035"/>
              <a:gd name="connsiteX17" fmla="*/ 66923 w 474732"/>
              <a:gd name="connsiteY17" fmla="*/ 141513 h 474035"/>
              <a:gd name="connsiteX18" fmla="*/ 48798 w 474732"/>
              <a:gd name="connsiteY18" fmla="*/ 185431 h 474035"/>
              <a:gd name="connsiteX19" fmla="*/ 0 w 474732"/>
              <a:gd name="connsiteY19" fmla="*/ 209133 h 474035"/>
              <a:gd name="connsiteX20" fmla="*/ 0 w 474732"/>
              <a:gd name="connsiteY20" fmla="*/ 264902 h 474035"/>
              <a:gd name="connsiteX21" fmla="*/ 48798 w 474732"/>
              <a:gd name="connsiteY21" fmla="*/ 289301 h 474035"/>
              <a:gd name="connsiteX22" fmla="*/ 66923 w 474732"/>
              <a:gd name="connsiteY22" fmla="*/ 332522 h 474035"/>
              <a:gd name="connsiteX23" fmla="*/ 49495 w 474732"/>
              <a:gd name="connsiteY23" fmla="*/ 384805 h 474035"/>
              <a:gd name="connsiteX24" fmla="*/ 89230 w 474732"/>
              <a:gd name="connsiteY24" fmla="*/ 424540 h 474035"/>
              <a:gd name="connsiteX25" fmla="*/ 141513 w 474732"/>
              <a:gd name="connsiteY25" fmla="*/ 407113 h 474035"/>
              <a:gd name="connsiteX26" fmla="*/ 185431 w 474732"/>
              <a:gd name="connsiteY26" fmla="*/ 425237 h 474035"/>
              <a:gd name="connsiteX27" fmla="*/ 209830 w 474732"/>
              <a:gd name="connsiteY27" fmla="*/ 474035 h 474035"/>
              <a:gd name="connsiteX28" fmla="*/ 265599 w 474732"/>
              <a:gd name="connsiteY28" fmla="*/ 474035 h 474035"/>
              <a:gd name="connsiteX29" fmla="*/ 289998 w 474732"/>
              <a:gd name="connsiteY29" fmla="*/ 425237 h 474035"/>
              <a:gd name="connsiteX30" fmla="*/ 333219 w 474732"/>
              <a:gd name="connsiteY30" fmla="*/ 407113 h 474035"/>
              <a:gd name="connsiteX31" fmla="*/ 385502 w 474732"/>
              <a:gd name="connsiteY31" fmla="*/ 424540 h 474035"/>
              <a:gd name="connsiteX32" fmla="*/ 425237 w 474732"/>
              <a:gd name="connsiteY32" fmla="*/ 384805 h 474035"/>
              <a:gd name="connsiteX33" fmla="*/ 407810 w 474732"/>
              <a:gd name="connsiteY33" fmla="*/ 332522 h 474035"/>
              <a:gd name="connsiteX34" fmla="*/ 425934 w 474732"/>
              <a:gd name="connsiteY34" fmla="*/ 288604 h 474035"/>
              <a:gd name="connsiteX35" fmla="*/ 474732 w 474732"/>
              <a:gd name="connsiteY35" fmla="*/ 264205 h 474035"/>
              <a:gd name="connsiteX36" fmla="*/ 474732 w 474732"/>
              <a:gd name="connsiteY36" fmla="*/ 208436 h 474035"/>
              <a:gd name="connsiteX37" fmla="*/ 425237 w 474732"/>
              <a:gd name="connsiteY37" fmla="*/ 184734 h 47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4732" h="474035">
                <a:moveTo>
                  <a:pt x="237018" y="320671"/>
                </a:moveTo>
                <a:cubicBezTo>
                  <a:pt x="191008" y="320671"/>
                  <a:pt x="153364" y="283027"/>
                  <a:pt x="153364" y="237018"/>
                </a:cubicBezTo>
                <a:cubicBezTo>
                  <a:pt x="153364" y="191008"/>
                  <a:pt x="191008" y="153364"/>
                  <a:pt x="237018" y="153364"/>
                </a:cubicBezTo>
                <a:cubicBezTo>
                  <a:pt x="283027" y="153364"/>
                  <a:pt x="320671" y="191008"/>
                  <a:pt x="320671" y="237018"/>
                </a:cubicBezTo>
                <a:cubicBezTo>
                  <a:pt x="320671" y="283027"/>
                  <a:pt x="283027" y="320671"/>
                  <a:pt x="237018" y="320671"/>
                </a:cubicBezTo>
                <a:close/>
                <a:moveTo>
                  <a:pt x="425237" y="184734"/>
                </a:moveTo>
                <a:cubicBezTo>
                  <a:pt x="421055" y="169398"/>
                  <a:pt x="414781" y="154759"/>
                  <a:pt x="407113" y="141513"/>
                </a:cubicBezTo>
                <a:lnTo>
                  <a:pt x="424540" y="89230"/>
                </a:lnTo>
                <a:lnTo>
                  <a:pt x="384805" y="49495"/>
                </a:lnTo>
                <a:lnTo>
                  <a:pt x="332522" y="66923"/>
                </a:lnTo>
                <a:cubicBezTo>
                  <a:pt x="318579" y="59254"/>
                  <a:pt x="303940" y="52980"/>
                  <a:pt x="288604" y="48798"/>
                </a:cubicBezTo>
                <a:lnTo>
                  <a:pt x="264902" y="0"/>
                </a:lnTo>
                <a:lnTo>
                  <a:pt x="209133" y="0"/>
                </a:lnTo>
                <a:lnTo>
                  <a:pt x="184734" y="48798"/>
                </a:lnTo>
                <a:cubicBezTo>
                  <a:pt x="169398" y="52980"/>
                  <a:pt x="154759" y="59254"/>
                  <a:pt x="141513" y="66923"/>
                </a:cubicBezTo>
                <a:lnTo>
                  <a:pt x="89230" y="49495"/>
                </a:lnTo>
                <a:lnTo>
                  <a:pt x="49495" y="89230"/>
                </a:lnTo>
                <a:lnTo>
                  <a:pt x="66923" y="141513"/>
                </a:lnTo>
                <a:cubicBezTo>
                  <a:pt x="59254" y="155456"/>
                  <a:pt x="52980" y="170095"/>
                  <a:pt x="48798" y="185431"/>
                </a:cubicBezTo>
                <a:lnTo>
                  <a:pt x="0" y="209133"/>
                </a:lnTo>
                <a:lnTo>
                  <a:pt x="0" y="264902"/>
                </a:lnTo>
                <a:lnTo>
                  <a:pt x="48798" y="289301"/>
                </a:lnTo>
                <a:cubicBezTo>
                  <a:pt x="52980" y="304637"/>
                  <a:pt x="59254" y="319277"/>
                  <a:pt x="66923" y="332522"/>
                </a:cubicBezTo>
                <a:lnTo>
                  <a:pt x="49495" y="384805"/>
                </a:lnTo>
                <a:lnTo>
                  <a:pt x="89230" y="424540"/>
                </a:lnTo>
                <a:lnTo>
                  <a:pt x="141513" y="407113"/>
                </a:lnTo>
                <a:cubicBezTo>
                  <a:pt x="155456" y="414781"/>
                  <a:pt x="170095" y="421055"/>
                  <a:pt x="185431" y="425237"/>
                </a:cubicBezTo>
                <a:lnTo>
                  <a:pt x="209830" y="474035"/>
                </a:lnTo>
                <a:lnTo>
                  <a:pt x="265599" y="474035"/>
                </a:lnTo>
                <a:lnTo>
                  <a:pt x="289998" y="425237"/>
                </a:lnTo>
                <a:cubicBezTo>
                  <a:pt x="305334" y="421055"/>
                  <a:pt x="319974" y="414781"/>
                  <a:pt x="333219" y="407113"/>
                </a:cubicBezTo>
                <a:lnTo>
                  <a:pt x="385502" y="424540"/>
                </a:lnTo>
                <a:lnTo>
                  <a:pt x="425237" y="384805"/>
                </a:lnTo>
                <a:lnTo>
                  <a:pt x="407810" y="332522"/>
                </a:lnTo>
                <a:cubicBezTo>
                  <a:pt x="415478" y="318579"/>
                  <a:pt x="421752" y="303940"/>
                  <a:pt x="425934" y="288604"/>
                </a:cubicBezTo>
                <a:lnTo>
                  <a:pt x="474732" y="264205"/>
                </a:lnTo>
                <a:lnTo>
                  <a:pt x="474732" y="208436"/>
                </a:lnTo>
                <a:lnTo>
                  <a:pt x="425237" y="184734"/>
                </a:lnTo>
                <a:close/>
              </a:path>
            </a:pathLst>
          </a:custGeom>
          <a:solidFill>
            <a:srgbClr val="000000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9" name="Graphic 25" descr="Stopwatch">
            <a:extLst>
              <a:ext uri="{FF2B5EF4-FFF2-40B4-BE49-F238E27FC236}">
                <a16:creationId xmlns:a16="http://schemas.microsoft.com/office/drawing/2014/main" id="{047949DA-ED87-4A3F-942E-1226EE8B509D}"/>
              </a:ext>
            </a:extLst>
          </p:cNvPr>
          <p:cNvGrpSpPr/>
          <p:nvPr/>
        </p:nvGrpSpPr>
        <p:grpSpPr>
          <a:xfrm>
            <a:off x="7367613" y="4772149"/>
            <a:ext cx="501920" cy="501920"/>
            <a:chOff x="9823484" y="5219866"/>
            <a:chExt cx="669226" cy="669226"/>
          </a:xfrm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B5EBC5B-23FC-4174-8BA8-7358661AD173}"/>
                </a:ext>
              </a:extLst>
            </p:cNvPr>
            <p:cNvSpPr/>
            <p:nvPr/>
          </p:nvSpPr>
          <p:spPr>
            <a:xfrm>
              <a:off x="10144154" y="5435970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7372293-5530-4C47-94D3-84934BD3A2F0}"/>
                </a:ext>
              </a:extLst>
            </p:cNvPr>
            <p:cNvSpPr/>
            <p:nvPr/>
          </p:nvSpPr>
          <p:spPr>
            <a:xfrm>
              <a:off x="10144154" y="5714814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FD9A53E-468D-4D4A-A21C-E444007667F6}"/>
                </a:ext>
              </a:extLst>
            </p:cNvPr>
            <p:cNvSpPr/>
            <p:nvPr/>
          </p:nvSpPr>
          <p:spPr>
            <a:xfrm>
              <a:off x="10283576" y="5568421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803C6952-3B8C-4968-B37A-5E057E4FA9F9}"/>
                </a:ext>
              </a:extLst>
            </p:cNvPr>
            <p:cNvSpPr/>
            <p:nvPr/>
          </p:nvSpPr>
          <p:spPr>
            <a:xfrm>
              <a:off x="10004732" y="5568421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E18A0F3-A12F-4D1B-A4AA-412B8F69574E}"/>
                </a:ext>
              </a:extLst>
            </p:cNvPr>
            <p:cNvSpPr/>
            <p:nvPr/>
          </p:nvSpPr>
          <p:spPr>
            <a:xfrm>
              <a:off x="10144154" y="5484767"/>
              <a:ext cx="92715" cy="176368"/>
            </a:xfrm>
            <a:custGeom>
              <a:avLst/>
              <a:gdLst>
                <a:gd name="connsiteX0" fmla="*/ 27884 w 92715"/>
                <a:gd name="connsiteY0" fmla="*/ 0 h 176368"/>
                <a:gd name="connsiteX1" fmla="*/ 0 w 92715"/>
                <a:gd name="connsiteY1" fmla="*/ 0 h 176368"/>
                <a:gd name="connsiteX2" fmla="*/ 0 w 92715"/>
                <a:gd name="connsiteY2" fmla="*/ 97595 h 176368"/>
                <a:gd name="connsiteX3" fmla="*/ 4183 w 92715"/>
                <a:gd name="connsiteY3" fmla="*/ 107355 h 176368"/>
                <a:gd name="connsiteX4" fmla="*/ 73197 w 92715"/>
                <a:gd name="connsiteY4" fmla="*/ 176369 h 176368"/>
                <a:gd name="connsiteX5" fmla="*/ 92716 w 92715"/>
                <a:gd name="connsiteY5" fmla="*/ 156850 h 176368"/>
                <a:gd name="connsiteX6" fmla="*/ 27884 w 92715"/>
                <a:gd name="connsiteY6" fmla="*/ 92019 h 176368"/>
                <a:gd name="connsiteX7" fmla="*/ 27884 w 92715"/>
                <a:gd name="connsiteY7" fmla="*/ 0 h 176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715" h="176368">
                  <a:moveTo>
                    <a:pt x="27884" y="0"/>
                  </a:moveTo>
                  <a:lnTo>
                    <a:pt x="0" y="0"/>
                  </a:lnTo>
                  <a:lnTo>
                    <a:pt x="0" y="97595"/>
                  </a:lnTo>
                  <a:cubicBezTo>
                    <a:pt x="0" y="101081"/>
                    <a:pt x="1394" y="104567"/>
                    <a:pt x="4183" y="107355"/>
                  </a:cubicBezTo>
                  <a:lnTo>
                    <a:pt x="73197" y="176369"/>
                  </a:lnTo>
                  <a:lnTo>
                    <a:pt x="92716" y="156850"/>
                  </a:lnTo>
                  <a:lnTo>
                    <a:pt x="27884" y="92019"/>
                  </a:lnTo>
                  <a:lnTo>
                    <a:pt x="27884" y="0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1BB2B51-56E9-4D6B-8D80-E17DCE69C3E0}"/>
                </a:ext>
              </a:extLst>
            </p:cNvPr>
            <p:cNvSpPr/>
            <p:nvPr/>
          </p:nvSpPr>
          <p:spPr>
            <a:xfrm>
              <a:off x="9921292" y="5282605"/>
              <a:ext cx="474450" cy="543365"/>
            </a:xfrm>
            <a:custGeom>
              <a:avLst/>
              <a:gdLst>
                <a:gd name="connsiteX0" fmla="*/ 236804 w 474450"/>
                <a:gd name="connsiteY0" fmla="*/ 501920 h 543365"/>
                <a:gd name="connsiteX1" fmla="*/ 41613 w 474450"/>
                <a:gd name="connsiteY1" fmla="*/ 306729 h 543365"/>
                <a:gd name="connsiteX2" fmla="*/ 236804 w 474450"/>
                <a:gd name="connsiteY2" fmla="*/ 111538 h 543365"/>
                <a:gd name="connsiteX3" fmla="*/ 431995 w 474450"/>
                <a:gd name="connsiteY3" fmla="*/ 306729 h 543365"/>
                <a:gd name="connsiteX4" fmla="*/ 236804 w 474450"/>
                <a:gd name="connsiteY4" fmla="*/ 501920 h 543365"/>
                <a:gd name="connsiteX5" fmla="*/ 236804 w 474450"/>
                <a:gd name="connsiteY5" fmla="*/ 501920 h 543365"/>
                <a:gd name="connsiteX6" fmla="*/ 402020 w 474450"/>
                <a:gd name="connsiteY6" fmla="*/ 136634 h 543365"/>
                <a:gd name="connsiteX7" fmla="*/ 422933 w 474450"/>
                <a:gd name="connsiteY7" fmla="*/ 115720 h 543365"/>
                <a:gd name="connsiteX8" fmla="*/ 422236 w 474450"/>
                <a:gd name="connsiteY8" fmla="*/ 86442 h 543365"/>
                <a:gd name="connsiteX9" fmla="*/ 392957 w 474450"/>
                <a:gd name="connsiteY9" fmla="*/ 85745 h 543365"/>
                <a:gd name="connsiteX10" fmla="*/ 369255 w 474450"/>
                <a:gd name="connsiteY10" fmla="*/ 110143 h 543365"/>
                <a:gd name="connsiteX11" fmla="*/ 257718 w 474450"/>
                <a:gd name="connsiteY11" fmla="*/ 71105 h 543365"/>
                <a:gd name="connsiteX12" fmla="*/ 257718 w 474450"/>
                <a:gd name="connsiteY12" fmla="*/ 41827 h 543365"/>
                <a:gd name="connsiteX13" fmla="*/ 320458 w 474450"/>
                <a:gd name="connsiteY13" fmla="*/ 41827 h 543365"/>
                <a:gd name="connsiteX14" fmla="*/ 320458 w 474450"/>
                <a:gd name="connsiteY14" fmla="*/ 0 h 543365"/>
                <a:gd name="connsiteX15" fmla="*/ 153151 w 474450"/>
                <a:gd name="connsiteY15" fmla="*/ 0 h 543365"/>
                <a:gd name="connsiteX16" fmla="*/ 153151 w 474450"/>
                <a:gd name="connsiteY16" fmla="*/ 41827 h 543365"/>
                <a:gd name="connsiteX17" fmla="*/ 215891 w 474450"/>
                <a:gd name="connsiteY17" fmla="*/ 41827 h 543365"/>
                <a:gd name="connsiteX18" fmla="*/ 215891 w 474450"/>
                <a:gd name="connsiteY18" fmla="*/ 70408 h 543365"/>
                <a:gd name="connsiteX19" fmla="*/ 1878 w 474450"/>
                <a:gd name="connsiteY19" fmla="*/ 276753 h 543365"/>
                <a:gd name="connsiteX20" fmla="*/ 158031 w 474450"/>
                <a:gd name="connsiteY20" fmla="*/ 529804 h 543365"/>
                <a:gd name="connsiteX21" fmla="*/ 438966 w 474450"/>
                <a:gd name="connsiteY21" fmla="*/ 431511 h 543365"/>
                <a:gd name="connsiteX22" fmla="*/ 402020 w 474450"/>
                <a:gd name="connsiteY22" fmla="*/ 136634 h 543365"/>
                <a:gd name="connsiteX23" fmla="*/ 402020 w 474450"/>
                <a:gd name="connsiteY23" fmla="*/ 136634 h 543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74450" h="543365">
                  <a:moveTo>
                    <a:pt x="236804" y="501920"/>
                  </a:moveTo>
                  <a:cubicBezTo>
                    <a:pt x="128752" y="501920"/>
                    <a:pt x="41613" y="414781"/>
                    <a:pt x="41613" y="306729"/>
                  </a:cubicBezTo>
                  <a:cubicBezTo>
                    <a:pt x="41613" y="198676"/>
                    <a:pt x="128752" y="111538"/>
                    <a:pt x="236804" y="111538"/>
                  </a:cubicBezTo>
                  <a:cubicBezTo>
                    <a:pt x="344857" y="111538"/>
                    <a:pt x="431995" y="198676"/>
                    <a:pt x="431995" y="306729"/>
                  </a:cubicBezTo>
                  <a:cubicBezTo>
                    <a:pt x="431995" y="414781"/>
                    <a:pt x="344857" y="501920"/>
                    <a:pt x="236804" y="501920"/>
                  </a:cubicBezTo>
                  <a:lnTo>
                    <a:pt x="236804" y="501920"/>
                  </a:lnTo>
                  <a:close/>
                  <a:moveTo>
                    <a:pt x="402020" y="136634"/>
                  </a:moveTo>
                  <a:lnTo>
                    <a:pt x="422933" y="115720"/>
                  </a:lnTo>
                  <a:cubicBezTo>
                    <a:pt x="430601" y="107355"/>
                    <a:pt x="430601" y="94807"/>
                    <a:pt x="422236" y="86442"/>
                  </a:cubicBezTo>
                  <a:cubicBezTo>
                    <a:pt x="414568" y="78773"/>
                    <a:pt x="401322" y="78076"/>
                    <a:pt x="392957" y="85745"/>
                  </a:cubicBezTo>
                  <a:lnTo>
                    <a:pt x="369255" y="110143"/>
                  </a:lnTo>
                  <a:cubicBezTo>
                    <a:pt x="335794" y="87836"/>
                    <a:pt x="297453" y="73894"/>
                    <a:pt x="257718" y="71105"/>
                  </a:cubicBezTo>
                  <a:lnTo>
                    <a:pt x="257718" y="41827"/>
                  </a:lnTo>
                  <a:lnTo>
                    <a:pt x="320458" y="41827"/>
                  </a:lnTo>
                  <a:lnTo>
                    <a:pt x="320458" y="0"/>
                  </a:lnTo>
                  <a:lnTo>
                    <a:pt x="153151" y="0"/>
                  </a:lnTo>
                  <a:lnTo>
                    <a:pt x="153151" y="41827"/>
                  </a:lnTo>
                  <a:lnTo>
                    <a:pt x="215891" y="41827"/>
                  </a:lnTo>
                  <a:lnTo>
                    <a:pt x="215891" y="70408"/>
                  </a:lnTo>
                  <a:cubicBezTo>
                    <a:pt x="105051" y="80168"/>
                    <a:pt x="15820" y="165912"/>
                    <a:pt x="1878" y="276753"/>
                  </a:cubicBezTo>
                  <a:cubicBezTo>
                    <a:pt x="-12064" y="387593"/>
                    <a:pt x="52767" y="492857"/>
                    <a:pt x="158031" y="529804"/>
                  </a:cubicBezTo>
                  <a:cubicBezTo>
                    <a:pt x="263295" y="566751"/>
                    <a:pt x="379712" y="526318"/>
                    <a:pt x="438966" y="431511"/>
                  </a:cubicBezTo>
                  <a:cubicBezTo>
                    <a:pt x="498221" y="336704"/>
                    <a:pt x="481490" y="214013"/>
                    <a:pt x="402020" y="136634"/>
                  </a:cubicBezTo>
                  <a:lnTo>
                    <a:pt x="402020" y="136634"/>
                  </a:lnTo>
                  <a:close/>
                </a:path>
              </a:pathLst>
            </a:custGeom>
            <a:solidFill>
              <a:srgbClr val="000000"/>
            </a:solidFill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14271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">
            <a:extLst>
              <a:ext uri="{FF2B5EF4-FFF2-40B4-BE49-F238E27FC236}">
                <a16:creationId xmlns:a16="http://schemas.microsoft.com/office/drawing/2014/main" id="{8998A028-CFFA-4663-A343-ADB78F1F089B}"/>
              </a:ext>
            </a:extLst>
          </p:cNvPr>
          <p:cNvSpPr/>
          <p:nvPr/>
        </p:nvSpPr>
        <p:spPr>
          <a:xfrm>
            <a:off x="1" y="2195610"/>
            <a:ext cx="9143999" cy="569214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Timeline – Slide Template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2B54838-635D-4C24-9ABC-D16D1550D1D5}"/>
              </a:ext>
            </a:extLst>
          </p:cNvPr>
          <p:cNvSpPr/>
          <p:nvPr/>
        </p:nvSpPr>
        <p:spPr>
          <a:xfrm>
            <a:off x="1623799" y="2195610"/>
            <a:ext cx="749619" cy="569214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4982873-A1D4-4994-B888-E430AAD810AF}"/>
              </a:ext>
            </a:extLst>
          </p:cNvPr>
          <p:cNvSpPr/>
          <p:nvPr/>
        </p:nvSpPr>
        <p:spPr>
          <a:xfrm>
            <a:off x="3689293" y="2195610"/>
            <a:ext cx="749619" cy="569214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56ED0DF-EC69-4BE8-858A-2B777A0CC3E8}"/>
              </a:ext>
            </a:extLst>
          </p:cNvPr>
          <p:cNvSpPr/>
          <p:nvPr/>
        </p:nvSpPr>
        <p:spPr>
          <a:xfrm>
            <a:off x="5683355" y="2195610"/>
            <a:ext cx="749619" cy="569214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06FD1F23-2026-4404-9666-AED17B933C08}"/>
              </a:ext>
            </a:extLst>
          </p:cNvPr>
          <p:cNvSpPr/>
          <p:nvPr/>
        </p:nvSpPr>
        <p:spPr>
          <a:xfrm>
            <a:off x="7746943" y="2195610"/>
            <a:ext cx="749619" cy="569214"/>
          </a:xfrm>
          <a:custGeom>
            <a:avLst/>
            <a:gdLst>
              <a:gd name="connsiteX0" fmla="*/ 0 w 999492"/>
              <a:gd name="connsiteY0" fmla="*/ 0 h 754388"/>
              <a:gd name="connsiteX1" fmla="*/ 999492 w 999492"/>
              <a:gd name="connsiteY1" fmla="*/ 0 h 754388"/>
              <a:gd name="connsiteX2" fmla="*/ 318651 w 999492"/>
              <a:gd name="connsiteY2" fmla="*/ 754339 h 754388"/>
              <a:gd name="connsiteX3" fmla="*/ 317688 w 999492"/>
              <a:gd name="connsiteY3" fmla="*/ 754388 h 754388"/>
              <a:gd name="connsiteX4" fmla="*/ 0 w 999492"/>
              <a:gd name="connsiteY4" fmla="*/ 754388 h 754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9492" h="754388">
                <a:moveTo>
                  <a:pt x="0" y="0"/>
                </a:moveTo>
                <a:lnTo>
                  <a:pt x="999492" y="0"/>
                </a:lnTo>
                <a:cubicBezTo>
                  <a:pt x="999492" y="392903"/>
                  <a:pt x="700384" y="715544"/>
                  <a:pt x="318651" y="754339"/>
                </a:cubicBezTo>
                <a:lnTo>
                  <a:pt x="317688" y="754388"/>
                </a:lnTo>
                <a:lnTo>
                  <a:pt x="0" y="754388"/>
                </a:lnTo>
                <a:close/>
              </a:path>
            </a:pathLst>
          </a:custGeom>
          <a:solidFill>
            <a:schemeClr val="tx1">
              <a:alpha val="2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3814FDB4-6413-4655-941C-7D962FD85BCB}"/>
              </a:ext>
            </a:extLst>
          </p:cNvPr>
          <p:cNvSpPr/>
          <p:nvPr/>
        </p:nvSpPr>
        <p:spPr>
          <a:xfrm>
            <a:off x="665316" y="1878431"/>
            <a:ext cx="1624973" cy="1868806"/>
          </a:xfrm>
          <a:custGeom>
            <a:avLst/>
            <a:gdLst>
              <a:gd name="connsiteX0" fmla="*/ 86342 w 2166631"/>
              <a:gd name="connsiteY0" fmla="*/ 0 h 2491741"/>
              <a:gd name="connsiteX1" fmla="*/ 172742 w 2166631"/>
              <a:gd name="connsiteY1" fmla="*/ 86463 h 2491741"/>
              <a:gd name="connsiteX2" fmla="*/ 105445 w 2166631"/>
              <a:gd name="connsiteY2" fmla="*/ 171432 h 2491741"/>
              <a:gd name="connsiteX3" fmla="*/ 105612 w 2166631"/>
              <a:gd name="connsiteY3" fmla="*/ 422906 h 2491741"/>
              <a:gd name="connsiteX4" fmla="*/ 2166631 w 2166631"/>
              <a:gd name="connsiteY4" fmla="*/ 422906 h 2491741"/>
              <a:gd name="connsiteX5" fmla="*/ 1485790 w 2166631"/>
              <a:gd name="connsiteY5" fmla="*/ 1181809 h 2491741"/>
              <a:gd name="connsiteX6" fmla="*/ 1484827 w 2166631"/>
              <a:gd name="connsiteY6" fmla="*/ 1181858 h 2491741"/>
              <a:gd name="connsiteX7" fmla="*/ 106117 w 2166631"/>
              <a:gd name="connsiteY7" fmla="*/ 1181858 h 2491741"/>
              <a:gd name="connsiteX8" fmla="*/ 106672 w 2166631"/>
              <a:gd name="connsiteY8" fmla="*/ 2014324 h 2491741"/>
              <a:gd name="connsiteX9" fmla="*/ 415294 w 2166631"/>
              <a:gd name="connsiteY9" fmla="*/ 2379862 h 2491741"/>
              <a:gd name="connsiteX10" fmla="*/ 497839 w 2166631"/>
              <a:gd name="connsiteY10" fmla="*/ 2319063 h 2491741"/>
              <a:gd name="connsiteX11" fmla="*/ 584181 w 2166631"/>
              <a:gd name="connsiteY11" fmla="*/ 2405278 h 2491741"/>
              <a:gd name="connsiteX12" fmla="*/ 497839 w 2166631"/>
              <a:gd name="connsiteY12" fmla="*/ 2491741 h 2491741"/>
              <a:gd name="connsiteX13" fmla="*/ 412782 w 2166631"/>
              <a:gd name="connsiteY13" fmla="*/ 2419231 h 2491741"/>
              <a:gd name="connsiteX14" fmla="*/ 67298 w 2166631"/>
              <a:gd name="connsiteY14" fmla="*/ 2011832 h 2491741"/>
              <a:gd name="connsiteX15" fmla="*/ 67298 w 2166631"/>
              <a:gd name="connsiteY15" fmla="*/ 171432 h 2491741"/>
              <a:gd name="connsiteX16" fmla="*/ 0 w 2166631"/>
              <a:gd name="connsiteY16" fmla="*/ 86463 h 2491741"/>
              <a:gd name="connsiteX17" fmla="*/ 86342 w 2166631"/>
              <a:gd name="connsiteY17" fmla="*/ 0 h 2491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6631" h="2491741">
                <a:moveTo>
                  <a:pt x="86342" y="0"/>
                </a:moveTo>
                <a:cubicBezTo>
                  <a:pt x="133369" y="0"/>
                  <a:pt x="172742" y="38124"/>
                  <a:pt x="172742" y="86463"/>
                </a:cubicBezTo>
                <a:cubicBezTo>
                  <a:pt x="172742" y="128325"/>
                  <a:pt x="143475" y="162461"/>
                  <a:pt x="105445" y="171432"/>
                </a:cubicBezTo>
                <a:lnTo>
                  <a:pt x="105612" y="422906"/>
                </a:lnTo>
                <a:lnTo>
                  <a:pt x="2166631" y="422906"/>
                </a:lnTo>
                <a:cubicBezTo>
                  <a:pt x="2166631" y="818186"/>
                  <a:pt x="1867523" y="1142779"/>
                  <a:pt x="1485790" y="1181809"/>
                </a:cubicBezTo>
                <a:lnTo>
                  <a:pt x="1484827" y="1181858"/>
                </a:lnTo>
                <a:lnTo>
                  <a:pt x="106117" y="1181858"/>
                </a:lnTo>
                <a:lnTo>
                  <a:pt x="106672" y="2014324"/>
                </a:lnTo>
                <a:cubicBezTo>
                  <a:pt x="106672" y="2197217"/>
                  <a:pt x="240040" y="2349463"/>
                  <a:pt x="415294" y="2379862"/>
                </a:cubicBezTo>
                <a:cubicBezTo>
                  <a:pt x="425459" y="2344479"/>
                  <a:pt x="458465" y="2319063"/>
                  <a:pt x="497839" y="2319063"/>
                </a:cubicBezTo>
                <a:cubicBezTo>
                  <a:pt x="544807" y="2319063"/>
                  <a:pt x="584181" y="2357187"/>
                  <a:pt x="584181" y="2405278"/>
                </a:cubicBezTo>
                <a:cubicBezTo>
                  <a:pt x="584181" y="2452372"/>
                  <a:pt x="546151" y="2491741"/>
                  <a:pt x="497839" y="2491741"/>
                </a:cubicBezTo>
                <a:cubicBezTo>
                  <a:pt x="455953" y="2491741"/>
                  <a:pt x="420318" y="2460096"/>
                  <a:pt x="412782" y="2419231"/>
                </a:cubicBezTo>
                <a:cubicBezTo>
                  <a:pt x="217140" y="2386340"/>
                  <a:pt x="67298" y="2216155"/>
                  <a:pt x="67298" y="2011832"/>
                </a:cubicBezTo>
                <a:lnTo>
                  <a:pt x="67298" y="171432"/>
                </a:lnTo>
                <a:cubicBezTo>
                  <a:pt x="27924" y="161216"/>
                  <a:pt x="0" y="127079"/>
                  <a:pt x="0" y="86463"/>
                </a:cubicBezTo>
                <a:cubicBezTo>
                  <a:pt x="0" y="39369"/>
                  <a:pt x="38147" y="0"/>
                  <a:pt x="86342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CDFB2C76-0DCE-4127-B629-F7D313C1263B}"/>
              </a:ext>
            </a:extLst>
          </p:cNvPr>
          <p:cNvSpPr/>
          <p:nvPr/>
        </p:nvSpPr>
        <p:spPr>
          <a:xfrm>
            <a:off x="2731768" y="1878431"/>
            <a:ext cx="1624015" cy="2940373"/>
          </a:xfrm>
          <a:custGeom>
            <a:avLst/>
            <a:gdLst>
              <a:gd name="connsiteX0" fmla="*/ 86292 w 2165353"/>
              <a:gd name="connsiteY0" fmla="*/ 0 h 3920497"/>
              <a:gd name="connsiteX1" fmla="*/ 172760 w 2165353"/>
              <a:gd name="connsiteY1" fmla="*/ 86251 h 3920497"/>
              <a:gd name="connsiteX2" fmla="*/ 105397 w 2165353"/>
              <a:gd name="connsiteY2" fmla="*/ 171718 h 3920497"/>
              <a:gd name="connsiteX3" fmla="*/ 105496 w 2165353"/>
              <a:gd name="connsiteY3" fmla="*/ 422906 h 3920497"/>
              <a:gd name="connsiteX4" fmla="*/ 2165353 w 2165353"/>
              <a:gd name="connsiteY4" fmla="*/ 422906 h 3920497"/>
              <a:gd name="connsiteX5" fmla="*/ 1484546 w 2165353"/>
              <a:gd name="connsiteY5" fmla="*/ 1181705 h 3920497"/>
              <a:gd name="connsiteX6" fmla="*/ 1481533 w 2165353"/>
              <a:gd name="connsiteY6" fmla="*/ 1181858 h 3920497"/>
              <a:gd name="connsiteX7" fmla="*/ 105794 w 2165353"/>
              <a:gd name="connsiteY7" fmla="*/ 1181858 h 3920497"/>
              <a:gd name="connsiteX8" fmla="*/ 106683 w 2165353"/>
              <a:gd name="connsiteY8" fmla="*/ 3442981 h 3920497"/>
              <a:gd name="connsiteX9" fmla="*/ 415338 w 2165353"/>
              <a:gd name="connsiteY9" fmla="*/ 3808763 h 3920497"/>
              <a:gd name="connsiteX10" fmla="*/ 497833 w 2165353"/>
              <a:gd name="connsiteY10" fmla="*/ 3747603 h 3920497"/>
              <a:gd name="connsiteX11" fmla="*/ 584242 w 2165353"/>
              <a:gd name="connsiteY11" fmla="*/ 3834246 h 3920497"/>
              <a:gd name="connsiteX12" fmla="*/ 497833 w 2165353"/>
              <a:gd name="connsiteY12" fmla="*/ 3920497 h 3920497"/>
              <a:gd name="connsiteX13" fmla="*/ 412709 w 2165353"/>
              <a:gd name="connsiteY13" fmla="*/ 3847968 h 3920497"/>
              <a:gd name="connsiteX14" fmla="*/ 67246 w 2165353"/>
              <a:gd name="connsiteY14" fmla="*/ 3440236 h 3920497"/>
              <a:gd name="connsiteX15" fmla="*/ 67246 w 2165353"/>
              <a:gd name="connsiteY15" fmla="*/ 171718 h 3920497"/>
              <a:gd name="connsiteX16" fmla="*/ 0 w 2165353"/>
              <a:gd name="connsiteY16" fmla="*/ 86251 h 3920497"/>
              <a:gd name="connsiteX17" fmla="*/ 86292 w 2165353"/>
              <a:gd name="connsiteY17" fmla="*/ 0 h 3920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5353" h="3920497">
                <a:moveTo>
                  <a:pt x="86292" y="0"/>
                </a:moveTo>
                <a:cubicBezTo>
                  <a:pt x="133324" y="0"/>
                  <a:pt x="172760" y="38029"/>
                  <a:pt x="172760" y="86251"/>
                </a:cubicBezTo>
                <a:cubicBezTo>
                  <a:pt x="172760" y="128200"/>
                  <a:pt x="143490" y="162701"/>
                  <a:pt x="105397" y="171718"/>
                </a:cubicBezTo>
                <a:lnTo>
                  <a:pt x="105496" y="422906"/>
                </a:lnTo>
                <a:lnTo>
                  <a:pt x="2165353" y="422906"/>
                </a:lnTo>
                <a:cubicBezTo>
                  <a:pt x="2165353" y="818184"/>
                  <a:pt x="1866244" y="1142686"/>
                  <a:pt x="1484546" y="1181705"/>
                </a:cubicBezTo>
                <a:lnTo>
                  <a:pt x="1481533" y="1181858"/>
                </a:lnTo>
                <a:lnTo>
                  <a:pt x="105794" y="1181858"/>
                </a:lnTo>
                <a:lnTo>
                  <a:pt x="106683" y="3442981"/>
                </a:lnTo>
                <a:cubicBezTo>
                  <a:pt x="106683" y="3626068"/>
                  <a:pt x="240007" y="3778183"/>
                  <a:pt x="415338" y="3808763"/>
                </a:cubicBezTo>
                <a:cubicBezTo>
                  <a:pt x="425445" y="3773086"/>
                  <a:pt x="458513" y="3747603"/>
                  <a:pt x="497833" y="3747603"/>
                </a:cubicBezTo>
                <a:cubicBezTo>
                  <a:pt x="544806" y="3747603"/>
                  <a:pt x="584242" y="3785632"/>
                  <a:pt x="584242" y="3834246"/>
                </a:cubicBezTo>
                <a:cubicBezTo>
                  <a:pt x="584242" y="3881292"/>
                  <a:pt x="546150" y="3920497"/>
                  <a:pt x="497833" y="3920497"/>
                </a:cubicBezTo>
                <a:cubicBezTo>
                  <a:pt x="456001" y="3920497"/>
                  <a:pt x="420362" y="3888741"/>
                  <a:pt x="412709" y="3847968"/>
                </a:cubicBezTo>
                <a:cubicBezTo>
                  <a:pt x="217221" y="3815036"/>
                  <a:pt x="67246" y="3644886"/>
                  <a:pt x="67246" y="3440236"/>
                </a:cubicBezTo>
                <a:lnTo>
                  <a:pt x="67246" y="171718"/>
                </a:lnTo>
                <a:cubicBezTo>
                  <a:pt x="27927" y="161524"/>
                  <a:pt x="0" y="127024"/>
                  <a:pt x="0" y="86251"/>
                </a:cubicBezTo>
                <a:cubicBezTo>
                  <a:pt x="0" y="39205"/>
                  <a:pt x="38092" y="0"/>
                  <a:pt x="86292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17AB2DEB-C34B-40BC-9156-AEAE3819A11A}"/>
              </a:ext>
            </a:extLst>
          </p:cNvPr>
          <p:cNvSpPr/>
          <p:nvPr/>
        </p:nvSpPr>
        <p:spPr>
          <a:xfrm>
            <a:off x="4722976" y="1878430"/>
            <a:ext cx="1626869" cy="1867853"/>
          </a:xfrm>
          <a:custGeom>
            <a:avLst/>
            <a:gdLst>
              <a:gd name="connsiteX0" fmla="*/ 86374 w 2169159"/>
              <a:gd name="connsiteY0" fmla="*/ 0 h 2490470"/>
              <a:gd name="connsiteX1" fmla="*/ 172749 w 2169159"/>
              <a:gd name="connsiteY1" fmla="*/ 86419 h 2490470"/>
              <a:gd name="connsiteX2" fmla="*/ 107996 w 2169159"/>
              <a:gd name="connsiteY2" fmla="*/ 170099 h 2490470"/>
              <a:gd name="connsiteX3" fmla="*/ 107996 w 2169159"/>
              <a:gd name="connsiteY3" fmla="*/ 420391 h 2490470"/>
              <a:gd name="connsiteX4" fmla="*/ 107996 w 2169159"/>
              <a:gd name="connsiteY4" fmla="*/ 421636 h 2490470"/>
              <a:gd name="connsiteX5" fmla="*/ 107997 w 2169159"/>
              <a:gd name="connsiteY5" fmla="*/ 422906 h 2490470"/>
              <a:gd name="connsiteX6" fmla="*/ 2169159 w 2169159"/>
              <a:gd name="connsiteY6" fmla="*/ 422906 h 2490470"/>
              <a:gd name="connsiteX7" fmla="*/ 1488327 w 2169159"/>
              <a:gd name="connsiteY7" fmla="*/ 1180510 h 2490470"/>
              <a:gd name="connsiteX8" fmla="*/ 1461768 w 2169159"/>
              <a:gd name="connsiteY8" fmla="*/ 1181858 h 2490470"/>
              <a:gd name="connsiteX9" fmla="*/ 108567 w 2169159"/>
              <a:gd name="connsiteY9" fmla="*/ 1181858 h 2490470"/>
              <a:gd name="connsiteX10" fmla="*/ 109191 w 2169159"/>
              <a:gd name="connsiteY10" fmla="*/ 2012798 h 2490470"/>
              <a:gd name="connsiteX11" fmla="*/ 401316 w 2169159"/>
              <a:gd name="connsiteY11" fmla="*/ 2376158 h 2490470"/>
              <a:gd name="connsiteX12" fmla="*/ 482626 w 2169159"/>
              <a:gd name="connsiteY12" fmla="*/ 2317632 h 2490470"/>
              <a:gd name="connsiteX13" fmla="*/ 569000 w 2169159"/>
              <a:gd name="connsiteY13" fmla="*/ 2404051 h 2490470"/>
              <a:gd name="connsiteX14" fmla="*/ 482626 w 2169159"/>
              <a:gd name="connsiteY14" fmla="*/ 2490470 h 2490470"/>
              <a:gd name="connsiteX15" fmla="*/ 396252 w 2169159"/>
              <a:gd name="connsiteY15" fmla="*/ 2415507 h 2490470"/>
              <a:gd name="connsiteX16" fmla="*/ 68564 w 2169159"/>
              <a:gd name="connsiteY16" fmla="*/ 2011553 h 2490470"/>
              <a:gd name="connsiteX17" fmla="*/ 68564 w 2169159"/>
              <a:gd name="connsiteY17" fmla="*/ 171344 h 2490470"/>
              <a:gd name="connsiteX18" fmla="*/ 0 w 2169159"/>
              <a:gd name="connsiteY18" fmla="*/ 86419 h 2490470"/>
              <a:gd name="connsiteX19" fmla="*/ 86374 w 2169159"/>
              <a:gd name="connsiteY19" fmla="*/ 0 h 249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169159" h="2490470">
                <a:moveTo>
                  <a:pt x="86374" y="0"/>
                </a:moveTo>
                <a:cubicBezTo>
                  <a:pt x="133317" y="0"/>
                  <a:pt x="172749" y="38104"/>
                  <a:pt x="172749" y="86419"/>
                </a:cubicBezTo>
                <a:cubicBezTo>
                  <a:pt x="172749" y="127014"/>
                  <a:pt x="146063" y="160137"/>
                  <a:pt x="107996" y="170099"/>
                </a:cubicBezTo>
                <a:lnTo>
                  <a:pt x="107996" y="420391"/>
                </a:lnTo>
                <a:lnTo>
                  <a:pt x="107996" y="421636"/>
                </a:lnTo>
                <a:lnTo>
                  <a:pt x="107997" y="422906"/>
                </a:lnTo>
                <a:lnTo>
                  <a:pt x="2169159" y="422906"/>
                </a:lnTo>
                <a:cubicBezTo>
                  <a:pt x="2169159" y="817547"/>
                  <a:pt x="1869971" y="1141551"/>
                  <a:pt x="1488327" y="1180510"/>
                </a:cubicBezTo>
                <a:lnTo>
                  <a:pt x="1461768" y="1181858"/>
                </a:lnTo>
                <a:lnTo>
                  <a:pt x="108567" y="1181858"/>
                </a:lnTo>
                <a:lnTo>
                  <a:pt x="109191" y="2012798"/>
                </a:lnTo>
                <a:cubicBezTo>
                  <a:pt x="109191" y="2190618"/>
                  <a:pt x="234940" y="2339299"/>
                  <a:pt x="401316" y="2376158"/>
                </a:cubicBezTo>
                <a:cubicBezTo>
                  <a:pt x="412753" y="2341789"/>
                  <a:pt x="444446" y="2317632"/>
                  <a:pt x="482626" y="2317632"/>
                </a:cubicBezTo>
                <a:cubicBezTo>
                  <a:pt x="529625" y="2317632"/>
                  <a:pt x="569000" y="2355736"/>
                  <a:pt x="569000" y="2404051"/>
                </a:cubicBezTo>
                <a:cubicBezTo>
                  <a:pt x="569000" y="2451121"/>
                  <a:pt x="530820" y="2490470"/>
                  <a:pt x="482626" y="2490470"/>
                </a:cubicBezTo>
                <a:cubicBezTo>
                  <a:pt x="438187" y="2490470"/>
                  <a:pt x="401316" y="2458841"/>
                  <a:pt x="396252" y="2415507"/>
                </a:cubicBezTo>
                <a:cubicBezTo>
                  <a:pt x="209620" y="2376158"/>
                  <a:pt x="68564" y="2209794"/>
                  <a:pt x="68564" y="2011553"/>
                </a:cubicBezTo>
                <a:lnTo>
                  <a:pt x="68564" y="171344"/>
                </a:lnTo>
                <a:cubicBezTo>
                  <a:pt x="29189" y="162628"/>
                  <a:pt x="0" y="128259"/>
                  <a:pt x="0" y="86419"/>
                </a:cubicBezTo>
                <a:cubicBezTo>
                  <a:pt x="0" y="39349"/>
                  <a:pt x="38066" y="0"/>
                  <a:pt x="8637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689B1E50-9E86-4152-86DC-915D9CBCD664}"/>
              </a:ext>
            </a:extLst>
          </p:cNvPr>
          <p:cNvSpPr/>
          <p:nvPr/>
        </p:nvSpPr>
        <p:spPr>
          <a:xfrm>
            <a:off x="6788468" y="1878432"/>
            <a:ext cx="1624964" cy="2939411"/>
          </a:xfrm>
          <a:custGeom>
            <a:avLst/>
            <a:gdLst>
              <a:gd name="connsiteX0" fmla="*/ 86366 w 2166618"/>
              <a:gd name="connsiteY0" fmla="*/ 0 h 3919215"/>
              <a:gd name="connsiteX1" fmla="*/ 172731 w 2166618"/>
              <a:gd name="connsiteY1" fmla="*/ 86223 h 3919215"/>
              <a:gd name="connsiteX2" fmla="*/ 107928 w 2166618"/>
              <a:gd name="connsiteY2" fmla="*/ 170094 h 3919215"/>
              <a:gd name="connsiteX3" fmla="*/ 108025 w 2166618"/>
              <a:gd name="connsiteY3" fmla="*/ 422905 h 3919215"/>
              <a:gd name="connsiteX4" fmla="*/ 2166618 w 2166618"/>
              <a:gd name="connsiteY4" fmla="*/ 422905 h 3919215"/>
              <a:gd name="connsiteX5" fmla="*/ 1485781 w 2166618"/>
              <a:gd name="connsiteY5" fmla="*/ 1180408 h 3919215"/>
              <a:gd name="connsiteX6" fmla="*/ 1457202 w 2166618"/>
              <a:gd name="connsiteY6" fmla="*/ 1181857 h 3919215"/>
              <a:gd name="connsiteX7" fmla="*/ 108315 w 2166618"/>
              <a:gd name="connsiteY7" fmla="*/ 1181857 h 3919215"/>
              <a:gd name="connsiteX8" fmla="*/ 109180 w 2166618"/>
              <a:gd name="connsiteY8" fmla="*/ 3441463 h 3919215"/>
              <a:gd name="connsiteX9" fmla="*/ 401332 w 2166618"/>
              <a:gd name="connsiteY9" fmla="*/ 3804774 h 3919215"/>
              <a:gd name="connsiteX10" fmla="*/ 482577 w 2166618"/>
              <a:gd name="connsiteY10" fmla="*/ 3746378 h 3919215"/>
              <a:gd name="connsiteX11" fmla="*/ 568943 w 2166618"/>
              <a:gd name="connsiteY11" fmla="*/ 3832992 h 3919215"/>
              <a:gd name="connsiteX12" fmla="*/ 482577 w 2166618"/>
              <a:gd name="connsiteY12" fmla="*/ 3919215 h 3919215"/>
              <a:gd name="connsiteX13" fmla="*/ 396212 w 2166618"/>
              <a:gd name="connsiteY13" fmla="*/ 3844358 h 3919215"/>
              <a:gd name="connsiteX14" fmla="*/ 68615 w 2166618"/>
              <a:gd name="connsiteY14" fmla="*/ 3440287 h 3919215"/>
              <a:gd name="connsiteX15" fmla="*/ 68615 w 2166618"/>
              <a:gd name="connsiteY15" fmla="*/ 171662 h 3919215"/>
              <a:gd name="connsiteX16" fmla="*/ 0 w 2166618"/>
              <a:gd name="connsiteY16" fmla="*/ 86223 h 3919215"/>
              <a:gd name="connsiteX17" fmla="*/ 86366 w 2166618"/>
              <a:gd name="connsiteY17" fmla="*/ 0 h 391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166618" h="3919215">
                <a:moveTo>
                  <a:pt x="86366" y="0"/>
                </a:moveTo>
                <a:cubicBezTo>
                  <a:pt x="133360" y="0"/>
                  <a:pt x="172731" y="38016"/>
                  <a:pt x="172731" y="86223"/>
                </a:cubicBezTo>
                <a:cubicBezTo>
                  <a:pt x="172731" y="126982"/>
                  <a:pt x="145991" y="159904"/>
                  <a:pt x="107928" y="170094"/>
                </a:cubicBezTo>
                <a:lnTo>
                  <a:pt x="108025" y="422905"/>
                </a:lnTo>
                <a:lnTo>
                  <a:pt x="2166618" y="422905"/>
                </a:lnTo>
                <a:cubicBezTo>
                  <a:pt x="2166618" y="817584"/>
                  <a:pt x="1867511" y="1141464"/>
                  <a:pt x="1485781" y="1180408"/>
                </a:cubicBezTo>
                <a:lnTo>
                  <a:pt x="1457202" y="1181857"/>
                </a:lnTo>
                <a:lnTo>
                  <a:pt x="108315" y="1181857"/>
                </a:lnTo>
                <a:lnTo>
                  <a:pt x="109180" y="3441463"/>
                </a:lnTo>
                <a:cubicBezTo>
                  <a:pt x="109180" y="3619395"/>
                  <a:pt x="234973" y="3767933"/>
                  <a:pt x="401332" y="3804774"/>
                </a:cubicBezTo>
                <a:cubicBezTo>
                  <a:pt x="412768" y="3770677"/>
                  <a:pt x="444515" y="3746378"/>
                  <a:pt x="482577" y="3746378"/>
                </a:cubicBezTo>
                <a:cubicBezTo>
                  <a:pt x="529572" y="3746378"/>
                  <a:pt x="568943" y="3784394"/>
                  <a:pt x="568943" y="3832992"/>
                </a:cubicBezTo>
                <a:cubicBezTo>
                  <a:pt x="568943" y="3880023"/>
                  <a:pt x="530824" y="3919215"/>
                  <a:pt x="482577" y="3919215"/>
                </a:cubicBezTo>
                <a:cubicBezTo>
                  <a:pt x="438200" y="3919215"/>
                  <a:pt x="401332" y="3887469"/>
                  <a:pt x="396212" y="3844358"/>
                </a:cubicBezTo>
                <a:cubicBezTo>
                  <a:pt x="209542" y="3804774"/>
                  <a:pt x="68615" y="3638599"/>
                  <a:pt x="68615" y="3440287"/>
                </a:cubicBezTo>
                <a:lnTo>
                  <a:pt x="68615" y="171662"/>
                </a:lnTo>
                <a:cubicBezTo>
                  <a:pt x="29187" y="162647"/>
                  <a:pt x="0" y="128158"/>
                  <a:pt x="0" y="86223"/>
                </a:cubicBezTo>
                <a:cubicBezTo>
                  <a:pt x="0" y="39192"/>
                  <a:pt x="39371" y="0"/>
                  <a:pt x="86366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3" name="Shape">
            <a:extLst>
              <a:ext uri="{FF2B5EF4-FFF2-40B4-BE49-F238E27FC236}">
                <a16:creationId xmlns:a16="http://schemas.microsoft.com/office/drawing/2014/main" id="{A7476DA0-B528-4A8D-A719-37DB82F98BFB}"/>
              </a:ext>
            </a:extLst>
          </p:cNvPr>
          <p:cNvSpPr/>
          <p:nvPr/>
        </p:nvSpPr>
        <p:spPr>
          <a:xfrm>
            <a:off x="1132042" y="3621506"/>
            <a:ext cx="688656" cy="688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39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4" name="Shape">
            <a:extLst>
              <a:ext uri="{FF2B5EF4-FFF2-40B4-BE49-F238E27FC236}">
                <a16:creationId xmlns:a16="http://schemas.microsoft.com/office/drawing/2014/main" id="{E989DA4B-E7C7-4E71-842A-92417191467F}"/>
              </a:ext>
            </a:extLst>
          </p:cNvPr>
          <p:cNvSpPr/>
          <p:nvPr/>
        </p:nvSpPr>
        <p:spPr>
          <a:xfrm>
            <a:off x="3227069" y="4678781"/>
            <a:ext cx="688656" cy="688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42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3B5B82DA-7F04-4396-A7A9-E1EC7770C6F5}"/>
              </a:ext>
            </a:extLst>
          </p:cNvPr>
          <p:cNvSpPr/>
          <p:nvPr/>
        </p:nvSpPr>
        <p:spPr>
          <a:xfrm>
            <a:off x="5180175" y="3621506"/>
            <a:ext cx="688656" cy="688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39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2FB16A9D-EE47-4AE3-95D5-4FE71F67D3B2}"/>
              </a:ext>
            </a:extLst>
          </p:cNvPr>
          <p:cNvSpPr/>
          <p:nvPr/>
        </p:nvSpPr>
        <p:spPr>
          <a:xfrm>
            <a:off x="7274245" y="4678781"/>
            <a:ext cx="688656" cy="6886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52" y="0"/>
                </a:moveTo>
                <a:lnTo>
                  <a:pt x="7558" y="0"/>
                </a:lnTo>
                <a:cubicBezTo>
                  <a:pt x="3406" y="0"/>
                  <a:pt x="0" y="3376"/>
                  <a:pt x="0" y="7558"/>
                </a:cubicBezTo>
                <a:lnTo>
                  <a:pt x="0" y="21152"/>
                </a:lnTo>
                <a:cubicBezTo>
                  <a:pt x="0" y="21391"/>
                  <a:pt x="209" y="21600"/>
                  <a:pt x="448" y="21600"/>
                </a:cubicBezTo>
                <a:lnTo>
                  <a:pt x="14042" y="21600"/>
                </a:lnTo>
                <a:cubicBezTo>
                  <a:pt x="18194" y="21600"/>
                  <a:pt x="21600" y="18224"/>
                  <a:pt x="21600" y="14042"/>
                </a:cubicBezTo>
                <a:lnTo>
                  <a:pt x="21600" y="448"/>
                </a:lnTo>
                <a:cubicBezTo>
                  <a:pt x="21600" y="209"/>
                  <a:pt x="21391" y="0"/>
                  <a:pt x="21152" y="0"/>
                </a:cubicBezTo>
                <a:close/>
                <a:moveTo>
                  <a:pt x="20704" y="14042"/>
                </a:moveTo>
                <a:cubicBezTo>
                  <a:pt x="20704" y="17716"/>
                  <a:pt x="17716" y="20704"/>
                  <a:pt x="14042" y="20704"/>
                </a:cubicBezTo>
                <a:lnTo>
                  <a:pt x="896" y="20704"/>
                </a:lnTo>
                <a:lnTo>
                  <a:pt x="896" y="7558"/>
                </a:lnTo>
                <a:cubicBezTo>
                  <a:pt x="896" y="3884"/>
                  <a:pt x="3884" y="896"/>
                  <a:pt x="7558" y="896"/>
                </a:cubicBezTo>
                <a:lnTo>
                  <a:pt x="20704" y="896"/>
                </a:lnTo>
                <a:lnTo>
                  <a:pt x="20704" y="1404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FE1690-E0DA-4046-9576-5C97C80DFA87}"/>
              </a:ext>
            </a:extLst>
          </p:cNvPr>
          <p:cNvSpPr txBox="1"/>
          <p:nvPr/>
        </p:nvSpPr>
        <p:spPr>
          <a:xfrm>
            <a:off x="823187" y="2833351"/>
            <a:ext cx="1392825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4B9B4C8C-931B-4098-A8F3-5D45BC13884A}"/>
              </a:ext>
            </a:extLst>
          </p:cNvPr>
          <p:cNvSpPr txBox="1"/>
          <p:nvPr/>
        </p:nvSpPr>
        <p:spPr>
          <a:xfrm>
            <a:off x="2903989" y="2833350"/>
            <a:ext cx="1411553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9BC601AF-B967-477A-AD57-5B17228B4CA0}"/>
              </a:ext>
            </a:extLst>
          </p:cNvPr>
          <p:cNvSpPr txBox="1"/>
          <p:nvPr/>
        </p:nvSpPr>
        <p:spPr>
          <a:xfrm>
            <a:off x="4874355" y="2833351"/>
            <a:ext cx="1392825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66E9208-E4C2-4188-843F-911D2847F8ED}"/>
              </a:ext>
            </a:extLst>
          </p:cNvPr>
          <p:cNvSpPr txBox="1"/>
          <p:nvPr/>
        </p:nvSpPr>
        <p:spPr>
          <a:xfrm>
            <a:off x="6941017" y="2833350"/>
            <a:ext cx="1411553" cy="1323439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CA0110B-4084-4E0A-BE6C-9987ABF96687}"/>
              </a:ext>
            </a:extLst>
          </p:cNvPr>
          <p:cNvSpPr txBox="1"/>
          <p:nvPr/>
        </p:nvSpPr>
        <p:spPr>
          <a:xfrm>
            <a:off x="872679" y="1687816"/>
            <a:ext cx="139282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noProof="1">
                <a:solidFill>
                  <a:schemeClr val="accent3">
                    <a:lumMod val="60000"/>
                    <a:lumOff val="40000"/>
                  </a:schemeClr>
                </a:solidFill>
              </a:rPr>
              <a:t>2020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BB4F36-C436-4174-BD9A-11ADF2ED0BA8}"/>
              </a:ext>
            </a:extLst>
          </p:cNvPr>
          <p:cNvSpPr txBox="1"/>
          <p:nvPr/>
        </p:nvSpPr>
        <p:spPr>
          <a:xfrm>
            <a:off x="2960644" y="1687816"/>
            <a:ext cx="139282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noProof="1">
                <a:solidFill>
                  <a:schemeClr val="accent4">
                    <a:lumMod val="60000"/>
                    <a:lumOff val="40000"/>
                  </a:schemeClr>
                </a:solidFill>
              </a:rPr>
              <a:t>2021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54B9E21-4C57-4695-9C37-AFDCF7AD4DA0}"/>
              </a:ext>
            </a:extLst>
          </p:cNvPr>
          <p:cNvSpPr txBox="1"/>
          <p:nvPr/>
        </p:nvSpPr>
        <p:spPr>
          <a:xfrm>
            <a:off x="4923847" y="1687816"/>
            <a:ext cx="139282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noProof="1">
                <a:solidFill>
                  <a:schemeClr val="accent6">
                    <a:lumMod val="60000"/>
                    <a:lumOff val="40000"/>
                  </a:schemeClr>
                </a:solidFill>
              </a:rPr>
              <a:t>2023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6BAAFA7-3357-4AC2-8A3D-A17ED240B27A}"/>
              </a:ext>
            </a:extLst>
          </p:cNvPr>
          <p:cNvSpPr txBox="1"/>
          <p:nvPr/>
        </p:nvSpPr>
        <p:spPr>
          <a:xfrm>
            <a:off x="6997673" y="1687816"/>
            <a:ext cx="1392826" cy="415498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1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2027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4BC9A23-5D39-41FA-BFD2-5BD48A4CE58B}"/>
              </a:ext>
            </a:extLst>
          </p:cNvPr>
          <p:cNvSpPr txBox="1"/>
          <p:nvPr/>
        </p:nvSpPr>
        <p:spPr>
          <a:xfrm>
            <a:off x="823187" y="2280870"/>
            <a:ext cx="139282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61CB0B41-2DBA-4F27-8524-00BFE1DC8CF9}"/>
              </a:ext>
            </a:extLst>
          </p:cNvPr>
          <p:cNvSpPr txBox="1"/>
          <p:nvPr/>
        </p:nvSpPr>
        <p:spPr>
          <a:xfrm>
            <a:off x="2911152" y="2280870"/>
            <a:ext cx="139282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E65A3CFD-E6F6-4BCE-BD90-01E9868A73EC}"/>
              </a:ext>
            </a:extLst>
          </p:cNvPr>
          <p:cNvSpPr txBox="1"/>
          <p:nvPr/>
        </p:nvSpPr>
        <p:spPr>
          <a:xfrm>
            <a:off x="4874355" y="2280870"/>
            <a:ext cx="139282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/>
              <a:t>Lorem Ipsum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AD6FFA45-4010-4EF3-BB48-3574D2940A58}"/>
              </a:ext>
            </a:extLst>
          </p:cNvPr>
          <p:cNvSpPr txBox="1"/>
          <p:nvPr/>
        </p:nvSpPr>
        <p:spPr>
          <a:xfrm>
            <a:off x="6948181" y="2280870"/>
            <a:ext cx="1392826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99" name="Graphic 27" descr="Lightbulb">
            <a:extLst>
              <a:ext uri="{FF2B5EF4-FFF2-40B4-BE49-F238E27FC236}">
                <a16:creationId xmlns:a16="http://schemas.microsoft.com/office/drawing/2014/main" id="{756FCFFF-C79F-47ED-9970-2A4AF1646379}"/>
              </a:ext>
            </a:extLst>
          </p:cNvPr>
          <p:cNvGrpSpPr/>
          <p:nvPr/>
        </p:nvGrpSpPr>
        <p:grpSpPr>
          <a:xfrm>
            <a:off x="1225410" y="3714874"/>
            <a:ext cx="501920" cy="501920"/>
            <a:chOff x="1633880" y="3810166"/>
            <a:chExt cx="669226" cy="669226"/>
          </a:xfrm>
          <a:solidFill>
            <a:schemeClr val="bg1"/>
          </a:solidFill>
        </p:grpSpPr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816E8372-A244-4700-B544-F0A147031806}"/>
                </a:ext>
              </a:extLst>
            </p:cNvPr>
            <p:cNvSpPr/>
            <p:nvPr/>
          </p:nvSpPr>
          <p:spPr>
            <a:xfrm>
              <a:off x="1877868" y="4256316"/>
              <a:ext cx="181248" cy="41826"/>
            </a:xfrm>
            <a:custGeom>
              <a:avLst/>
              <a:gdLst>
                <a:gd name="connsiteX0" fmla="*/ 20913 w 181248"/>
                <a:gd name="connsiteY0" fmla="*/ 0 h 41826"/>
                <a:gd name="connsiteX1" fmla="*/ 160335 w 181248"/>
                <a:gd name="connsiteY1" fmla="*/ 0 h 41826"/>
                <a:gd name="connsiteX2" fmla="*/ 181249 w 181248"/>
                <a:gd name="connsiteY2" fmla="*/ 20913 h 41826"/>
                <a:gd name="connsiteX3" fmla="*/ 160335 w 181248"/>
                <a:gd name="connsiteY3" fmla="*/ 41827 h 41826"/>
                <a:gd name="connsiteX4" fmla="*/ 20913 w 181248"/>
                <a:gd name="connsiteY4" fmla="*/ 41827 h 41826"/>
                <a:gd name="connsiteX5" fmla="*/ 0 w 181248"/>
                <a:gd name="connsiteY5" fmla="*/ 20913 h 41826"/>
                <a:gd name="connsiteX6" fmla="*/ 20913 w 181248"/>
                <a:gd name="connsiteY6" fmla="*/ 0 h 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248" h="41826">
                  <a:moveTo>
                    <a:pt x="20913" y="0"/>
                  </a:moveTo>
                  <a:lnTo>
                    <a:pt x="160335" y="0"/>
                  </a:lnTo>
                  <a:cubicBezTo>
                    <a:pt x="172186" y="0"/>
                    <a:pt x="181249" y="9062"/>
                    <a:pt x="181249" y="20913"/>
                  </a:cubicBezTo>
                  <a:cubicBezTo>
                    <a:pt x="181249" y="32764"/>
                    <a:pt x="172186" y="41827"/>
                    <a:pt x="160335" y="41827"/>
                  </a:cubicBezTo>
                  <a:lnTo>
                    <a:pt x="20913" y="41827"/>
                  </a:lnTo>
                  <a:cubicBezTo>
                    <a:pt x="9062" y="41827"/>
                    <a:pt x="0" y="32764"/>
                    <a:pt x="0" y="20913"/>
                  </a:cubicBezTo>
                  <a:cubicBezTo>
                    <a:pt x="0" y="9062"/>
                    <a:pt x="9062" y="0"/>
                    <a:pt x="20913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E8D6C2FE-9080-456E-91FF-C527FDE852D3}"/>
                </a:ext>
              </a:extLst>
            </p:cNvPr>
            <p:cNvSpPr/>
            <p:nvPr/>
          </p:nvSpPr>
          <p:spPr>
            <a:xfrm>
              <a:off x="1877868" y="4326027"/>
              <a:ext cx="181248" cy="41826"/>
            </a:xfrm>
            <a:custGeom>
              <a:avLst/>
              <a:gdLst>
                <a:gd name="connsiteX0" fmla="*/ 20913 w 181248"/>
                <a:gd name="connsiteY0" fmla="*/ 0 h 41826"/>
                <a:gd name="connsiteX1" fmla="*/ 160335 w 181248"/>
                <a:gd name="connsiteY1" fmla="*/ 0 h 41826"/>
                <a:gd name="connsiteX2" fmla="*/ 181249 w 181248"/>
                <a:gd name="connsiteY2" fmla="*/ 20913 h 41826"/>
                <a:gd name="connsiteX3" fmla="*/ 160335 w 181248"/>
                <a:gd name="connsiteY3" fmla="*/ 41827 h 41826"/>
                <a:gd name="connsiteX4" fmla="*/ 20913 w 181248"/>
                <a:gd name="connsiteY4" fmla="*/ 41827 h 41826"/>
                <a:gd name="connsiteX5" fmla="*/ 0 w 181248"/>
                <a:gd name="connsiteY5" fmla="*/ 20913 h 41826"/>
                <a:gd name="connsiteX6" fmla="*/ 20913 w 181248"/>
                <a:gd name="connsiteY6" fmla="*/ 0 h 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248" h="41826">
                  <a:moveTo>
                    <a:pt x="20913" y="0"/>
                  </a:moveTo>
                  <a:lnTo>
                    <a:pt x="160335" y="0"/>
                  </a:lnTo>
                  <a:cubicBezTo>
                    <a:pt x="172186" y="0"/>
                    <a:pt x="181249" y="9062"/>
                    <a:pt x="181249" y="20913"/>
                  </a:cubicBezTo>
                  <a:cubicBezTo>
                    <a:pt x="181249" y="32764"/>
                    <a:pt x="172186" y="41827"/>
                    <a:pt x="160335" y="41827"/>
                  </a:cubicBezTo>
                  <a:lnTo>
                    <a:pt x="20913" y="41827"/>
                  </a:lnTo>
                  <a:cubicBezTo>
                    <a:pt x="9062" y="41827"/>
                    <a:pt x="0" y="32764"/>
                    <a:pt x="0" y="20913"/>
                  </a:cubicBezTo>
                  <a:cubicBezTo>
                    <a:pt x="0" y="9062"/>
                    <a:pt x="9062" y="0"/>
                    <a:pt x="20913" y="0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FCDF41F-8994-429E-85F8-D51BE2C20159}"/>
                </a:ext>
              </a:extLst>
            </p:cNvPr>
            <p:cNvSpPr/>
            <p:nvPr/>
          </p:nvSpPr>
          <p:spPr>
            <a:xfrm>
              <a:off x="1923180" y="4395738"/>
              <a:ext cx="90624" cy="41826"/>
            </a:xfrm>
            <a:custGeom>
              <a:avLst/>
              <a:gdLst>
                <a:gd name="connsiteX0" fmla="*/ 0 w 90624"/>
                <a:gd name="connsiteY0" fmla="*/ 0 h 41826"/>
                <a:gd name="connsiteX1" fmla="*/ 45312 w 90624"/>
                <a:gd name="connsiteY1" fmla="*/ 41827 h 41826"/>
                <a:gd name="connsiteX2" fmla="*/ 90624 w 90624"/>
                <a:gd name="connsiteY2" fmla="*/ 0 h 41826"/>
                <a:gd name="connsiteX3" fmla="*/ 0 w 90624"/>
                <a:gd name="connsiteY3" fmla="*/ 0 h 41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624" h="41826">
                  <a:moveTo>
                    <a:pt x="0" y="0"/>
                  </a:moveTo>
                  <a:cubicBezTo>
                    <a:pt x="2091" y="23702"/>
                    <a:pt x="21610" y="41827"/>
                    <a:pt x="45312" y="41827"/>
                  </a:cubicBezTo>
                  <a:cubicBezTo>
                    <a:pt x="69014" y="41827"/>
                    <a:pt x="88533" y="23702"/>
                    <a:pt x="90624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B52BA66-3585-415B-A413-2C559E61F84C}"/>
                </a:ext>
              </a:extLst>
            </p:cNvPr>
            <p:cNvSpPr/>
            <p:nvPr/>
          </p:nvSpPr>
          <p:spPr>
            <a:xfrm>
              <a:off x="1787244" y="3851992"/>
              <a:ext cx="362497" cy="376439"/>
            </a:xfrm>
            <a:custGeom>
              <a:avLst/>
              <a:gdLst>
                <a:gd name="connsiteX0" fmla="*/ 181249 w 362497"/>
                <a:gd name="connsiteY0" fmla="*/ 0 h 376439"/>
                <a:gd name="connsiteX1" fmla="*/ 181249 w 362497"/>
                <a:gd name="connsiteY1" fmla="*/ 0 h 376439"/>
                <a:gd name="connsiteX2" fmla="*/ 181249 w 362497"/>
                <a:gd name="connsiteY2" fmla="*/ 0 h 376439"/>
                <a:gd name="connsiteX3" fmla="*/ 0 w 362497"/>
                <a:gd name="connsiteY3" fmla="*/ 179157 h 376439"/>
                <a:gd name="connsiteX4" fmla="*/ 0 w 362497"/>
                <a:gd name="connsiteY4" fmla="*/ 185431 h 376439"/>
                <a:gd name="connsiteX5" fmla="*/ 12548 w 362497"/>
                <a:gd name="connsiteY5" fmla="*/ 248171 h 376439"/>
                <a:gd name="connsiteX6" fmla="*/ 43918 w 362497"/>
                <a:gd name="connsiteY6" fmla="*/ 299757 h 376439"/>
                <a:gd name="connsiteX7" fmla="*/ 86442 w 362497"/>
                <a:gd name="connsiteY7" fmla="*/ 368771 h 376439"/>
                <a:gd name="connsiteX8" fmla="*/ 98990 w 362497"/>
                <a:gd name="connsiteY8" fmla="*/ 376440 h 376439"/>
                <a:gd name="connsiteX9" fmla="*/ 263508 w 362497"/>
                <a:gd name="connsiteY9" fmla="*/ 376440 h 376439"/>
                <a:gd name="connsiteX10" fmla="*/ 276056 w 362497"/>
                <a:gd name="connsiteY10" fmla="*/ 368771 h 376439"/>
                <a:gd name="connsiteX11" fmla="*/ 318579 w 362497"/>
                <a:gd name="connsiteY11" fmla="*/ 299757 h 376439"/>
                <a:gd name="connsiteX12" fmla="*/ 349949 w 362497"/>
                <a:gd name="connsiteY12" fmla="*/ 248171 h 376439"/>
                <a:gd name="connsiteX13" fmla="*/ 362497 w 362497"/>
                <a:gd name="connsiteY13" fmla="*/ 185431 h 376439"/>
                <a:gd name="connsiteX14" fmla="*/ 362497 w 362497"/>
                <a:gd name="connsiteY14" fmla="*/ 179157 h 376439"/>
                <a:gd name="connsiteX15" fmla="*/ 181249 w 362497"/>
                <a:gd name="connsiteY15" fmla="*/ 0 h 376439"/>
                <a:gd name="connsiteX16" fmla="*/ 320671 w 362497"/>
                <a:gd name="connsiteY16" fmla="*/ 184734 h 376439"/>
                <a:gd name="connsiteX17" fmla="*/ 310911 w 362497"/>
                <a:gd name="connsiteY17" fmla="*/ 233532 h 376439"/>
                <a:gd name="connsiteX18" fmla="*/ 287210 w 362497"/>
                <a:gd name="connsiteY18" fmla="*/ 271873 h 376439"/>
                <a:gd name="connsiteX19" fmla="*/ 246777 w 362497"/>
                <a:gd name="connsiteY19" fmla="*/ 334613 h 376439"/>
                <a:gd name="connsiteX20" fmla="*/ 181249 w 362497"/>
                <a:gd name="connsiteY20" fmla="*/ 334613 h 376439"/>
                <a:gd name="connsiteX21" fmla="*/ 116417 w 362497"/>
                <a:gd name="connsiteY21" fmla="*/ 334613 h 376439"/>
                <a:gd name="connsiteX22" fmla="*/ 75985 w 362497"/>
                <a:gd name="connsiteY22" fmla="*/ 271873 h 376439"/>
                <a:gd name="connsiteX23" fmla="*/ 52283 w 362497"/>
                <a:gd name="connsiteY23" fmla="*/ 233532 h 376439"/>
                <a:gd name="connsiteX24" fmla="*/ 42524 w 362497"/>
                <a:gd name="connsiteY24" fmla="*/ 184734 h 376439"/>
                <a:gd name="connsiteX25" fmla="*/ 42524 w 362497"/>
                <a:gd name="connsiteY25" fmla="*/ 179157 h 376439"/>
                <a:gd name="connsiteX26" fmla="*/ 181946 w 362497"/>
                <a:gd name="connsiteY26" fmla="*/ 41130 h 376439"/>
                <a:gd name="connsiteX27" fmla="*/ 181946 w 362497"/>
                <a:gd name="connsiteY27" fmla="*/ 41130 h 376439"/>
                <a:gd name="connsiteX28" fmla="*/ 181946 w 362497"/>
                <a:gd name="connsiteY28" fmla="*/ 41130 h 376439"/>
                <a:gd name="connsiteX29" fmla="*/ 181946 w 362497"/>
                <a:gd name="connsiteY29" fmla="*/ 41130 h 376439"/>
                <a:gd name="connsiteX30" fmla="*/ 181946 w 362497"/>
                <a:gd name="connsiteY30" fmla="*/ 41130 h 376439"/>
                <a:gd name="connsiteX31" fmla="*/ 181946 w 362497"/>
                <a:gd name="connsiteY31" fmla="*/ 41130 h 376439"/>
                <a:gd name="connsiteX32" fmla="*/ 181946 w 362497"/>
                <a:gd name="connsiteY32" fmla="*/ 41130 h 376439"/>
                <a:gd name="connsiteX33" fmla="*/ 321368 w 362497"/>
                <a:gd name="connsiteY33" fmla="*/ 179157 h 376439"/>
                <a:gd name="connsiteX34" fmla="*/ 321368 w 362497"/>
                <a:gd name="connsiteY34" fmla="*/ 184734 h 376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62497" h="376439">
                  <a:moveTo>
                    <a:pt x="181249" y="0"/>
                  </a:moveTo>
                  <a:cubicBezTo>
                    <a:pt x="181249" y="0"/>
                    <a:pt x="181249" y="0"/>
                    <a:pt x="181249" y="0"/>
                  </a:cubicBezTo>
                  <a:cubicBezTo>
                    <a:pt x="181249" y="0"/>
                    <a:pt x="181249" y="0"/>
                    <a:pt x="181249" y="0"/>
                  </a:cubicBezTo>
                  <a:cubicBezTo>
                    <a:pt x="82259" y="697"/>
                    <a:pt x="2091" y="80168"/>
                    <a:pt x="0" y="179157"/>
                  </a:cubicBezTo>
                  <a:lnTo>
                    <a:pt x="0" y="185431"/>
                  </a:lnTo>
                  <a:cubicBezTo>
                    <a:pt x="697" y="207042"/>
                    <a:pt x="4880" y="227955"/>
                    <a:pt x="12548" y="248171"/>
                  </a:cubicBezTo>
                  <a:cubicBezTo>
                    <a:pt x="20216" y="266993"/>
                    <a:pt x="30673" y="284421"/>
                    <a:pt x="43918" y="299757"/>
                  </a:cubicBezTo>
                  <a:cubicBezTo>
                    <a:pt x="60649" y="317882"/>
                    <a:pt x="78773" y="353435"/>
                    <a:pt x="86442" y="368771"/>
                  </a:cubicBezTo>
                  <a:cubicBezTo>
                    <a:pt x="88533" y="373651"/>
                    <a:pt x="93413" y="376440"/>
                    <a:pt x="98990" y="376440"/>
                  </a:cubicBezTo>
                  <a:lnTo>
                    <a:pt x="263508" y="376440"/>
                  </a:lnTo>
                  <a:cubicBezTo>
                    <a:pt x="269085" y="376440"/>
                    <a:pt x="273964" y="373651"/>
                    <a:pt x="276056" y="368771"/>
                  </a:cubicBezTo>
                  <a:cubicBezTo>
                    <a:pt x="283724" y="353435"/>
                    <a:pt x="301849" y="317882"/>
                    <a:pt x="318579" y="299757"/>
                  </a:cubicBezTo>
                  <a:cubicBezTo>
                    <a:pt x="331825" y="284421"/>
                    <a:pt x="342978" y="266993"/>
                    <a:pt x="349949" y="248171"/>
                  </a:cubicBezTo>
                  <a:cubicBezTo>
                    <a:pt x="357618" y="227955"/>
                    <a:pt x="361800" y="207042"/>
                    <a:pt x="362497" y="185431"/>
                  </a:cubicBezTo>
                  <a:lnTo>
                    <a:pt x="362497" y="179157"/>
                  </a:lnTo>
                  <a:cubicBezTo>
                    <a:pt x="360406" y="80168"/>
                    <a:pt x="280238" y="697"/>
                    <a:pt x="181249" y="0"/>
                  </a:cubicBezTo>
                  <a:close/>
                  <a:moveTo>
                    <a:pt x="320671" y="184734"/>
                  </a:moveTo>
                  <a:cubicBezTo>
                    <a:pt x="319974" y="201465"/>
                    <a:pt x="316488" y="218196"/>
                    <a:pt x="310911" y="233532"/>
                  </a:cubicBezTo>
                  <a:cubicBezTo>
                    <a:pt x="305334" y="247474"/>
                    <a:pt x="297666" y="260719"/>
                    <a:pt x="287210" y="271873"/>
                  </a:cubicBezTo>
                  <a:cubicBezTo>
                    <a:pt x="271176" y="291392"/>
                    <a:pt x="257234" y="312305"/>
                    <a:pt x="246777" y="334613"/>
                  </a:cubicBezTo>
                  <a:lnTo>
                    <a:pt x="181249" y="334613"/>
                  </a:lnTo>
                  <a:lnTo>
                    <a:pt x="116417" y="334613"/>
                  </a:lnTo>
                  <a:cubicBezTo>
                    <a:pt x="105264" y="312305"/>
                    <a:pt x="91321" y="291392"/>
                    <a:pt x="75985" y="271873"/>
                  </a:cubicBezTo>
                  <a:cubicBezTo>
                    <a:pt x="66225" y="260719"/>
                    <a:pt x="57860" y="247474"/>
                    <a:pt x="52283" y="233532"/>
                  </a:cubicBezTo>
                  <a:cubicBezTo>
                    <a:pt x="46009" y="218196"/>
                    <a:pt x="43221" y="201465"/>
                    <a:pt x="42524" y="184734"/>
                  </a:cubicBezTo>
                  <a:lnTo>
                    <a:pt x="42524" y="179157"/>
                  </a:lnTo>
                  <a:cubicBezTo>
                    <a:pt x="43918" y="103172"/>
                    <a:pt x="105961" y="41827"/>
                    <a:pt x="181946" y="41130"/>
                  </a:cubicBezTo>
                  <a:lnTo>
                    <a:pt x="181946" y="41130"/>
                  </a:lnTo>
                  <a:lnTo>
                    <a:pt x="181946" y="41130"/>
                  </a:lnTo>
                  <a:cubicBezTo>
                    <a:pt x="181946" y="41130"/>
                    <a:pt x="181946" y="41130"/>
                    <a:pt x="181946" y="41130"/>
                  </a:cubicBezTo>
                  <a:cubicBezTo>
                    <a:pt x="181946" y="41130"/>
                    <a:pt x="181946" y="41130"/>
                    <a:pt x="181946" y="41130"/>
                  </a:cubicBezTo>
                  <a:lnTo>
                    <a:pt x="181946" y="41130"/>
                  </a:lnTo>
                  <a:lnTo>
                    <a:pt x="181946" y="41130"/>
                  </a:lnTo>
                  <a:cubicBezTo>
                    <a:pt x="257931" y="41827"/>
                    <a:pt x="319974" y="102475"/>
                    <a:pt x="321368" y="179157"/>
                  </a:cubicBezTo>
                  <a:lnTo>
                    <a:pt x="321368" y="184734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4" name="Graphic 24" descr="Bullseye">
            <a:extLst>
              <a:ext uri="{FF2B5EF4-FFF2-40B4-BE49-F238E27FC236}">
                <a16:creationId xmlns:a16="http://schemas.microsoft.com/office/drawing/2014/main" id="{0EAA3FA7-9713-458A-8316-CAF10E0F9EEF}"/>
              </a:ext>
            </a:extLst>
          </p:cNvPr>
          <p:cNvGrpSpPr/>
          <p:nvPr/>
        </p:nvGrpSpPr>
        <p:grpSpPr>
          <a:xfrm>
            <a:off x="3320437" y="4772149"/>
            <a:ext cx="501920" cy="501920"/>
            <a:chOff x="4427249" y="5219866"/>
            <a:chExt cx="669226" cy="669226"/>
          </a:xfrm>
          <a:solidFill>
            <a:schemeClr val="bg1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DEFB22C-6913-4851-86E2-2CEAA0B83AE1}"/>
                </a:ext>
              </a:extLst>
            </p:cNvPr>
            <p:cNvSpPr/>
            <p:nvPr/>
          </p:nvSpPr>
          <p:spPr>
            <a:xfrm>
              <a:off x="4680997" y="5279120"/>
              <a:ext cx="356223" cy="355526"/>
            </a:xfrm>
            <a:custGeom>
              <a:avLst/>
              <a:gdLst>
                <a:gd name="connsiteX0" fmla="*/ 293483 w 356223"/>
                <a:gd name="connsiteY0" fmla="*/ 62740 h 355526"/>
                <a:gd name="connsiteX1" fmla="*/ 286512 w 356223"/>
                <a:gd name="connsiteY1" fmla="*/ 0 h 355526"/>
                <a:gd name="connsiteX2" fmla="*/ 209830 w 356223"/>
                <a:gd name="connsiteY2" fmla="*/ 76682 h 355526"/>
                <a:gd name="connsiteX3" fmla="*/ 214013 w 356223"/>
                <a:gd name="connsiteY3" fmla="*/ 112932 h 355526"/>
                <a:gd name="connsiteX4" fmla="*/ 102475 w 356223"/>
                <a:gd name="connsiteY4" fmla="*/ 224470 h 355526"/>
                <a:gd name="connsiteX5" fmla="*/ 69711 w 356223"/>
                <a:gd name="connsiteY5" fmla="*/ 216104 h 355526"/>
                <a:gd name="connsiteX6" fmla="*/ 0 w 356223"/>
                <a:gd name="connsiteY6" fmla="*/ 285815 h 355526"/>
                <a:gd name="connsiteX7" fmla="*/ 69711 w 356223"/>
                <a:gd name="connsiteY7" fmla="*/ 355526 h 355526"/>
                <a:gd name="connsiteX8" fmla="*/ 139422 w 356223"/>
                <a:gd name="connsiteY8" fmla="*/ 285815 h 355526"/>
                <a:gd name="connsiteX9" fmla="*/ 131754 w 356223"/>
                <a:gd name="connsiteY9" fmla="*/ 253748 h 355526"/>
                <a:gd name="connsiteX10" fmla="*/ 243292 w 356223"/>
                <a:gd name="connsiteY10" fmla="*/ 142211 h 355526"/>
                <a:gd name="connsiteX11" fmla="*/ 279541 w 356223"/>
                <a:gd name="connsiteY11" fmla="*/ 146393 h 355526"/>
                <a:gd name="connsiteX12" fmla="*/ 356223 w 356223"/>
                <a:gd name="connsiteY12" fmla="*/ 69711 h 355526"/>
                <a:gd name="connsiteX13" fmla="*/ 293483 w 356223"/>
                <a:gd name="connsiteY13" fmla="*/ 62740 h 355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6223" h="355526">
                  <a:moveTo>
                    <a:pt x="293483" y="62740"/>
                  </a:moveTo>
                  <a:lnTo>
                    <a:pt x="286512" y="0"/>
                  </a:lnTo>
                  <a:lnTo>
                    <a:pt x="209830" y="76682"/>
                  </a:lnTo>
                  <a:lnTo>
                    <a:pt x="214013" y="112932"/>
                  </a:lnTo>
                  <a:lnTo>
                    <a:pt x="102475" y="224470"/>
                  </a:lnTo>
                  <a:cubicBezTo>
                    <a:pt x="92716" y="219590"/>
                    <a:pt x="81562" y="216104"/>
                    <a:pt x="69711" y="216104"/>
                  </a:cubicBezTo>
                  <a:cubicBezTo>
                    <a:pt x="31370" y="216104"/>
                    <a:pt x="0" y="247474"/>
                    <a:pt x="0" y="285815"/>
                  </a:cubicBezTo>
                  <a:cubicBezTo>
                    <a:pt x="0" y="324156"/>
                    <a:pt x="31370" y="355526"/>
                    <a:pt x="69711" y="355526"/>
                  </a:cubicBezTo>
                  <a:cubicBezTo>
                    <a:pt x="108052" y="355526"/>
                    <a:pt x="139422" y="324156"/>
                    <a:pt x="139422" y="285815"/>
                  </a:cubicBezTo>
                  <a:cubicBezTo>
                    <a:pt x="139422" y="273964"/>
                    <a:pt x="136634" y="263508"/>
                    <a:pt x="131754" y="253748"/>
                  </a:cubicBezTo>
                  <a:lnTo>
                    <a:pt x="243292" y="142211"/>
                  </a:lnTo>
                  <a:lnTo>
                    <a:pt x="279541" y="146393"/>
                  </a:lnTo>
                  <a:lnTo>
                    <a:pt x="356223" y="69711"/>
                  </a:lnTo>
                  <a:lnTo>
                    <a:pt x="293483" y="6274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F351C8F-3BE9-4237-AAF0-EB1E376AB8E0}"/>
                </a:ext>
              </a:extLst>
            </p:cNvPr>
            <p:cNvSpPr/>
            <p:nvPr/>
          </p:nvSpPr>
          <p:spPr>
            <a:xfrm>
              <a:off x="4486503" y="5300033"/>
              <a:ext cx="529803" cy="529803"/>
            </a:xfrm>
            <a:custGeom>
              <a:avLst/>
              <a:gdLst>
                <a:gd name="connsiteX0" fmla="*/ 493554 w 529803"/>
                <a:gd name="connsiteY0" fmla="*/ 144999 h 529803"/>
                <a:gd name="connsiteX1" fmla="*/ 484492 w 529803"/>
                <a:gd name="connsiteY1" fmla="*/ 154759 h 529803"/>
                <a:gd name="connsiteX2" fmla="*/ 471247 w 529803"/>
                <a:gd name="connsiteY2" fmla="*/ 153364 h 529803"/>
                <a:gd name="connsiteX3" fmla="*/ 456607 w 529803"/>
                <a:gd name="connsiteY3" fmla="*/ 151273 h 529803"/>
                <a:gd name="connsiteX4" fmla="*/ 487977 w 529803"/>
                <a:gd name="connsiteY4" fmla="*/ 264902 h 529803"/>
                <a:gd name="connsiteX5" fmla="*/ 264902 w 529803"/>
                <a:gd name="connsiteY5" fmla="*/ 487977 h 529803"/>
                <a:gd name="connsiteX6" fmla="*/ 41827 w 529803"/>
                <a:gd name="connsiteY6" fmla="*/ 264902 h 529803"/>
                <a:gd name="connsiteX7" fmla="*/ 264902 w 529803"/>
                <a:gd name="connsiteY7" fmla="*/ 41827 h 529803"/>
                <a:gd name="connsiteX8" fmla="*/ 378531 w 529803"/>
                <a:gd name="connsiteY8" fmla="*/ 73197 h 529803"/>
                <a:gd name="connsiteX9" fmla="*/ 377137 w 529803"/>
                <a:gd name="connsiteY9" fmla="*/ 59254 h 529803"/>
                <a:gd name="connsiteX10" fmla="*/ 375045 w 529803"/>
                <a:gd name="connsiteY10" fmla="*/ 45312 h 529803"/>
                <a:gd name="connsiteX11" fmla="*/ 384805 w 529803"/>
                <a:gd name="connsiteY11" fmla="*/ 35553 h 529803"/>
                <a:gd name="connsiteX12" fmla="*/ 389685 w 529803"/>
                <a:gd name="connsiteY12" fmla="*/ 30673 h 529803"/>
                <a:gd name="connsiteX13" fmla="*/ 264902 w 529803"/>
                <a:gd name="connsiteY13" fmla="*/ 0 h 529803"/>
                <a:gd name="connsiteX14" fmla="*/ 0 w 529803"/>
                <a:gd name="connsiteY14" fmla="*/ 264902 h 529803"/>
                <a:gd name="connsiteX15" fmla="*/ 264902 w 529803"/>
                <a:gd name="connsiteY15" fmla="*/ 529804 h 529803"/>
                <a:gd name="connsiteX16" fmla="*/ 529804 w 529803"/>
                <a:gd name="connsiteY16" fmla="*/ 264902 h 529803"/>
                <a:gd name="connsiteX17" fmla="*/ 498434 w 529803"/>
                <a:gd name="connsiteY17" fmla="*/ 140816 h 529803"/>
                <a:gd name="connsiteX18" fmla="*/ 493554 w 529803"/>
                <a:gd name="connsiteY18" fmla="*/ 144999 h 529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29803" h="529803">
                  <a:moveTo>
                    <a:pt x="493554" y="144999"/>
                  </a:moveTo>
                  <a:lnTo>
                    <a:pt x="484492" y="154759"/>
                  </a:lnTo>
                  <a:lnTo>
                    <a:pt x="471247" y="153364"/>
                  </a:lnTo>
                  <a:lnTo>
                    <a:pt x="456607" y="151273"/>
                  </a:lnTo>
                  <a:cubicBezTo>
                    <a:pt x="476126" y="184734"/>
                    <a:pt x="487977" y="223075"/>
                    <a:pt x="487977" y="264902"/>
                  </a:cubicBezTo>
                  <a:cubicBezTo>
                    <a:pt x="487977" y="387593"/>
                    <a:pt x="387593" y="487977"/>
                    <a:pt x="264902" y="487977"/>
                  </a:cubicBezTo>
                  <a:cubicBezTo>
                    <a:pt x="142211" y="487977"/>
                    <a:pt x="41827" y="387593"/>
                    <a:pt x="41827" y="264902"/>
                  </a:cubicBezTo>
                  <a:cubicBezTo>
                    <a:pt x="41827" y="142211"/>
                    <a:pt x="142211" y="41827"/>
                    <a:pt x="264902" y="41827"/>
                  </a:cubicBezTo>
                  <a:cubicBezTo>
                    <a:pt x="306031" y="41827"/>
                    <a:pt x="345070" y="52980"/>
                    <a:pt x="378531" y="73197"/>
                  </a:cubicBezTo>
                  <a:lnTo>
                    <a:pt x="377137" y="59254"/>
                  </a:lnTo>
                  <a:lnTo>
                    <a:pt x="375045" y="45312"/>
                  </a:lnTo>
                  <a:lnTo>
                    <a:pt x="384805" y="35553"/>
                  </a:lnTo>
                  <a:lnTo>
                    <a:pt x="389685" y="30673"/>
                  </a:lnTo>
                  <a:cubicBezTo>
                    <a:pt x="352041" y="11154"/>
                    <a:pt x="310214" y="0"/>
                    <a:pt x="264902" y="0"/>
                  </a:cubicBezTo>
                  <a:cubicBezTo>
                    <a:pt x="118509" y="0"/>
                    <a:pt x="0" y="118509"/>
                    <a:pt x="0" y="264902"/>
                  </a:cubicBezTo>
                  <a:cubicBezTo>
                    <a:pt x="0" y="411295"/>
                    <a:pt x="118509" y="529804"/>
                    <a:pt x="264902" y="529804"/>
                  </a:cubicBezTo>
                  <a:cubicBezTo>
                    <a:pt x="411295" y="529804"/>
                    <a:pt x="529804" y="411295"/>
                    <a:pt x="529804" y="264902"/>
                  </a:cubicBezTo>
                  <a:cubicBezTo>
                    <a:pt x="529804" y="219590"/>
                    <a:pt x="518650" y="177763"/>
                    <a:pt x="498434" y="140816"/>
                  </a:cubicBezTo>
                  <a:lnTo>
                    <a:pt x="493554" y="144999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F38FC84F-0969-4156-BE6D-5F7D6D3BDDDC}"/>
                </a:ext>
              </a:extLst>
            </p:cNvPr>
            <p:cNvSpPr/>
            <p:nvPr/>
          </p:nvSpPr>
          <p:spPr>
            <a:xfrm>
              <a:off x="4584098" y="5397629"/>
              <a:ext cx="334613" cy="334613"/>
            </a:xfrm>
            <a:custGeom>
              <a:avLst/>
              <a:gdLst>
                <a:gd name="connsiteX0" fmla="*/ 283724 w 334613"/>
                <a:gd name="connsiteY0" fmla="*/ 119903 h 334613"/>
                <a:gd name="connsiteX1" fmla="*/ 292786 w 334613"/>
                <a:gd name="connsiteY1" fmla="*/ 167307 h 334613"/>
                <a:gd name="connsiteX2" fmla="*/ 167307 w 334613"/>
                <a:gd name="connsiteY2" fmla="*/ 292786 h 334613"/>
                <a:gd name="connsiteX3" fmla="*/ 41827 w 334613"/>
                <a:gd name="connsiteY3" fmla="*/ 167307 h 334613"/>
                <a:gd name="connsiteX4" fmla="*/ 167307 w 334613"/>
                <a:gd name="connsiteY4" fmla="*/ 41827 h 334613"/>
                <a:gd name="connsiteX5" fmla="*/ 214710 w 334613"/>
                <a:gd name="connsiteY5" fmla="*/ 50889 h 334613"/>
                <a:gd name="connsiteX6" fmla="*/ 246080 w 334613"/>
                <a:gd name="connsiteY6" fmla="*/ 19519 h 334613"/>
                <a:gd name="connsiteX7" fmla="*/ 167307 w 334613"/>
                <a:gd name="connsiteY7" fmla="*/ 0 h 334613"/>
                <a:gd name="connsiteX8" fmla="*/ 0 w 334613"/>
                <a:gd name="connsiteY8" fmla="*/ 167307 h 334613"/>
                <a:gd name="connsiteX9" fmla="*/ 167307 w 334613"/>
                <a:gd name="connsiteY9" fmla="*/ 334613 h 334613"/>
                <a:gd name="connsiteX10" fmla="*/ 334613 w 334613"/>
                <a:gd name="connsiteY10" fmla="*/ 167307 h 334613"/>
                <a:gd name="connsiteX11" fmla="*/ 315094 w 334613"/>
                <a:gd name="connsiteY11" fmla="*/ 88533 h 334613"/>
                <a:gd name="connsiteX12" fmla="*/ 283724 w 334613"/>
                <a:gd name="connsiteY12" fmla="*/ 119903 h 334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4613" h="334613">
                  <a:moveTo>
                    <a:pt x="283724" y="119903"/>
                  </a:moveTo>
                  <a:cubicBezTo>
                    <a:pt x="289998" y="134542"/>
                    <a:pt x="292786" y="150576"/>
                    <a:pt x="292786" y="167307"/>
                  </a:cubicBezTo>
                  <a:cubicBezTo>
                    <a:pt x="292786" y="236320"/>
                    <a:pt x="236320" y="292786"/>
                    <a:pt x="167307" y="292786"/>
                  </a:cubicBezTo>
                  <a:cubicBezTo>
                    <a:pt x="98293" y="292786"/>
                    <a:pt x="41827" y="236320"/>
                    <a:pt x="41827" y="167307"/>
                  </a:cubicBezTo>
                  <a:cubicBezTo>
                    <a:pt x="41827" y="98293"/>
                    <a:pt x="98293" y="41827"/>
                    <a:pt x="167307" y="41827"/>
                  </a:cubicBezTo>
                  <a:cubicBezTo>
                    <a:pt x="184037" y="41827"/>
                    <a:pt x="200071" y="45312"/>
                    <a:pt x="214710" y="50889"/>
                  </a:cubicBezTo>
                  <a:lnTo>
                    <a:pt x="246080" y="19519"/>
                  </a:lnTo>
                  <a:cubicBezTo>
                    <a:pt x="222378" y="6971"/>
                    <a:pt x="195888" y="0"/>
                    <a:pt x="167307" y="0"/>
                  </a:cubicBezTo>
                  <a:cubicBezTo>
                    <a:pt x="75288" y="0"/>
                    <a:pt x="0" y="75288"/>
                    <a:pt x="0" y="167307"/>
                  </a:cubicBezTo>
                  <a:cubicBezTo>
                    <a:pt x="0" y="259325"/>
                    <a:pt x="75288" y="334613"/>
                    <a:pt x="167307" y="334613"/>
                  </a:cubicBezTo>
                  <a:cubicBezTo>
                    <a:pt x="259325" y="334613"/>
                    <a:pt x="334613" y="259325"/>
                    <a:pt x="334613" y="167307"/>
                  </a:cubicBezTo>
                  <a:cubicBezTo>
                    <a:pt x="334613" y="138725"/>
                    <a:pt x="327642" y="112235"/>
                    <a:pt x="315094" y="88533"/>
                  </a:cubicBezTo>
                  <a:lnTo>
                    <a:pt x="283724" y="119903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108" name="Graphic 26" descr="Single gear">
            <a:extLst>
              <a:ext uri="{FF2B5EF4-FFF2-40B4-BE49-F238E27FC236}">
                <a16:creationId xmlns:a16="http://schemas.microsoft.com/office/drawing/2014/main" id="{34F5968B-DC9E-48AA-8430-C7239FFE1E2D}"/>
              </a:ext>
            </a:extLst>
          </p:cNvPr>
          <p:cNvSpPr/>
          <p:nvPr/>
        </p:nvSpPr>
        <p:spPr>
          <a:xfrm>
            <a:off x="5346740" y="3788071"/>
            <a:ext cx="356049" cy="355526"/>
          </a:xfrm>
          <a:custGeom>
            <a:avLst/>
            <a:gdLst>
              <a:gd name="connsiteX0" fmla="*/ 237018 w 474732"/>
              <a:gd name="connsiteY0" fmla="*/ 320671 h 474035"/>
              <a:gd name="connsiteX1" fmla="*/ 153364 w 474732"/>
              <a:gd name="connsiteY1" fmla="*/ 237018 h 474035"/>
              <a:gd name="connsiteX2" fmla="*/ 237018 w 474732"/>
              <a:gd name="connsiteY2" fmla="*/ 153364 h 474035"/>
              <a:gd name="connsiteX3" fmla="*/ 320671 w 474732"/>
              <a:gd name="connsiteY3" fmla="*/ 237018 h 474035"/>
              <a:gd name="connsiteX4" fmla="*/ 237018 w 474732"/>
              <a:gd name="connsiteY4" fmla="*/ 320671 h 474035"/>
              <a:gd name="connsiteX5" fmla="*/ 425237 w 474732"/>
              <a:gd name="connsiteY5" fmla="*/ 184734 h 474035"/>
              <a:gd name="connsiteX6" fmla="*/ 407113 w 474732"/>
              <a:gd name="connsiteY6" fmla="*/ 141513 h 474035"/>
              <a:gd name="connsiteX7" fmla="*/ 424540 w 474732"/>
              <a:gd name="connsiteY7" fmla="*/ 89230 h 474035"/>
              <a:gd name="connsiteX8" fmla="*/ 384805 w 474732"/>
              <a:gd name="connsiteY8" fmla="*/ 49495 h 474035"/>
              <a:gd name="connsiteX9" fmla="*/ 332522 w 474732"/>
              <a:gd name="connsiteY9" fmla="*/ 66923 h 474035"/>
              <a:gd name="connsiteX10" fmla="*/ 288604 w 474732"/>
              <a:gd name="connsiteY10" fmla="*/ 48798 h 474035"/>
              <a:gd name="connsiteX11" fmla="*/ 264902 w 474732"/>
              <a:gd name="connsiteY11" fmla="*/ 0 h 474035"/>
              <a:gd name="connsiteX12" fmla="*/ 209133 w 474732"/>
              <a:gd name="connsiteY12" fmla="*/ 0 h 474035"/>
              <a:gd name="connsiteX13" fmla="*/ 184734 w 474732"/>
              <a:gd name="connsiteY13" fmla="*/ 48798 h 474035"/>
              <a:gd name="connsiteX14" fmla="*/ 141513 w 474732"/>
              <a:gd name="connsiteY14" fmla="*/ 66923 h 474035"/>
              <a:gd name="connsiteX15" fmla="*/ 89230 w 474732"/>
              <a:gd name="connsiteY15" fmla="*/ 49495 h 474035"/>
              <a:gd name="connsiteX16" fmla="*/ 49495 w 474732"/>
              <a:gd name="connsiteY16" fmla="*/ 89230 h 474035"/>
              <a:gd name="connsiteX17" fmla="*/ 66923 w 474732"/>
              <a:gd name="connsiteY17" fmla="*/ 141513 h 474035"/>
              <a:gd name="connsiteX18" fmla="*/ 48798 w 474732"/>
              <a:gd name="connsiteY18" fmla="*/ 185431 h 474035"/>
              <a:gd name="connsiteX19" fmla="*/ 0 w 474732"/>
              <a:gd name="connsiteY19" fmla="*/ 209133 h 474035"/>
              <a:gd name="connsiteX20" fmla="*/ 0 w 474732"/>
              <a:gd name="connsiteY20" fmla="*/ 264902 h 474035"/>
              <a:gd name="connsiteX21" fmla="*/ 48798 w 474732"/>
              <a:gd name="connsiteY21" fmla="*/ 289301 h 474035"/>
              <a:gd name="connsiteX22" fmla="*/ 66923 w 474732"/>
              <a:gd name="connsiteY22" fmla="*/ 332522 h 474035"/>
              <a:gd name="connsiteX23" fmla="*/ 49495 w 474732"/>
              <a:gd name="connsiteY23" fmla="*/ 384805 h 474035"/>
              <a:gd name="connsiteX24" fmla="*/ 89230 w 474732"/>
              <a:gd name="connsiteY24" fmla="*/ 424540 h 474035"/>
              <a:gd name="connsiteX25" fmla="*/ 141513 w 474732"/>
              <a:gd name="connsiteY25" fmla="*/ 407113 h 474035"/>
              <a:gd name="connsiteX26" fmla="*/ 185431 w 474732"/>
              <a:gd name="connsiteY26" fmla="*/ 425237 h 474035"/>
              <a:gd name="connsiteX27" fmla="*/ 209830 w 474732"/>
              <a:gd name="connsiteY27" fmla="*/ 474035 h 474035"/>
              <a:gd name="connsiteX28" fmla="*/ 265599 w 474732"/>
              <a:gd name="connsiteY28" fmla="*/ 474035 h 474035"/>
              <a:gd name="connsiteX29" fmla="*/ 289998 w 474732"/>
              <a:gd name="connsiteY29" fmla="*/ 425237 h 474035"/>
              <a:gd name="connsiteX30" fmla="*/ 333219 w 474732"/>
              <a:gd name="connsiteY30" fmla="*/ 407113 h 474035"/>
              <a:gd name="connsiteX31" fmla="*/ 385502 w 474732"/>
              <a:gd name="connsiteY31" fmla="*/ 424540 h 474035"/>
              <a:gd name="connsiteX32" fmla="*/ 425237 w 474732"/>
              <a:gd name="connsiteY32" fmla="*/ 384805 h 474035"/>
              <a:gd name="connsiteX33" fmla="*/ 407810 w 474732"/>
              <a:gd name="connsiteY33" fmla="*/ 332522 h 474035"/>
              <a:gd name="connsiteX34" fmla="*/ 425934 w 474732"/>
              <a:gd name="connsiteY34" fmla="*/ 288604 h 474035"/>
              <a:gd name="connsiteX35" fmla="*/ 474732 w 474732"/>
              <a:gd name="connsiteY35" fmla="*/ 264205 h 474035"/>
              <a:gd name="connsiteX36" fmla="*/ 474732 w 474732"/>
              <a:gd name="connsiteY36" fmla="*/ 208436 h 474035"/>
              <a:gd name="connsiteX37" fmla="*/ 425237 w 474732"/>
              <a:gd name="connsiteY37" fmla="*/ 184734 h 47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474732" h="474035">
                <a:moveTo>
                  <a:pt x="237018" y="320671"/>
                </a:moveTo>
                <a:cubicBezTo>
                  <a:pt x="191008" y="320671"/>
                  <a:pt x="153364" y="283027"/>
                  <a:pt x="153364" y="237018"/>
                </a:cubicBezTo>
                <a:cubicBezTo>
                  <a:pt x="153364" y="191008"/>
                  <a:pt x="191008" y="153364"/>
                  <a:pt x="237018" y="153364"/>
                </a:cubicBezTo>
                <a:cubicBezTo>
                  <a:pt x="283027" y="153364"/>
                  <a:pt x="320671" y="191008"/>
                  <a:pt x="320671" y="237018"/>
                </a:cubicBezTo>
                <a:cubicBezTo>
                  <a:pt x="320671" y="283027"/>
                  <a:pt x="283027" y="320671"/>
                  <a:pt x="237018" y="320671"/>
                </a:cubicBezTo>
                <a:close/>
                <a:moveTo>
                  <a:pt x="425237" y="184734"/>
                </a:moveTo>
                <a:cubicBezTo>
                  <a:pt x="421055" y="169398"/>
                  <a:pt x="414781" y="154759"/>
                  <a:pt x="407113" y="141513"/>
                </a:cubicBezTo>
                <a:lnTo>
                  <a:pt x="424540" y="89230"/>
                </a:lnTo>
                <a:lnTo>
                  <a:pt x="384805" y="49495"/>
                </a:lnTo>
                <a:lnTo>
                  <a:pt x="332522" y="66923"/>
                </a:lnTo>
                <a:cubicBezTo>
                  <a:pt x="318579" y="59254"/>
                  <a:pt x="303940" y="52980"/>
                  <a:pt x="288604" y="48798"/>
                </a:cubicBezTo>
                <a:lnTo>
                  <a:pt x="264902" y="0"/>
                </a:lnTo>
                <a:lnTo>
                  <a:pt x="209133" y="0"/>
                </a:lnTo>
                <a:lnTo>
                  <a:pt x="184734" y="48798"/>
                </a:lnTo>
                <a:cubicBezTo>
                  <a:pt x="169398" y="52980"/>
                  <a:pt x="154759" y="59254"/>
                  <a:pt x="141513" y="66923"/>
                </a:cubicBezTo>
                <a:lnTo>
                  <a:pt x="89230" y="49495"/>
                </a:lnTo>
                <a:lnTo>
                  <a:pt x="49495" y="89230"/>
                </a:lnTo>
                <a:lnTo>
                  <a:pt x="66923" y="141513"/>
                </a:lnTo>
                <a:cubicBezTo>
                  <a:pt x="59254" y="155456"/>
                  <a:pt x="52980" y="170095"/>
                  <a:pt x="48798" y="185431"/>
                </a:cubicBezTo>
                <a:lnTo>
                  <a:pt x="0" y="209133"/>
                </a:lnTo>
                <a:lnTo>
                  <a:pt x="0" y="264902"/>
                </a:lnTo>
                <a:lnTo>
                  <a:pt x="48798" y="289301"/>
                </a:lnTo>
                <a:cubicBezTo>
                  <a:pt x="52980" y="304637"/>
                  <a:pt x="59254" y="319277"/>
                  <a:pt x="66923" y="332522"/>
                </a:cubicBezTo>
                <a:lnTo>
                  <a:pt x="49495" y="384805"/>
                </a:lnTo>
                <a:lnTo>
                  <a:pt x="89230" y="424540"/>
                </a:lnTo>
                <a:lnTo>
                  <a:pt x="141513" y="407113"/>
                </a:lnTo>
                <a:cubicBezTo>
                  <a:pt x="155456" y="414781"/>
                  <a:pt x="170095" y="421055"/>
                  <a:pt x="185431" y="425237"/>
                </a:cubicBezTo>
                <a:lnTo>
                  <a:pt x="209830" y="474035"/>
                </a:lnTo>
                <a:lnTo>
                  <a:pt x="265599" y="474035"/>
                </a:lnTo>
                <a:lnTo>
                  <a:pt x="289998" y="425237"/>
                </a:lnTo>
                <a:cubicBezTo>
                  <a:pt x="305334" y="421055"/>
                  <a:pt x="319974" y="414781"/>
                  <a:pt x="333219" y="407113"/>
                </a:cubicBezTo>
                <a:lnTo>
                  <a:pt x="385502" y="424540"/>
                </a:lnTo>
                <a:lnTo>
                  <a:pt x="425237" y="384805"/>
                </a:lnTo>
                <a:lnTo>
                  <a:pt x="407810" y="332522"/>
                </a:lnTo>
                <a:cubicBezTo>
                  <a:pt x="415478" y="318579"/>
                  <a:pt x="421752" y="303940"/>
                  <a:pt x="425934" y="288604"/>
                </a:cubicBezTo>
                <a:lnTo>
                  <a:pt x="474732" y="264205"/>
                </a:lnTo>
                <a:lnTo>
                  <a:pt x="474732" y="208436"/>
                </a:lnTo>
                <a:lnTo>
                  <a:pt x="425237" y="184734"/>
                </a:lnTo>
                <a:close/>
              </a:path>
            </a:pathLst>
          </a:custGeom>
          <a:solidFill>
            <a:schemeClr val="bg1"/>
          </a:solidFill>
          <a:ln w="69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9" name="Graphic 25" descr="Stopwatch">
            <a:extLst>
              <a:ext uri="{FF2B5EF4-FFF2-40B4-BE49-F238E27FC236}">
                <a16:creationId xmlns:a16="http://schemas.microsoft.com/office/drawing/2014/main" id="{047949DA-ED87-4A3F-942E-1226EE8B509D}"/>
              </a:ext>
            </a:extLst>
          </p:cNvPr>
          <p:cNvGrpSpPr/>
          <p:nvPr/>
        </p:nvGrpSpPr>
        <p:grpSpPr>
          <a:xfrm>
            <a:off x="7367613" y="4772149"/>
            <a:ext cx="501920" cy="501920"/>
            <a:chOff x="9823484" y="5219866"/>
            <a:chExt cx="669226" cy="669226"/>
          </a:xfrm>
          <a:solidFill>
            <a:schemeClr val="bg1"/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7B5EBC5B-23FC-4174-8BA8-7358661AD173}"/>
                </a:ext>
              </a:extLst>
            </p:cNvPr>
            <p:cNvSpPr/>
            <p:nvPr/>
          </p:nvSpPr>
          <p:spPr>
            <a:xfrm>
              <a:off x="10144154" y="5435970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57372293-5530-4C47-94D3-84934BD3A2F0}"/>
                </a:ext>
              </a:extLst>
            </p:cNvPr>
            <p:cNvSpPr/>
            <p:nvPr/>
          </p:nvSpPr>
          <p:spPr>
            <a:xfrm>
              <a:off x="10144154" y="5714814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FFD9A53E-468D-4D4A-A21C-E444007667F6}"/>
                </a:ext>
              </a:extLst>
            </p:cNvPr>
            <p:cNvSpPr/>
            <p:nvPr/>
          </p:nvSpPr>
          <p:spPr>
            <a:xfrm>
              <a:off x="10283576" y="5568421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803C6952-3B8C-4968-B37A-5E057E4FA9F9}"/>
                </a:ext>
              </a:extLst>
            </p:cNvPr>
            <p:cNvSpPr/>
            <p:nvPr/>
          </p:nvSpPr>
          <p:spPr>
            <a:xfrm>
              <a:off x="10004732" y="5568421"/>
              <a:ext cx="27884" cy="27884"/>
            </a:xfrm>
            <a:custGeom>
              <a:avLst/>
              <a:gdLst>
                <a:gd name="connsiteX0" fmla="*/ 27884 w 27884"/>
                <a:gd name="connsiteY0" fmla="*/ 13942 h 27884"/>
                <a:gd name="connsiteX1" fmla="*/ 13942 w 27884"/>
                <a:gd name="connsiteY1" fmla="*/ 27884 h 27884"/>
                <a:gd name="connsiteX2" fmla="*/ 0 w 27884"/>
                <a:gd name="connsiteY2" fmla="*/ 13942 h 27884"/>
                <a:gd name="connsiteX3" fmla="*/ 13942 w 27884"/>
                <a:gd name="connsiteY3" fmla="*/ 0 h 27884"/>
                <a:gd name="connsiteX4" fmla="*/ 27884 w 27884"/>
                <a:gd name="connsiteY4" fmla="*/ 13942 h 27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884" h="27884">
                  <a:moveTo>
                    <a:pt x="27884" y="13942"/>
                  </a:moveTo>
                  <a:cubicBezTo>
                    <a:pt x="27884" y="21642"/>
                    <a:pt x="21642" y="27884"/>
                    <a:pt x="13942" y="27884"/>
                  </a:cubicBezTo>
                  <a:cubicBezTo>
                    <a:pt x="6242" y="27884"/>
                    <a:pt x="0" y="21642"/>
                    <a:pt x="0" y="13942"/>
                  </a:cubicBezTo>
                  <a:cubicBezTo>
                    <a:pt x="0" y="6242"/>
                    <a:pt x="6242" y="0"/>
                    <a:pt x="13942" y="0"/>
                  </a:cubicBezTo>
                  <a:cubicBezTo>
                    <a:pt x="21642" y="0"/>
                    <a:pt x="27884" y="6242"/>
                    <a:pt x="27884" y="13942"/>
                  </a:cubicBez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0E18A0F3-A12F-4D1B-A4AA-412B8F69574E}"/>
                </a:ext>
              </a:extLst>
            </p:cNvPr>
            <p:cNvSpPr/>
            <p:nvPr/>
          </p:nvSpPr>
          <p:spPr>
            <a:xfrm>
              <a:off x="10144154" y="5484767"/>
              <a:ext cx="92715" cy="176368"/>
            </a:xfrm>
            <a:custGeom>
              <a:avLst/>
              <a:gdLst>
                <a:gd name="connsiteX0" fmla="*/ 27884 w 92715"/>
                <a:gd name="connsiteY0" fmla="*/ 0 h 176368"/>
                <a:gd name="connsiteX1" fmla="*/ 0 w 92715"/>
                <a:gd name="connsiteY1" fmla="*/ 0 h 176368"/>
                <a:gd name="connsiteX2" fmla="*/ 0 w 92715"/>
                <a:gd name="connsiteY2" fmla="*/ 97595 h 176368"/>
                <a:gd name="connsiteX3" fmla="*/ 4183 w 92715"/>
                <a:gd name="connsiteY3" fmla="*/ 107355 h 176368"/>
                <a:gd name="connsiteX4" fmla="*/ 73197 w 92715"/>
                <a:gd name="connsiteY4" fmla="*/ 176369 h 176368"/>
                <a:gd name="connsiteX5" fmla="*/ 92716 w 92715"/>
                <a:gd name="connsiteY5" fmla="*/ 156850 h 176368"/>
                <a:gd name="connsiteX6" fmla="*/ 27884 w 92715"/>
                <a:gd name="connsiteY6" fmla="*/ 92019 h 176368"/>
                <a:gd name="connsiteX7" fmla="*/ 27884 w 92715"/>
                <a:gd name="connsiteY7" fmla="*/ 0 h 176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715" h="176368">
                  <a:moveTo>
                    <a:pt x="27884" y="0"/>
                  </a:moveTo>
                  <a:lnTo>
                    <a:pt x="0" y="0"/>
                  </a:lnTo>
                  <a:lnTo>
                    <a:pt x="0" y="97595"/>
                  </a:lnTo>
                  <a:cubicBezTo>
                    <a:pt x="0" y="101081"/>
                    <a:pt x="1394" y="104567"/>
                    <a:pt x="4183" y="107355"/>
                  </a:cubicBezTo>
                  <a:lnTo>
                    <a:pt x="73197" y="176369"/>
                  </a:lnTo>
                  <a:lnTo>
                    <a:pt x="92716" y="156850"/>
                  </a:lnTo>
                  <a:lnTo>
                    <a:pt x="27884" y="92019"/>
                  </a:lnTo>
                  <a:lnTo>
                    <a:pt x="27884" y="0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1BB2B51-56E9-4D6B-8D80-E17DCE69C3E0}"/>
                </a:ext>
              </a:extLst>
            </p:cNvPr>
            <p:cNvSpPr/>
            <p:nvPr/>
          </p:nvSpPr>
          <p:spPr>
            <a:xfrm>
              <a:off x="9921292" y="5282605"/>
              <a:ext cx="474450" cy="543365"/>
            </a:xfrm>
            <a:custGeom>
              <a:avLst/>
              <a:gdLst>
                <a:gd name="connsiteX0" fmla="*/ 236804 w 474450"/>
                <a:gd name="connsiteY0" fmla="*/ 501920 h 543365"/>
                <a:gd name="connsiteX1" fmla="*/ 41613 w 474450"/>
                <a:gd name="connsiteY1" fmla="*/ 306729 h 543365"/>
                <a:gd name="connsiteX2" fmla="*/ 236804 w 474450"/>
                <a:gd name="connsiteY2" fmla="*/ 111538 h 543365"/>
                <a:gd name="connsiteX3" fmla="*/ 431995 w 474450"/>
                <a:gd name="connsiteY3" fmla="*/ 306729 h 543365"/>
                <a:gd name="connsiteX4" fmla="*/ 236804 w 474450"/>
                <a:gd name="connsiteY4" fmla="*/ 501920 h 543365"/>
                <a:gd name="connsiteX5" fmla="*/ 236804 w 474450"/>
                <a:gd name="connsiteY5" fmla="*/ 501920 h 543365"/>
                <a:gd name="connsiteX6" fmla="*/ 402020 w 474450"/>
                <a:gd name="connsiteY6" fmla="*/ 136634 h 543365"/>
                <a:gd name="connsiteX7" fmla="*/ 422933 w 474450"/>
                <a:gd name="connsiteY7" fmla="*/ 115720 h 543365"/>
                <a:gd name="connsiteX8" fmla="*/ 422236 w 474450"/>
                <a:gd name="connsiteY8" fmla="*/ 86442 h 543365"/>
                <a:gd name="connsiteX9" fmla="*/ 392957 w 474450"/>
                <a:gd name="connsiteY9" fmla="*/ 85745 h 543365"/>
                <a:gd name="connsiteX10" fmla="*/ 369255 w 474450"/>
                <a:gd name="connsiteY10" fmla="*/ 110143 h 543365"/>
                <a:gd name="connsiteX11" fmla="*/ 257718 w 474450"/>
                <a:gd name="connsiteY11" fmla="*/ 71105 h 543365"/>
                <a:gd name="connsiteX12" fmla="*/ 257718 w 474450"/>
                <a:gd name="connsiteY12" fmla="*/ 41827 h 543365"/>
                <a:gd name="connsiteX13" fmla="*/ 320458 w 474450"/>
                <a:gd name="connsiteY13" fmla="*/ 41827 h 543365"/>
                <a:gd name="connsiteX14" fmla="*/ 320458 w 474450"/>
                <a:gd name="connsiteY14" fmla="*/ 0 h 543365"/>
                <a:gd name="connsiteX15" fmla="*/ 153151 w 474450"/>
                <a:gd name="connsiteY15" fmla="*/ 0 h 543365"/>
                <a:gd name="connsiteX16" fmla="*/ 153151 w 474450"/>
                <a:gd name="connsiteY16" fmla="*/ 41827 h 543365"/>
                <a:gd name="connsiteX17" fmla="*/ 215891 w 474450"/>
                <a:gd name="connsiteY17" fmla="*/ 41827 h 543365"/>
                <a:gd name="connsiteX18" fmla="*/ 215891 w 474450"/>
                <a:gd name="connsiteY18" fmla="*/ 70408 h 543365"/>
                <a:gd name="connsiteX19" fmla="*/ 1878 w 474450"/>
                <a:gd name="connsiteY19" fmla="*/ 276753 h 543365"/>
                <a:gd name="connsiteX20" fmla="*/ 158031 w 474450"/>
                <a:gd name="connsiteY20" fmla="*/ 529804 h 543365"/>
                <a:gd name="connsiteX21" fmla="*/ 438966 w 474450"/>
                <a:gd name="connsiteY21" fmla="*/ 431511 h 543365"/>
                <a:gd name="connsiteX22" fmla="*/ 402020 w 474450"/>
                <a:gd name="connsiteY22" fmla="*/ 136634 h 543365"/>
                <a:gd name="connsiteX23" fmla="*/ 402020 w 474450"/>
                <a:gd name="connsiteY23" fmla="*/ 136634 h 543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474450" h="543365">
                  <a:moveTo>
                    <a:pt x="236804" y="501920"/>
                  </a:moveTo>
                  <a:cubicBezTo>
                    <a:pt x="128752" y="501920"/>
                    <a:pt x="41613" y="414781"/>
                    <a:pt x="41613" y="306729"/>
                  </a:cubicBezTo>
                  <a:cubicBezTo>
                    <a:pt x="41613" y="198676"/>
                    <a:pt x="128752" y="111538"/>
                    <a:pt x="236804" y="111538"/>
                  </a:cubicBezTo>
                  <a:cubicBezTo>
                    <a:pt x="344857" y="111538"/>
                    <a:pt x="431995" y="198676"/>
                    <a:pt x="431995" y="306729"/>
                  </a:cubicBezTo>
                  <a:cubicBezTo>
                    <a:pt x="431995" y="414781"/>
                    <a:pt x="344857" y="501920"/>
                    <a:pt x="236804" y="501920"/>
                  </a:cubicBezTo>
                  <a:lnTo>
                    <a:pt x="236804" y="501920"/>
                  </a:lnTo>
                  <a:close/>
                  <a:moveTo>
                    <a:pt x="402020" y="136634"/>
                  </a:moveTo>
                  <a:lnTo>
                    <a:pt x="422933" y="115720"/>
                  </a:lnTo>
                  <a:cubicBezTo>
                    <a:pt x="430601" y="107355"/>
                    <a:pt x="430601" y="94807"/>
                    <a:pt x="422236" y="86442"/>
                  </a:cubicBezTo>
                  <a:cubicBezTo>
                    <a:pt x="414568" y="78773"/>
                    <a:pt x="401322" y="78076"/>
                    <a:pt x="392957" y="85745"/>
                  </a:cubicBezTo>
                  <a:lnTo>
                    <a:pt x="369255" y="110143"/>
                  </a:lnTo>
                  <a:cubicBezTo>
                    <a:pt x="335794" y="87836"/>
                    <a:pt x="297453" y="73894"/>
                    <a:pt x="257718" y="71105"/>
                  </a:cubicBezTo>
                  <a:lnTo>
                    <a:pt x="257718" y="41827"/>
                  </a:lnTo>
                  <a:lnTo>
                    <a:pt x="320458" y="41827"/>
                  </a:lnTo>
                  <a:lnTo>
                    <a:pt x="320458" y="0"/>
                  </a:lnTo>
                  <a:lnTo>
                    <a:pt x="153151" y="0"/>
                  </a:lnTo>
                  <a:lnTo>
                    <a:pt x="153151" y="41827"/>
                  </a:lnTo>
                  <a:lnTo>
                    <a:pt x="215891" y="41827"/>
                  </a:lnTo>
                  <a:lnTo>
                    <a:pt x="215891" y="70408"/>
                  </a:lnTo>
                  <a:cubicBezTo>
                    <a:pt x="105051" y="80168"/>
                    <a:pt x="15820" y="165912"/>
                    <a:pt x="1878" y="276753"/>
                  </a:cubicBezTo>
                  <a:cubicBezTo>
                    <a:pt x="-12064" y="387593"/>
                    <a:pt x="52767" y="492857"/>
                    <a:pt x="158031" y="529804"/>
                  </a:cubicBezTo>
                  <a:cubicBezTo>
                    <a:pt x="263295" y="566751"/>
                    <a:pt x="379712" y="526318"/>
                    <a:pt x="438966" y="431511"/>
                  </a:cubicBezTo>
                  <a:cubicBezTo>
                    <a:pt x="498221" y="336704"/>
                    <a:pt x="481490" y="214013"/>
                    <a:pt x="402020" y="136634"/>
                  </a:cubicBezTo>
                  <a:lnTo>
                    <a:pt x="402020" y="136634"/>
                  </a:lnTo>
                  <a:close/>
                </a:path>
              </a:pathLst>
            </a:custGeom>
            <a:grpFill/>
            <a:ln w="694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89651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311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Timeline – Slide Template</vt:lpstr>
      <vt:lpstr>Horizontal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Timeline</dc:title>
  <dc:creator>PresentationGO.com</dc:creator>
  <dc:description>© Copyright PresentationGO.com</dc:description>
  <dcterms:created xsi:type="dcterms:W3CDTF">2014-11-26T05:14:11Z</dcterms:created>
  <dcterms:modified xsi:type="dcterms:W3CDTF">2020-04-20T17:57:33Z</dcterms:modified>
  <cp:category>Charts &amp; Diagrams</cp:category>
</cp:coreProperties>
</file>