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314" y="11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07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895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Timeline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E5178BC-28A0-45E1-8420-E84A99F7FE73}"/>
              </a:ext>
            </a:extLst>
          </p:cNvPr>
          <p:cNvGrpSpPr/>
          <p:nvPr/>
        </p:nvGrpSpPr>
        <p:grpSpPr>
          <a:xfrm>
            <a:off x="828675" y="1455524"/>
            <a:ext cx="2105025" cy="2112642"/>
            <a:chOff x="2903220" y="4320545"/>
            <a:chExt cx="2305050" cy="1729735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4D218603-F856-4C0D-89D8-FB5EA9021705}"/>
                </a:ext>
              </a:extLst>
            </p:cNvPr>
            <p:cNvSpPr/>
            <p:nvPr/>
          </p:nvSpPr>
          <p:spPr>
            <a:xfrm>
              <a:off x="4705350" y="4320545"/>
              <a:ext cx="502920" cy="172973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363F704B-9047-4D08-AFCC-BB770DE7ECDF}"/>
                </a:ext>
              </a:extLst>
            </p:cNvPr>
            <p:cNvSpPr/>
            <p:nvPr/>
          </p:nvSpPr>
          <p:spPr>
            <a:xfrm>
              <a:off x="2903220" y="4320545"/>
              <a:ext cx="1802130" cy="172973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ist at amet. Suspendisse viverra.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7EE0EB4-37E8-4D5E-939E-A9E5D88FA392}"/>
              </a:ext>
            </a:extLst>
          </p:cNvPr>
          <p:cNvGrpSpPr/>
          <p:nvPr/>
        </p:nvGrpSpPr>
        <p:grpSpPr>
          <a:xfrm>
            <a:off x="2933700" y="3573779"/>
            <a:ext cx="2105025" cy="2112642"/>
            <a:chOff x="2903220" y="4320545"/>
            <a:chExt cx="2305050" cy="1729735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805F28AF-D506-4E40-975A-76A4B4631ED1}"/>
                </a:ext>
              </a:extLst>
            </p:cNvPr>
            <p:cNvSpPr/>
            <p:nvPr/>
          </p:nvSpPr>
          <p:spPr>
            <a:xfrm>
              <a:off x="4705350" y="4320545"/>
              <a:ext cx="502920" cy="172973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EBE84D1F-7D69-4B6A-93CA-B1408662DB27}"/>
                </a:ext>
              </a:extLst>
            </p:cNvPr>
            <p:cNvSpPr/>
            <p:nvPr/>
          </p:nvSpPr>
          <p:spPr>
            <a:xfrm>
              <a:off x="2903220" y="4320545"/>
              <a:ext cx="1802130" cy="172973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lvl="0"/>
              <a:r>
                <a:rPr lang="en-US" sz="12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 ist at amet. Suspendisse viverra.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FD0A445-FECB-4E11-B1BD-4B4BB991DE4A}"/>
              </a:ext>
            </a:extLst>
          </p:cNvPr>
          <p:cNvGrpSpPr/>
          <p:nvPr/>
        </p:nvGrpSpPr>
        <p:grpSpPr>
          <a:xfrm>
            <a:off x="5038725" y="1455523"/>
            <a:ext cx="2105025" cy="2112642"/>
            <a:chOff x="2903220" y="4320545"/>
            <a:chExt cx="2305050" cy="1729735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C4908D38-A52C-470E-B94E-D9CA7B003001}"/>
                </a:ext>
              </a:extLst>
            </p:cNvPr>
            <p:cNvSpPr/>
            <p:nvPr/>
          </p:nvSpPr>
          <p:spPr>
            <a:xfrm>
              <a:off x="4705350" y="4320545"/>
              <a:ext cx="502920" cy="172973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4A7826E-55EF-479B-8206-B33A142867C8}"/>
                </a:ext>
              </a:extLst>
            </p:cNvPr>
            <p:cNvSpPr/>
            <p:nvPr/>
          </p:nvSpPr>
          <p:spPr>
            <a:xfrm>
              <a:off x="2903220" y="4320545"/>
              <a:ext cx="1802130" cy="172973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/>
              <a:r>
                <a:rPr lang="en-US" sz="12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 ist at amet. Suspendisse viverra.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F81A6ED-D9E5-4EA6-AD12-B8606C46C790}"/>
              </a:ext>
            </a:extLst>
          </p:cNvPr>
          <p:cNvGrpSpPr/>
          <p:nvPr/>
        </p:nvGrpSpPr>
        <p:grpSpPr>
          <a:xfrm>
            <a:off x="7143750" y="3573779"/>
            <a:ext cx="2105025" cy="2112642"/>
            <a:chOff x="2903220" y="4320545"/>
            <a:chExt cx="2305050" cy="1729735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BD6314DE-2AFB-4600-A75A-39EBE64BF316}"/>
                </a:ext>
              </a:extLst>
            </p:cNvPr>
            <p:cNvSpPr/>
            <p:nvPr/>
          </p:nvSpPr>
          <p:spPr>
            <a:xfrm>
              <a:off x="4705350" y="4320545"/>
              <a:ext cx="502920" cy="172973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98030583-BDD2-4C99-B658-06B78F9BF8E5}"/>
                </a:ext>
              </a:extLst>
            </p:cNvPr>
            <p:cNvSpPr/>
            <p:nvPr/>
          </p:nvSpPr>
          <p:spPr>
            <a:xfrm>
              <a:off x="2903220" y="4320545"/>
              <a:ext cx="1802130" cy="172973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lvl="0"/>
              <a:r>
                <a:rPr lang="en-US" sz="12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 ist at amet. Suspendisse viverra.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2D32EF9-7AC5-4828-AD46-C9D5A43FE3C4}"/>
              </a:ext>
            </a:extLst>
          </p:cNvPr>
          <p:cNvGrpSpPr/>
          <p:nvPr/>
        </p:nvGrpSpPr>
        <p:grpSpPr>
          <a:xfrm>
            <a:off x="9248775" y="1455523"/>
            <a:ext cx="2105025" cy="2112642"/>
            <a:chOff x="2903220" y="4320545"/>
            <a:chExt cx="2305050" cy="1729735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A8842283-CCB9-46C9-819D-988F80C322A8}"/>
                </a:ext>
              </a:extLst>
            </p:cNvPr>
            <p:cNvSpPr/>
            <p:nvPr/>
          </p:nvSpPr>
          <p:spPr>
            <a:xfrm>
              <a:off x="4705350" y="4320545"/>
              <a:ext cx="502920" cy="172973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94774042-0552-447D-B509-C20ABE4D620A}"/>
                </a:ext>
              </a:extLst>
            </p:cNvPr>
            <p:cNvSpPr/>
            <p:nvPr/>
          </p:nvSpPr>
          <p:spPr>
            <a:xfrm>
              <a:off x="2903220" y="4320545"/>
              <a:ext cx="1802130" cy="172973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/>
              <a:r>
                <a:rPr lang="en-US" sz="12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 ist at amet. Suspendisse viverra.</a:t>
              </a:r>
            </a:p>
          </p:txBody>
        </p:sp>
      </p:grp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21513CF-CBCA-4316-9BAF-036FF18CB40F}"/>
              </a:ext>
            </a:extLst>
          </p:cNvPr>
          <p:cNvCxnSpPr/>
          <p:nvPr/>
        </p:nvCxnSpPr>
        <p:spPr>
          <a:xfrm>
            <a:off x="510540" y="3573780"/>
            <a:ext cx="1126998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val 84">
            <a:extLst>
              <a:ext uri="{FF2B5EF4-FFF2-40B4-BE49-F238E27FC236}">
                <a16:creationId xmlns:a16="http://schemas.microsoft.com/office/drawing/2014/main" id="{4D37F880-89C2-4A64-AD74-7B89DF0D80CC}"/>
              </a:ext>
            </a:extLst>
          </p:cNvPr>
          <p:cNvSpPr/>
          <p:nvPr/>
        </p:nvSpPr>
        <p:spPr>
          <a:xfrm>
            <a:off x="4736696" y="3501390"/>
            <a:ext cx="144780" cy="1447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681EC04E-E360-4A39-90BA-6F81BB21B5F4}"/>
              </a:ext>
            </a:extLst>
          </p:cNvPr>
          <p:cNvSpPr/>
          <p:nvPr/>
        </p:nvSpPr>
        <p:spPr>
          <a:xfrm>
            <a:off x="6841721" y="3501390"/>
            <a:ext cx="144780" cy="1447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3BC5B297-11E5-4EF6-AC97-DABCFF8232E7}"/>
              </a:ext>
            </a:extLst>
          </p:cNvPr>
          <p:cNvSpPr/>
          <p:nvPr/>
        </p:nvSpPr>
        <p:spPr>
          <a:xfrm>
            <a:off x="8946746" y="3501390"/>
            <a:ext cx="144780" cy="1447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2B4E633A-D680-4D5D-8502-80E0AB256D0B}"/>
              </a:ext>
            </a:extLst>
          </p:cNvPr>
          <p:cNvSpPr/>
          <p:nvPr/>
        </p:nvSpPr>
        <p:spPr>
          <a:xfrm>
            <a:off x="11051771" y="3501390"/>
            <a:ext cx="144780" cy="1447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F1ADBB-B8D2-4F62-94F2-B1CA38B6B234}"/>
              </a:ext>
            </a:extLst>
          </p:cNvPr>
          <p:cNvSpPr txBox="1"/>
          <p:nvPr/>
        </p:nvSpPr>
        <p:spPr>
          <a:xfrm>
            <a:off x="828675" y="2927449"/>
            <a:ext cx="1305486" cy="646331"/>
          </a:xfrm>
          <a:prstGeom prst="rect">
            <a:avLst/>
          </a:prstGeom>
          <a:noFill/>
        </p:spPr>
        <p:txBody>
          <a:bodyPr wrap="none" rIns="274320" rtlCol="0" anchor="b">
            <a:spAutoFit/>
          </a:bodyPr>
          <a:lstStyle/>
          <a:p>
            <a:pPr algn="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2016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044D61D-ECD8-47B2-989F-85550E436DCE}"/>
              </a:ext>
            </a:extLst>
          </p:cNvPr>
          <p:cNvSpPr/>
          <p:nvPr/>
        </p:nvSpPr>
        <p:spPr>
          <a:xfrm>
            <a:off x="2618790" y="3501390"/>
            <a:ext cx="144780" cy="1447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7B2FB8D-DEC9-4904-8E65-0BB7DE03A591}"/>
              </a:ext>
            </a:extLst>
          </p:cNvPr>
          <p:cNvSpPr txBox="1"/>
          <p:nvPr/>
        </p:nvSpPr>
        <p:spPr>
          <a:xfrm>
            <a:off x="2933700" y="3573343"/>
            <a:ext cx="1305486" cy="646331"/>
          </a:xfrm>
          <a:prstGeom prst="rect">
            <a:avLst/>
          </a:prstGeom>
          <a:noFill/>
        </p:spPr>
        <p:txBody>
          <a:bodyPr wrap="none" rIns="274320" rtlCol="0" anchor="b">
            <a:spAutoFit/>
          </a:bodyPr>
          <a:lstStyle/>
          <a:p>
            <a:pPr algn="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2017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E552CAF-626C-4C42-B968-AEEE591A55AB}"/>
              </a:ext>
            </a:extLst>
          </p:cNvPr>
          <p:cNvSpPr txBox="1"/>
          <p:nvPr/>
        </p:nvSpPr>
        <p:spPr>
          <a:xfrm>
            <a:off x="5038725" y="2927449"/>
            <a:ext cx="1305486" cy="646331"/>
          </a:xfrm>
          <a:prstGeom prst="rect">
            <a:avLst/>
          </a:prstGeom>
          <a:noFill/>
        </p:spPr>
        <p:txBody>
          <a:bodyPr wrap="none" rIns="274320" rtlCol="0" anchor="b">
            <a:spAutoFit/>
          </a:bodyPr>
          <a:lstStyle/>
          <a:p>
            <a:pPr algn="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2018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D1A4684F-447F-4F4B-8E52-E95997CC46E7}"/>
              </a:ext>
            </a:extLst>
          </p:cNvPr>
          <p:cNvSpPr txBox="1"/>
          <p:nvPr/>
        </p:nvSpPr>
        <p:spPr>
          <a:xfrm>
            <a:off x="9248775" y="2927449"/>
            <a:ext cx="1305486" cy="646331"/>
          </a:xfrm>
          <a:prstGeom prst="rect">
            <a:avLst/>
          </a:prstGeom>
          <a:noFill/>
        </p:spPr>
        <p:txBody>
          <a:bodyPr wrap="none" rIns="274320" rtlCol="0" anchor="b">
            <a:spAutoFit/>
          </a:bodyPr>
          <a:lstStyle/>
          <a:p>
            <a:pPr algn="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2020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96B8BF2-62C2-400D-BB99-339FCCB15686}"/>
              </a:ext>
            </a:extLst>
          </p:cNvPr>
          <p:cNvSpPr txBox="1"/>
          <p:nvPr/>
        </p:nvSpPr>
        <p:spPr>
          <a:xfrm>
            <a:off x="7143750" y="3573343"/>
            <a:ext cx="1305486" cy="646331"/>
          </a:xfrm>
          <a:prstGeom prst="rect">
            <a:avLst/>
          </a:prstGeom>
          <a:noFill/>
        </p:spPr>
        <p:txBody>
          <a:bodyPr wrap="none" rIns="274320" rtlCol="0" anchor="b">
            <a:spAutoFit/>
          </a:bodyPr>
          <a:lstStyle/>
          <a:p>
            <a:pPr algn="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2019</a:t>
            </a:r>
          </a:p>
        </p:txBody>
      </p:sp>
      <p:grpSp>
        <p:nvGrpSpPr>
          <p:cNvPr id="22" name="Graphic 12" descr="Bar graph with downward trend">
            <a:extLst>
              <a:ext uri="{FF2B5EF4-FFF2-40B4-BE49-F238E27FC236}">
                <a16:creationId xmlns:a16="http://schemas.microsoft.com/office/drawing/2014/main" id="{40596579-B5BA-445F-AAEE-B97B909D32D1}"/>
              </a:ext>
            </a:extLst>
          </p:cNvPr>
          <p:cNvGrpSpPr/>
          <p:nvPr/>
        </p:nvGrpSpPr>
        <p:grpSpPr>
          <a:xfrm>
            <a:off x="2537881" y="2207893"/>
            <a:ext cx="914400" cy="914400"/>
            <a:chOff x="2537881" y="2207893"/>
            <a:chExt cx="914400" cy="914400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5EAF5E4-F903-4860-A312-4C3AFDFEFF78}"/>
                </a:ext>
              </a:extLst>
            </p:cNvPr>
            <p:cNvSpPr/>
            <p:nvPr/>
          </p:nvSpPr>
          <p:spPr>
            <a:xfrm>
              <a:off x="2661706" y="2331718"/>
              <a:ext cx="657225" cy="666750"/>
            </a:xfrm>
            <a:custGeom>
              <a:avLst/>
              <a:gdLst>
                <a:gd name="connsiteX0" fmla="*/ 57150 w 657225"/>
                <a:gd name="connsiteY0" fmla="*/ 0 h 666750"/>
                <a:gd name="connsiteX1" fmla="*/ 0 w 657225"/>
                <a:gd name="connsiteY1" fmla="*/ 0 h 666750"/>
                <a:gd name="connsiteX2" fmla="*/ 0 w 657225"/>
                <a:gd name="connsiteY2" fmla="*/ 666750 h 666750"/>
                <a:gd name="connsiteX3" fmla="*/ 657225 w 657225"/>
                <a:gd name="connsiteY3" fmla="*/ 666750 h 666750"/>
                <a:gd name="connsiteX4" fmla="*/ 657225 w 657225"/>
                <a:gd name="connsiteY4" fmla="*/ 609600 h 666750"/>
                <a:gd name="connsiteX5" fmla="*/ 57150 w 657225"/>
                <a:gd name="connsiteY5" fmla="*/ 609600 h 666750"/>
                <a:gd name="connsiteX6" fmla="*/ 57150 w 657225"/>
                <a:gd name="connsiteY6" fmla="*/ 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7225" h="666750">
                  <a:moveTo>
                    <a:pt x="57150" y="0"/>
                  </a:moveTo>
                  <a:lnTo>
                    <a:pt x="0" y="0"/>
                  </a:lnTo>
                  <a:lnTo>
                    <a:pt x="0" y="666750"/>
                  </a:lnTo>
                  <a:lnTo>
                    <a:pt x="657225" y="666750"/>
                  </a:lnTo>
                  <a:lnTo>
                    <a:pt x="657225" y="609600"/>
                  </a:lnTo>
                  <a:lnTo>
                    <a:pt x="57150" y="609600"/>
                  </a:lnTo>
                  <a:lnTo>
                    <a:pt x="5715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4846D108-18DE-4690-A113-040A71FA1A6E}"/>
                </a:ext>
              </a:extLst>
            </p:cNvPr>
            <p:cNvSpPr/>
            <p:nvPr/>
          </p:nvSpPr>
          <p:spPr>
            <a:xfrm>
              <a:off x="2776006" y="2331718"/>
              <a:ext cx="142875" cy="552450"/>
            </a:xfrm>
            <a:custGeom>
              <a:avLst/>
              <a:gdLst>
                <a:gd name="connsiteX0" fmla="*/ 0 w 142875"/>
                <a:gd name="connsiteY0" fmla="*/ 0 h 552450"/>
                <a:gd name="connsiteX1" fmla="*/ 142875 w 142875"/>
                <a:gd name="connsiteY1" fmla="*/ 0 h 552450"/>
                <a:gd name="connsiteX2" fmla="*/ 142875 w 142875"/>
                <a:gd name="connsiteY2" fmla="*/ 552450 h 552450"/>
                <a:gd name="connsiteX3" fmla="*/ 0 w 142875"/>
                <a:gd name="connsiteY3" fmla="*/ 55245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52450">
                  <a:moveTo>
                    <a:pt x="0" y="0"/>
                  </a:moveTo>
                  <a:lnTo>
                    <a:pt x="142875" y="0"/>
                  </a:lnTo>
                  <a:lnTo>
                    <a:pt x="142875" y="552450"/>
                  </a:lnTo>
                  <a:lnTo>
                    <a:pt x="0" y="5524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E159C57-BF08-4510-AD68-79D0CE5C188E}"/>
                </a:ext>
              </a:extLst>
            </p:cNvPr>
            <p:cNvSpPr/>
            <p:nvPr/>
          </p:nvSpPr>
          <p:spPr>
            <a:xfrm>
              <a:off x="2976031" y="2522218"/>
              <a:ext cx="142875" cy="361950"/>
            </a:xfrm>
            <a:custGeom>
              <a:avLst/>
              <a:gdLst>
                <a:gd name="connsiteX0" fmla="*/ 0 w 142875"/>
                <a:gd name="connsiteY0" fmla="*/ 0 h 361950"/>
                <a:gd name="connsiteX1" fmla="*/ 142875 w 142875"/>
                <a:gd name="connsiteY1" fmla="*/ 0 h 361950"/>
                <a:gd name="connsiteX2" fmla="*/ 142875 w 142875"/>
                <a:gd name="connsiteY2" fmla="*/ 361950 h 361950"/>
                <a:gd name="connsiteX3" fmla="*/ 0 w 142875"/>
                <a:gd name="connsiteY3" fmla="*/ 36195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361950">
                  <a:moveTo>
                    <a:pt x="0" y="0"/>
                  </a:moveTo>
                  <a:lnTo>
                    <a:pt x="142875" y="0"/>
                  </a:lnTo>
                  <a:lnTo>
                    <a:pt x="142875" y="361950"/>
                  </a:lnTo>
                  <a:lnTo>
                    <a:pt x="0" y="3619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13070A2-1BBB-4B0F-9CF2-25094E05C2D6}"/>
                </a:ext>
              </a:extLst>
            </p:cNvPr>
            <p:cNvSpPr/>
            <p:nvPr/>
          </p:nvSpPr>
          <p:spPr>
            <a:xfrm>
              <a:off x="3176056" y="2693668"/>
              <a:ext cx="142875" cy="190500"/>
            </a:xfrm>
            <a:custGeom>
              <a:avLst/>
              <a:gdLst>
                <a:gd name="connsiteX0" fmla="*/ 0 w 142875"/>
                <a:gd name="connsiteY0" fmla="*/ 0 h 190500"/>
                <a:gd name="connsiteX1" fmla="*/ 142875 w 142875"/>
                <a:gd name="connsiteY1" fmla="*/ 0 h 190500"/>
                <a:gd name="connsiteX2" fmla="*/ 142875 w 142875"/>
                <a:gd name="connsiteY2" fmla="*/ 190500 h 190500"/>
                <a:gd name="connsiteX3" fmla="*/ 0 w 142875"/>
                <a:gd name="connsiteY3" fmla="*/ 19050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190500">
                  <a:moveTo>
                    <a:pt x="0" y="0"/>
                  </a:moveTo>
                  <a:lnTo>
                    <a:pt x="142875" y="0"/>
                  </a:lnTo>
                  <a:lnTo>
                    <a:pt x="142875" y="190500"/>
                  </a:lnTo>
                  <a:lnTo>
                    <a:pt x="0" y="19050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06C81A52-FF5B-46B4-A8E4-95555982A3E0}"/>
                </a:ext>
              </a:extLst>
            </p:cNvPr>
            <p:cNvSpPr/>
            <p:nvPr/>
          </p:nvSpPr>
          <p:spPr>
            <a:xfrm>
              <a:off x="3000701" y="2327813"/>
              <a:ext cx="304800" cy="304800"/>
            </a:xfrm>
            <a:custGeom>
              <a:avLst/>
              <a:gdLst>
                <a:gd name="connsiteX0" fmla="*/ 256699 w 304800"/>
                <a:gd name="connsiteY0" fmla="*/ 229838 h 304800"/>
                <a:gd name="connsiteX1" fmla="*/ 26860 w 304800"/>
                <a:gd name="connsiteY1" fmla="*/ 0 h 304800"/>
                <a:gd name="connsiteX2" fmla="*/ 0 w 304800"/>
                <a:gd name="connsiteY2" fmla="*/ 26860 h 304800"/>
                <a:gd name="connsiteX3" fmla="*/ 229838 w 304800"/>
                <a:gd name="connsiteY3" fmla="*/ 256699 h 304800"/>
                <a:gd name="connsiteX4" fmla="*/ 177832 w 304800"/>
                <a:gd name="connsiteY4" fmla="*/ 308705 h 304800"/>
                <a:gd name="connsiteX5" fmla="*/ 308705 w 304800"/>
                <a:gd name="connsiteY5" fmla="*/ 308705 h 304800"/>
                <a:gd name="connsiteX6" fmla="*/ 308705 w 304800"/>
                <a:gd name="connsiteY6" fmla="*/ 177832 h 304800"/>
                <a:gd name="connsiteX7" fmla="*/ 256699 w 304800"/>
                <a:gd name="connsiteY7" fmla="*/ 229838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4800" h="304800">
                  <a:moveTo>
                    <a:pt x="256699" y="229838"/>
                  </a:moveTo>
                  <a:lnTo>
                    <a:pt x="26860" y="0"/>
                  </a:lnTo>
                  <a:lnTo>
                    <a:pt x="0" y="26860"/>
                  </a:lnTo>
                  <a:lnTo>
                    <a:pt x="229838" y="256699"/>
                  </a:lnTo>
                  <a:lnTo>
                    <a:pt x="177832" y="308705"/>
                  </a:lnTo>
                  <a:lnTo>
                    <a:pt x="308705" y="308705"/>
                  </a:lnTo>
                  <a:lnTo>
                    <a:pt x="308705" y="177832"/>
                  </a:lnTo>
                  <a:lnTo>
                    <a:pt x="256699" y="22983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" name="Graphic 20" descr="Database">
            <a:extLst>
              <a:ext uri="{FF2B5EF4-FFF2-40B4-BE49-F238E27FC236}">
                <a16:creationId xmlns:a16="http://schemas.microsoft.com/office/drawing/2014/main" id="{82F0AA60-F26B-4B63-9F3F-757A171C96B3}"/>
              </a:ext>
            </a:extLst>
          </p:cNvPr>
          <p:cNvGrpSpPr/>
          <p:nvPr/>
        </p:nvGrpSpPr>
        <p:grpSpPr>
          <a:xfrm>
            <a:off x="4795359" y="4196998"/>
            <a:ext cx="533400" cy="723900"/>
            <a:chOff x="4795359" y="4196998"/>
            <a:chExt cx="533400" cy="723900"/>
          </a:xfrm>
          <a:solidFill>
            <a:srgbClr val="000000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79E7947-F9F3-49C4-8F4A-F9BA2601F2F0}"/>
                </a:ext>
              </a:extLst>
            </p:cNvPr>
            <p:cNvSpPr/>
            <p:nvPr/>
          </p:nvSpPr>
          <p:spPr>
            <a:xfrm>
              <a:off x="4795359" y="4196998"/>
              <a:ext cx="533400" cy="152400"/>
            </a:xfrm>
            <a:custGeom>
              <a:avLst/>
              <a:gdLst>
                <a:gd name="connsiteX0" fmla="*/ 533400 w 533400"/>
                <a:gd name="connsiteY0" fmla="*/ 76200 h 152400"/>
                <a:gd name="connsiteX1" fmla="*/ 266700 w 533400"/>
                <a:gd name="connsiteY1" fmla="*/ 152400 h 152400"/>
                <a:gd name="connsiteX2" fmla="*/ 0 w 533400"/>
                <a:gd name="connsiteY2" fmla="*/ 76200 h 152400"/>
                <a:gd name="connsiteX3" fmla="*/ 266700 w 533400"/>
                <a:gd name="connsiteY3" fmla="*/ 0 h 152400"/>
                <a:gd name="connsiteX4" fmla="*/ 533400 w 533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400" h="152400">
                  <a:moveTo>
                    <a:pt x="533400" y="76200"/>
                  </a:moveTo>
                  <a:cubicBezTo>
                    <a:pt x="533400" y="118284"/>
                    <a:pt x="413994" y="152400"/>
                    <a:pt x="266700" y="152400"/>
                  </a:cubicBezTo>
                  <a:cubicBezTo>
                    <a:pt x="119406" y="152400"/>
                    <a:pt x="0" y="118284"/>
                    <a:pt x="0" y="76200"/>
                  </a:cubicBezTo>
                  <a:cubicBezTo>
                    <a:pt x="0" y="34116"/>
                    <a:pt x="119406" y="0"/>
                    <a:pt x="266700" y="0"/>
                  </a:cubicBezTo>
                  <a:cubicBezTo>
                    <a:pt x="413994" y="0"/>
                    <a:pt x="533400" y="34116"/>
                    <a:pt x="533400" y="7620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877EA6E2-F890-4EF5-99CD-9DBD3132C57B}"/>
                </a:ext>
              </a:extLst>
            </p:cNvPr>
            <p:cNvSpPr/>
            <p:nvPr/>
          </p:nvSpPr>
          <p:spPr>
            <a:xfrm>
              <a:off x="4795359" y="4311298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FAAF06F-AE1E-44E6-ABB1-F1E643CBBCE1}"/>
                </a:ext>
              </a:extLst>
            </p:cNvPr>
            <p:cNvSpPr/>
            <p:nvPr/>
          </p:nvSpPr>
          <p:spPr>
            <a:xfrm>
              <a:off x="4795359" y="4501798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00CA782-F320-429B-A16D-CD614EEF5ECC}"/>
                </a:ext>
              </a:extLst>
            </p:cNvPr>
            <p:cNvSpPr/>
            <p:nvPr/>
          </p:nvSpPr>
          <p:spPr>
            <a:xfrm>
              <a:off x="4795359" y="4692298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3" name="Graphic 18" descr="Research">
            <a:extLst>
              <a:ext uri="{FF2B5EF4-FFF2-40B4-BE49-F238E27FC236}">
                <a16:creationId xmlns:a16="http://schemas.microsoft.com/office/drawing/2014/main" id="{CF540694-FC1C-47DC-A4C3-57040CF6C0B3}"/>
              </a:ext>
            </a:extLst>
          </p:cNvPr>
          <p:cNvGrpSpPr/>
          <p:nvPr/>
        </p:nvGrpSpPr>
        <p:grpSpPr>
          <a:xfrm>
            <a:off x="6790311" y="2207893"/>
            <a:ext cx="914400" cy="914400"/>
            <a:chOff x="6790311" y="2207893"/>
            <a:chExt cx="914400" cy="914400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2EFA6E5-A9B4-4FF4-8404-CCE6A5AE25A5}"/>
                </a:ext>
              </a:extLst>
            </p:cNvPr>
            <p:cNvSpPr/>
            <p:nvPr/>
          </p:nvSpPr>
          <p:spPr>
            <a:xfrm>
              <a:off x="6864601" y="2286945"/>
              <a:ext cx="752475" cy="752475"/>
            </a:xfrm>
            <a:custGeom>
              <a:avLst/>
              <a:gdLst>
                <a:gd name="connsiteX0" fmla="*/ 616273 w 752475"/>
                <a:gd name="connsiteY0" fmla="*/ 521975 h 752475"/>
                <a:gd name="connsiteX1" fmla="*/ 557218 w 752475"/>
                <a:gd name="connsiteY1" fmla="*/ 503878 h 752475"/>
                <a:gd name="connsiteX2" fmla="*/ 514355 w 752475"/>
                <a:gd name="connsiteY2" fmla="*/ 461968 h 752475"/>
                <a:gd name="connsiteX3" fmla="*/ 573410 w 752475"/>
                <a:gd name="connsiteY3" fmla="*/ 288613 h 752475"/>
                <a:gd name="connsiteX4" fmla="*/ 287660 w 752475"/>
                <a:gd name="connsiteY4" fmla="*/ 5 h 752475"/>
                <a:gd name="connsiteX5" fmla="*/ 5 w 752475"/>
                <a:gd name="connsiteY5" fmla="*/ 285755 h 752475"/>
                <a:gd name="connsiteX6" fmla="*/ 285755 w 752475"/>
                <a:gd name="connsiteY6" fmla="*/ 573410 h 752475"/>
                <a:gd name="connsiteX7" fmla="*/ 461015 w 752475"/>
                <a:gd name="connsiteY7" fmla="*/ 514355 h 752475"/>
                <a:gd name="connsiteX8" fmla="*/ 502925 w 752475"/>
                <a:gd name="connsiteY8" fmla="*/ 556265 h 752475"/>
                <a:gd name="connsiteX9" fmla="*/ 521023 w 752475"/>
                <a:gd name="connsiteY9" fmla="*/ 616273 h 752475"/>
                <a:gd name="connsiteX10" fmla="*/ 640085 w 752475"/>
                <a:gd name="connsiteY10" fmla="*/ 735335 h 752475"/>
                <a:gd name="connsiteX11" fmla="*/ 734383 w 752475"/>
                <a:gd name="connsiteY11" fmla="*/ 735335 h 752475"/>
                <a:gd name="connsiteX12" fmla="*/ 734383 w 752475"/>
                <a:gd name="connsiteY12" fmla="*/ 641038 h 752475"/>
                <a:gd name="connsiteX13" fmla="*/ 616273 w 752475"/>
                <a:gd name="connsiteY13" fmla="*/ 521975 h 752475"/>
                <a:gd name="connsiteX14" fmla="*/ 287660 w 752475"/>
                <a:gd name="connsiteY14" fmla="*/ 516260 h 752475"/>
                <a:gd name="connsiteX15" fmla="*/ 59060 w 752475"/>
                <a:gd name="connsiteY15" fmla="*/ 287660 h 752475"/>
                <a:gd name="connsiteX16" fmla="*/ 287660 w 752475"/>
                <a:gd name="connsiteY16" fmla="*/ 59060 h 752475"/>
                <a:gd name="connsiteX17" fmla="*/ 516260 w 752475"/>
                <a:gd name="connsiteY17" fmla="*/ 287660 h 752475"/>
                <a:gd name="connsiteX18" fmla="*/ 287660 w 752475"/>
                <a:gd name="connsiteY18" fmla="*/ 516260 h 752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52475" h="752475">
                  <a:moveTo>
                    <a:pt x="616273" y="521975"/>
                  </a:moveTo>
                  <a:cubicBezTo>
                    <a:pt x="601033" y="506735"/>
                    <a:pt x="578173" y="499115"/>
                    <a:pt x="557218" y="503878"/>
                  </a:cubicBezTo>
                  <a:lnTo>
                    <a:pt x="514355" y="461968"/>
                  </a:lnTo>
                  <a:cubicBezTo>
                    <a:pt x="552455" y="412438"/>
                    <a:pt x="573410" y="351478"/>
                    <a:pt x="573410" y="288613"/>
                  </a:cubicBezTo>
                  <a:cubicBezTo>
                    <a:pt x="574363" y="129545"/>
                    <a:pt x="445775" y="958"/>
                    <a:pt x="287660" y="5"/>
                  </a:cubicBezTo>
                  <a:cubicBezTo>
                    <a:pt x="129545" y="-947"/>
                    <a:pt x="958" y="127640"/>
                    <a:pt x="5" y="285755"/>
                  </a:cubicBezTo>
                  <a:cubicBezTo>
                    <a:pt x="-947" y="443870"/>
                    <a:pt x="127640" y="572458"/>
                    <a:pt x="285755" y="573410"/>
                  </a:cubicBezTo>
                  <a:cubicBezTo>
                    <a:pt x="348620" y="573410"/>
                    <a:pt x="410533" y="552455"/>
                    <a:pt x="461015" y="514355"/>
                  </a:cubicBezTo>
                  <a:lnTo>
                    <a:pt x="502925" y="556265"/>
                  </a:lnTo>
                  <a:cubicBezTo>
                    <a:pt x="499115" y="578173"/>
                    <a:pt x="505783" y="600080"/>
                    <a:pt x="521023" y="616273"/>
                  </a:cubicBezTo>
                  <a:lnTo>
                    <a:pt x="640085" y="735335"/>
                  </a:lnTo>
                  <a:cubicBezTo>
                    <a:pt x="665803" y="761053"/>
                    <a:pt x="708665" y="761053"/>
                    <a:pt x="734383" y="735335"/>
                  </a:cubicBezTo>
                  <a:cubicBezTo>
                    <a:pt x="760100" y="709618"/>
                    <a:pt x="760100" y="666755"/>
                    <a:pt x="734383" y="641038"/>
                  </a:cubicBezTo>
                  <a:lnTo>
                    <a:pt x="616273" y="521975"/>
                  </a:lnTo>
                  <a:close/>
                  <a:moveTo>
                    <a:pt x="287660" y="516260"/>
                  </a:moveTo>
                  <a:cubicBezTo>
                    <a:pt x="160978" y="516260"/>
                    <a:pt x="59060" y="414343"/>
                    <a:pt x="59060" y="287660"/>
                  </a:cubicBezTo>
                  <a:cubicBezTo>
                    <a:pt x="59060" y="160978"/>
                    <a:pt x="160978" y="59060"/>
                    <a:pt x="287660" y="59060"/>
                  </a:cubicBezTo>
                  <a:cubicBezTo>
                    <a:pt x="414343" y="59060"/>
                    <a:pt x="516260" y="160978"/>
                    <a:pt x="516260" y="287660"/>
                  </a:cubicBezTo>
                  <a:cubicBezTo>
                    <a:pt x="516260" y="413390"/>
                    <a:pt x="413390" y="516260"/>
                    <a:pt x="287660" y="51626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3475837-9F4E-4EE1-AF5B-1BA4F188BA68}"/>
                </a:ext>
              </a:extLst>
            </p:cNvPr>
            <p:cNvSpPr/>
            <p:nvPr/>
          </p:nvSpPr>
          <p:spPr>
            <a:xfrm>
              <a:off x="6947474" y="2428508"/>
              <a:ext cx="409575" cy="295275"/>
            </a:xfrm>
            <a:custGeom>
              <a:avLst/>
              <a:gdLst>
                <a:gd name="connsiteX0" fmla="*/ 409575 w 409575"/>
                <a:gd name="connsiteY0" fmla="*/ 131810 h 295275"/>
                <a:gd name="connsiteX1" fmla="*/ 355283 w 409575"/>
                <a:gd name="connsiteY1" fmla="*/ 131810 h 295275"/>
                <a:gd name="connsiteX2" fmla="*/ 342900 w 409575"/>
                <a:gd name="connsiteY2" fmla="*/ 139430 h 295275"/>
                <a:gd name="connsiteX3" fmla="*/ 306705 w 409575"/>
                <a:gd name="connsiteY3" fmla="*/ 178483 h 295275"/>
                <a:gd name="connsiteX4" fmla="*/ 276225 w 409575"/>
                <a:gd name="connsiteY4" fmla="*/ 72755 h 295275"/>
                <a:gd name="connsiteX5" fmla="*/ 255270 w 409575"/>
                <a:gd name="connsiteY5" fmla="*/ 61325 h 295275"/>
                <a:gd name="connsiteX6" fmla="*/ 243840 w 409575"/>
                <a:gd name="connsiteY6" fmla="*/ 71803 h 295275"/>
                <a:gd name="connsiteX7" fmla="*/ 186690 w 409575"/>
                <a:gd name="connsiteY7" fmla="*/ 223250 h 295275"/>
                <a:gd name="connsiteX8" fmla="*/ 147638 w 409575"/>
                <a:gd name="connsiteY8" fmla="*/ 13700 h 295275"/>
                <a:gd name="connsiteX9" fmla="*/ 128588 w 409575"/>
                <a:gd name="connsiteY9" fmla="*/ 365 h 295275"/>
                <a:gd name="connsiteX10" fmla="*/ 115253 w 409575"/>
                <a:gd name="connsiteY10" fmla="*/ 11795 h 295275"/>
                <a:gd name="connsiteX11" fmla="*/ 74295 w 409575"/>
                <a:gd name="connsiteY11" fmla="*/ 131810 h 295275"/>
                <a:gd name="connsiteX12" fmla="*/ 0 w 409575"/>
                <a:gd name="connsiteY12" fmla="*/ 131810 h 295275"/>
                <a:gd name="connsiteX13" fmla="*/ 0 w 409575"/>
                <a:gd name="connsiteY13" fmla="*/ 169910 h 295275"/>
                <a:gd name="connsiteX14" fmla="*/ 86678 w 409575"/>
                <a:gd name="connsiteY14" fmla="*/ 169910 h 295275"/>
                <a:gd name="connsiteX15" fmla="*/ 102870 w 409575"/>
                <a:gd name="connsiteY15" fmla="*/ 155623 h 295275"/>
                <a:gd name="connsiteX16" fmla="*/ 126682 w 409575"/>
                <a:gd name="connsiteY16" fmla="*/ 83232 h 295275"/>
                <a:gd name="connsiteX17" fmla="*/ 164783 w 409575"/>
                <a:gd name="connsiteY17" fmla="*/ 288020 h 295275"/>
                <a:gd name="connsiteX18" fmla="*/ 180023 w 409575"/>
                <a:gd name="connsiteY18" fmla="*/ 301355 h 295275"/>
                <a:gd name="connsiteX19" fmla="*/ 181927 w 409575"/>
                <a:gd name="connsiteY19" fmla="*/ 301355 h 295275"/>
                <a:gd name="connsiteX20" fmla="*/ 198120 w 409575"/>
                <a:gd name="connsiteY20" fmla="*/ 290878 h 295275"/>
                <a:gd name="connsiteX21" fmla="*/ 259080 w 409575"/>
                <a:gd name="connsiteY21" fmla="*/ 130858 h 295275"/>
                <a:gd name="connsiteX22" fmla="*/ 283845 w 409575"/>
                <a:gd name="connsiteY22" fmla="*/ 216583 h 295275"/>
                <a:gd name="connsiteX23" fmla="*/ 304800 w 409575"/>
                <a:gd name="connsiteY23" fmla="*/ 228012 h 295275"/>
                <a:gd name="connsiteX24" fmla="*/ 312420 w 409575"/>
                <a:gd name="connsiteY24" fmla="*/ 223250 h 295275"/>
                <a:gd name="connsiteX25" fmla="*/ 363855 w 409575"/>
                <a:gd name="connsiteY25" fmla="*/ 169910 h 295275"/>
                <a:gd name="connsiteX26" fmla="*/ 410528 w 409575"/>
                <a:gd name="connsiteY26" fmla="*/ 169910 h 295275"/>
                <a:gd name="connsiteX27" fmla="*/ 410528 w 409575"/>
                <a:gd name="connsiteY27" fmla="*/ 131810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09575" h="295275">
                  <a:moveTo>
                    <a:pt x="409575" y="131810"/>
                  </a:moveTo>
                  <a:lnTo>
                    <a:pt x="355283" y="131810"/>
                  </a:lnTo>
                  <a:cubicBezTo>
                    <a:pt x="350520" y="132762"/>
                    <a:pt x="345758" y="135620"/>
                    <a:pt x="342900" y="139430"/>
                  </a:cubicBezTo>
                  <a:lnTo>
                    <a:pt x="306705" y="178483"/>
                  </a:lnTo>
                  <a:lnTo>
                    <a:pt x="276225" y="72755"/>
                  </a:lnTo>
                  <a:cubicBezTo>
                    <a:pt x="273368" y="64182"/>
                    <a:pt x="263843" y="58467"/>
                    <a:pt x="255270" y="61325"/>
                  </a:cubicBezTo>
                  <a:cubicBezTo>
                    <a:pt x="250508" y="63230"/>
                    <a:pt x="245745" y="66088"/>
                    <a:pt x="243840" y="71803"/>
                  </a:cubicBezTo>
                  <a:lnTo>
                    <a:pt x="186690" y="223250"/>
                  </a:lnTo>
                  <a:lnTo>
                    <a:pt x="147638" y="13700"/>
                  </a:lnTo>
                  <a:cubicBezTo>
                    <a:pt x="145733" y="4175"/>
                    <a:pt x="137160" y="-1540"/>
                    <a:pt x="128588" y="365"/>
                  </a:cubicBezTo>
                  <a:cubicBezTo>
                    <a:pt x="122873" y="1317"/>
                    <a:pt x="118110" y="6080"/>
                    <a:pt x="115253" y="11795"/>
                  </a:cubicBezTo>
                  <a:lnTo>
                    <a:pt x="74295" y="131810"/>
                  </a:lnTo>
                  <a:lnTo>
                    <a:pt x="0" y="131810"/>
                  </a:lnTo>
                  <a:lnTo>
                    <a:pt x="0" y="169910"/>
                  </a:lnTo>
                  <a:lnTo>
                    <a:pt x="86678" y="169910"/>
                  </a:lnTo>
                  <a:cubicBezTo>
                    <a:pt x="94298" y="168958"/>
                    <a:pt x="100965" y="163242"/>
                    <a:pt x="102870" y="155623"/>
                  </a:cubicBezTo>
                  <a:lnTo>
                    <a:pt x="126682" y="83232"/>
                  </a:lnTo>
                  <a:lnTo>
                    <a:pt x="164783" y="288020"/>
                  </a:lnTo>
                  <a:cubicBezTo>
                    <a:pt x="165735" y="295640"/>
                    <a:pt x="172402" y="301355"/>
                    <a:pt x="180023" y="301355"/>
                  </a:cubicBezTo>
                  <a:lnTo>
                    <a:pt x="181927" y="301355"/>
                  </a:lnTo>
                  <a:cubicBezTo>
                    <a:pt x="188595" y="301355"/>
                    <a:pt x="195263" y="297545"/>
                    <a:pt x="198120" y="290878"/>
                  </a:cubicBezTo>
                  <a:lnTo>
                    <a:pt x="259080" y="130858"/>
                  </a:lnTo>
                  <a:lnTo>
                    <a:pt x="283845" y="216583"/>
                  </a:lnTo>
                  <a:cubicBezTo>
                    <a:pt x="286703" y="225155"/>
                    <a:pt x="295275" y="230870"/>
                    <a:pt x="304800" y="228012"/>
                  </a:cubicBezTo>
                  <a:cubicBezTo>
                    <a:pt x="307658" y="227060"/>
                    <a:pt x="310515" y="225155"/>
                    <a:pt x="312420" y="223250"/>
                  </a:cubicBezTo>
                  <a:lnTo>
                    <a:pt x="363855" y="169910"/>
                  </a:lnTo>
                  <a:lnTo>
                    <a:pt x="410528" y="169910"/>
                  </a:lnTo>
                  <a:lnTo>
                    <a:pt x="410528" y="13181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6" name="Graphic 16" descr="Gears">
            <a:extLst>
              <a:ext uri="{FF2B5EF4-FFF2-40B4-BE49-F238E27FC236}">
                <a16:creationId xmlns:a16="http://schemas.microsoft.com/office/drawing/2014/main" id="{7189F878-C0CD-4887-A936-FBDEF975C491}"/>
              </a:ext>
            </a:extLst>
          </p:cNvPr>
          <p:cNvGrpSpPr/>
          <p:nvPr/>
        </p:nvGrpSpPr>
        <p:grpSpPr>
          <a:xfrm>
            <a:off x="8961594" y="4182711"/>
            <a:ext cx="619125" cy="742950"/>
            <a:chOff x="8961594" y="4182711"/>
            <a:chExt cx="619125" cy="742950"/>
          </a:xfrm>
          <a:solidFill>
            <a:srgbClr val="000000"/>
          </a:solidFill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6768195-AA1A-48B9-A996-7705C5C05396}"/>
                </a:ext>
              </a:extLst>
            </p:cNvPr>
            <p:cNvSpPr/>
            <p:nvPr/>
          </p:nvSpPr>
          <p:spPr>
            <a:xfrm>
              <a:off x="9176859" y="4182711"/>
              <a:ext cx="400050" cy="400050"/>
            </a:xfrm>
            <a:custGeom>
              <a:avLst/>
              <a:gdLst>
                <a:gd name="connsiteX0" fmla="*/ 202883 w 400050"/>
                <a:gd name="connsiteY0" fmla="*/ 274320 h 400050"/>
                <a:gd name="connsiteX1" fmla="*/ 131445 w 400050"/>
                <a:gd name="connsiteY1" fmla="*/ 202883 h 400050"/>
                <a:gd name="connsiteX2" fmla="*/ 202883 w 400050"/>
                <a:gd name="connsiteY2" fmla="*/ 131445 h 400050"/>
                <a:gd name="connsiteX3" fmla="*/ 274320 w 400050"/>
                <a:gd name="connsiteY3" fmla="*/ 202883 h 400050"/>
                <a:gd name="connsiteX4" fmla="*/ 202883 w 400050"/>
                <a:gd name="connsiteY4" fmla="*/ 274320 h 400050"/>
                <a:gd name="connsiteX5" fmla="*/ 363855 w 400050"/>
                <a:gd name="connsiteY5" fmla="*/ 158115 h 400050"/>
                <a:gd name="connsiteX6" fmla="*/ 348615 w 400050"/>
                <a:gd name="connsiteY6" fmla="*/ 120968 h 400050"/>
                <a:gd name="connsiteX7" fmla="*/ 363855 w 400050"/>
                <a:gd name="connsiteY7" fmla="*/ 76200 h 400050"/>
                <a:gd name="connsiteX8" fmla="*/ 329565 w 400050"/>
                <a:gd name="connsiteY8" fmla="*/ 41910 h 400050"/>
                <a:gd name="connsiteX9" fmla="*/ 284798 w 400050"/>
                <a:gd name="connsiteY9" fmla="*/ 57150 h 400050"/>
                <a:gd name="connsiteX10" fmla="*/ 247650 w 400050"/>
                <a:gd name="connsiteY10" fmla="*/ 41910 h 400050"/>
                <a:gd name="connsiteX11" fmla="*/ 226695 w 400050"/>
                <a:gd name="connsiteY11" fmla="*/ 0 h 400050"/>
                <a:gd name="connsiteX12" fmla="*/ 179070 w 400050"/>
                <a:gd name="connsiteY12" fmla="*/ 0 h 400050"/>
                <a:gd name="connsiteX13" fmla="*/ 158115 w 400050"/>
                <a:gd name="connsiteY13" fmla="*/ 41910 h 400050"/>
                <a:gd name="connsiteX14" fmla="*/ 120968 w 400050"/>
                <a:gd name="connsiteY14" fmla="*/ 57150 h 400050"/>
                <a:gd name="connsiteX15" fmla="*/ 76200 w 400050"/>
                <a:gd name="connsiteY15" fmla="*/ 41910 h 400050"/>
                <a:gd name="connsiteX16" fmla="*/ 41910 w 400050"/>
                <a:gd name="connsiteY16" fmla="*/ 76200 h 400050"/>
                <a:gd name="connsiteX17" fmla="*/ 57150 w 400050"/>
                <a:gd name="connsiteY17" fmla="*/ 120968 h 400050"/>
                <a:gd name="connsiteX18" fmla="*/ 41910 w 400050"/>
                <a:gd name="connsiteY18" fmla="*/ 158115 h 400050"/>
                <a:gd name="connsiteX19" fmla="*/ 0 w 400050"/>
                <a:gd name="connsiteY19" fmla="*/ 179070 h 400050"/>
                <a:gd name="connsiteX20" fmla="*/ 0 w 400050"/>
                <a:gd name="connsiteY20" fmla="*/ 226695 h 400050"/>
                <a:gd name="connsiteX21" fmla="*/ 41910 w 400050"/>
                <a:gd name="connsiteY21" fmla="*/ 247650 h 400050"/>
                <a:gd name="connsiteX22" fmla="*/ 57150 w 400050"/>
                <a:gd name="connsiteY22" fmla="*/ 284798 h 400050"/>
                <a:gd name="connsiteX23" fmla="*/ 41910 w 400050"/>
                <a:gd name="connsiteY23" fmla="*/ 329565 h 400050"/>
                <a:gd name="connsiteX24" fmla="*/ 75248 w 400050"/>
                <a:gd name="connsiteY24" fmla="*/ 362903 h 400050"/>
                <a:gd name="connsiteX25" fmla="*/ 120015 w 400050"/>
                <a:gd name="connsiteY25" fmla="*/ 347663 h 400050"/>
                <a:gd name="connsiteX26" fmla="*/ 157163 w 400050"/>
                <a:gd name="connsiteY26" fmla="*/ 362903 h 400050"/>
                <a:gd name="connsiteX27" fmla="*/ 178118 w 400050"/>
                <a:gd name="connsiteY27" fmla="*/ 404813 h 400050"/>
                <a:gd name="connsiteX28" fmla="*/ 225743 w 400050"/>
                <a:gd name="connsiteY28" fmla="*/ 404813 h 400050"/>
                <a:gd name="connsiteX29" fmla="*/ 246698 w 400050"/>
                <a:gd name="connsiteY29" fmla="*/ 362903 h 400050"/>
                <a:gd name="connsiteX30" fmla="*/ 283845 w 400050"/>
                <a:gd name="connsiteY30" fmla="*/ 347663 h 400050"/>
                <a:gd name="connsiteX31" fmla="*/ 328613 w 400050"/>
                <a:gd name="connsiteY31" fmla="*/ 362903 h 400050"/>
                <a:gd name="connsiteX32" fmla="*/ 362903 w 400050"/>
                <a:gd name="connsiteY32" fmla="*/ 329565 h 400050"/>
                <a:gd name="connsiteX33" fmla="*/ 347663 w 400050"/>
                <a:gd name="connsiteY33" fmla="*/ 284798 h 400050"/>
                <a:gd name="connsiteX34" fmla="*/ 363855 w 400050"/>
                <a:gd name="connsiteY34" fmla="*/ 247650 h 400050"/>
                <a:gd name="connsiteX35" fmla="*/ 405765 w 400050"/>
                <a:gd name="connsiteY35" fmla="*/ 226695 h 400050"/>
                <a:gd name="connsiteX36" fmla="*/ 405765 w 400050"/>
                <a:gd name="connsiteY36" fmla="*/ 179070 h 400050"/>
                <a:gd name="connsiteX37" fmla="*/ 363855 w 400050"/>
                <a:gd name="connsiteY37" fmla="*/ 158115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0050" h="400050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2AB09C4D-72B3-4E26-B8FE-F84EE3FBB6E9}"/>
                </a:ext>
              </a:extLst>
            </p:cNvPr>
            <p:cNvSpPr/>
            <p:nvPr/>
          </p:nvSpPr>
          <p:spPr>
            <a:xfrm>
              <a:off x="8961594" y="4529421"/>
              <a:ext cx="400050" cy="400050"/>
            </a:xfrm>
            <a:custGeom>
              <a:avLst/>
              <a:gdLst>
                <a:gd name="connsiteX0" fmla="*/ 202883 w 400050"/>
                <a:gd name="connsiteY0" fmla="*/ 274320 h 400050"/>
                <a:gd name="connsiteX1" fmla="*/ 131445 w 400050"/>
                <a:gd name="connsiteY1" fmla="*/ 202882 h 400050"/>
                <a:gd name="connsiteX2" fmla="*/ 202883 w 400050"/>
                <a:gd name="connsiteY2" fmla="*/ 131445 h 400050"/>
                <a:gd name="connsiteX3" fmla="*/ 274320 w 400050"/>
                <a:gd name="connsiteY3" fmla="*/ 202882 h 400050"/>
                <a:gd name="connsiteX4" fmla="*/ 202883 w 400050"/>
                <a:gd name="connsiteY4" fmla="*/ 274320 h 400050"/>
                <a:gd name="connsiteX5" fmla="*/ 202883 w 400050"/>
                <a:gd name="connsiteY5" fmla="*/ 274320 h 400050"/>
                <a:gd name="connsiteX6" fmla="*/ 348615 w 400050"/>
                <a:gd name="connsiteY6" fmla="*/ 120967 h 400050"/>
                <a:gd name="connsiteX7" fmla="*/ 363855 w 400050"/>
                <a:gd name="connsiteY7" fmla="*/ 76200 h 400050"/>
                <a:gd name="connsiteX8" fmla="*/ 329565 w 400050"/>
                <a:gd name="connsiteY8" fmla="*/ 41910 h 400050"/>
                <a:gd name="connsiteX9" fmla="*/ 284798 w 400050"/>
                <a:gd name="connsiteY9" fmla="*/ 57150 h 400050"/>
                <a:gd name="connsiteX10" fmla="*/ 247650 w 400050"/>
                <a:gd name="connsiteY10" fmla="*/ 41910 h 400050"/>
                <a:gd name="connsiteX11" fmla="*/ 226695 w 400050"/>
                <a:gd name="connsiteY11" fmla="*/ 0 h 400050"/>
                <a:gd name="connsiteX12" fmla="*/ 179070 w 400050"/>
                <a:gd name="connsiteY12" fmla="*/ 0 h 400050"/>
                <a:gd name="connsiteX13" fmla="*/ 158115 w 400050"/>
                <a:gd name="connsiteY13" fmla="*/ 41910 h 400050"/>
                <a:gd name="connsiteX14" fmla="*/ 120968 w 400050"/>
                <a:gd name="connsiteY14" fmla="*/ 57150 h 400050"/>
                <a:gd name="connsiteX15" fmla="*/ 76200 w 400050"/>
                <a:gd name="connsiteY15" fmla="*/ 41910 h 400050"/>
                <a:gd name="connsiteX16" fmla="*/ 42863 w 400050"/>
                <a:gd name="connsiteY16" fmla="*/ 75247 h 400050"/>
                <a:gd name="connsiteX17" fmla="*/ 57150 w 400050"/>
                <a:gd name="connsiteY17" fmla="*/ 120015 h 400050"/>
                <a:gd name="connsiteX18" fmla="*/ 41910 w 400050"/>
                <a:gd name="connsiteY18" fmla="*/ 157163 h 400050"/>
                <a:gd name="connsiteX19" fmla="*/ 0 w 400050"/>
                <a:gd name="connsiteY19" fmla="*/ 178117 h 400050"/>
                <a:gd name="connsiteX20" fmla="*/ 0 w 400050"/>
                <a:gd name="connsiteY20" fmla="*/ 225742 h 400050"/>
                <a:gd name="connsiteX21" fmla="*/ 41910 w 400050"/>
                <a:gd name="connsiteY21" fmla="*/ 246698 h 400050"/>
                <a:gd name="connsiteX22" fmla="*/ 57150 w 400050"/>
                <a:gd name="connsiteY22" fmla="*/ 283845 h 400050"/>
                <a:gd name="connsiteX23" fmla="*/ 42863 w 400050"/>
                <a:gd name="connsiteY23" fmla="*/ 328613 h 400050"/>
                <a:gd name="connsiteX24" fmla="*/ 76200 w 400050"/>
                <a:gd name="connsiteY24" fmla="*/ 361950 h 400050"/>
                <a:gd name="connsiteX25" fmla="*/ 120968 w 400050"/>
                <a:gd name="connsiteY25" fmla="*/ 347663 h 400050"/>
                <a:gd name="connsiteX26" fmla="*/ 158115 w 400050"/>
                <a:gd name="connsiteY26" fmla="*/ 362903 h 400050"/>
                <a:gd name="connsiteX27" fmla="*/ 179070 w 400050"/>
                <a:gd name="connsiteY27" fmla="*/ 404813 h 400050"/>
                <a:gd name="connsiteX28" fmla="*/ 226695 w 400050"/>
                <a:gd name="connsiteY28" fmla="*/ 404813 h 400050"/>
                <a:gd name="connsiteX29" fmla="*/ 247650 w 400050"/>
                <a:gd name="connsiteY29" fmla="*/ 362903 h 400050"/>
                <a:gd name="connsiteX30" fmla="*/ 284798 w 400050"/>
                <a:gd name="connsiteY30" fmla="*/ 347663 h 400050"/>
                <a:gd name="connsiteX31" fmla="*/ 329565 w 400050"/>
                <a:gd name="connsiteY31" fmla="*/ 362903 h 400050"/>
                <a:gd name="connsiteX32" fmla="*/ 362903 w 400050"/>
                <a:gd name="connsiteY32" fmla="*/ 328613 h 400050"/>
                <a:gd name="connsiteX33" fmla="*/ 348615 w 400050"/>
                <a:gd name="connsiteY33" fmla="*/ 284798 h 400050"/>
                <a:gd name="connsiteX34" fmla="*/ 363855 w 400050"/>
                <a:gd name="connsiteY34" fmla="*/ 247650 h 400050"/>
                <a:gd name="connsiteX35" fmla="*/ 405765 w 400050"/>
                <a:gd name="connsiteY35" fmla="*/ 226695 h 400050"/>
                <a:gd name="connsiteX36" fmla="*/ 405765 w 400050"/>
                <a:gd name="connsiteY36" fmla="*/ 179070 h 400050"/>
                <a:gd name="connsiteX37" fmla="*/ 363855 w 400050"/>
                <a:gd name="connsiteY37" fmla="*/ 158115 h 400050"/>
                <a:gd name="connsiteX38" fmla="*/ 348615 w 400050"/>
                <a:gd name="connsiteY38" fmla="*/ 120967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0050" h="400050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4" name="Graphic 14" descr="Bar graph with upward trend">
            <a:extLst>
              <a:ext uri="{FF2B5EF4-FFF2-40B4-BE49-F238E27FC236}">
                <a16:creationId xmlns:a16="http://schemas.microsoft.com/office/drawing/2014/main" id="{628BC262-13A1-4A18-8F21-03A4EE2E7A77}"/>
              </a:ext>
            </a:extLst>
          </p:cNvPr>
          <p:cNvGrpSpPr/>
          <p:nvPr/>
        </p:nvGrpSpPr>
        <p:grpSpPr>
          <a:xfrm>
            <a:off x="10894522" y="2207893"/>
            <a:ext cx="914400" cy="914400"/>
            <a:chOff x="10894522" y="2207893"/>
            <a:chExt cx="914400" cy="914400"/>
          </a:xfrm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05DEA51A-EA99-40EE-BE64-455A9DDBE5FA}"/>
                </a:ext>
              </a:extLst>
            </p:cNvPr>
            <p:cNvSpPr/>
            <p:nvPr/>
          </p:nvSpPr>
          <p:spPr>
            <a:xfrm>
              <a:off x="11027872" y="2331718"/>
              <a:ext cx="657225" cy="666750"/>
            </a:xfrm>
            <a:custGeom>
              <a:avLst/>
              <a:gdLst>
                <a:gd name="connsiteX0" fmla="*/ 57150 w 657225"/>
                <a:gd name="connsiteY0" fmla="*/ 0 h 666750"/>
                <a:gd name="connsiteX1" fmla="*/ 0 w 657225"/>
                <a:gd name="connsiteY1" fmla="*/ 0 h 666750"/>
                <a:gd name="connsiteX2" fmla="*/ 0 w 657225"/>
                <a:gd name="connsiteY2" fmla="*/ 666750 h 666750"/>
                <a:gd name="connsiteX3" fmla="*/ 657225 w 657225"/>
                <a:gd name="connsiteY3" fmla="*/ 666750 h 666750"/>
                <a:gd name="connsiteX4" fmla="*/ 657225 w 657225"/>
                <a:gd name="connsiteY4" fmla="*/ 609600 h 666750"/>
                <a:gd name="connsiteX5" fmla="*/ 57150 w 657225"/>
                <a:gd name="connsiteY5" fmla="*/ 609600 h 666750"/>
                <a:gd name="connsiteX6" fmla="*/ 57150 w 657225"/>
                <a:gd name="connsiteY6" fmla="*/ 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7225" h="666750">
                  <a:moveTo>
                    <a:pt x="57150" y="0"/>
                  </a:moveTo>
                  <a:lnTo>
                    <a:pt x="0" y="0"/>
                  </a:lnTo>
                  <a:lnTo>
                    <a:pt x="0" y="666750"/>
                  </a:lnTo>
                  <a:lnTo>
                    <a:pt x="657225" y="666750"/>
                  </a:lnTo>
                  <a:lnTo>
                    <a:pt x="657225" y="609600"/>
                  </a:lnTo>
                  <a:lnTo>
                    <a:pt x="57150" y="609600"/>
                  </a:lnTo>
                  <a:lnTo>
                    <a:pt x="5715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582A9024-E63E-49A6-B38A-A510C64E3323}"/>
                </a:ext>
              </a:extLst>
            </p:cNvPr>
            <p:cNvSpPr/>
            <p:nvPr/>
          </p:nvSpPr>
          <p:spPr>
            <a:xfrm>
              <a:off x="11542222" y="2331718"/>
              <a:ext cx="142875" cy="552450"/>
            </a:xfrm>
            <a:custGeom>
              <a:avLst/>
              <a:gdLst>
                <a:gd name="connsiteX0" fmla="*/ 142875 w 142875"/>
                <a:gd name="connsiteY0" fmla="*/ 552450 h 552450"/>
                <a:gd name="connsiteX1" fmla="*/ 0 w 142875"/>
                <a:gd name="connsiteY1" fmla="*/ 552450 h 552450"/>
                <a:gd name="connsiteX2" fmla="*/ 0 w 142875"/>
                <a:gd name="connsiteY2" fmla="*/ 0 h 552450"/>
                <a:gd name="connsiteX3" fmla="*/ 142875 w 142875"/>
                <a:gd name="connsiteY3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52450">
                  <a:moveTo>
                    <a:pt x="142875" y="552450"/>
                  </a:moveTo>
                  <a:lnTo>
                    <a:pt x="0" y="552450"/>
                  </a:lnTo>
                  <a:lnTo>
                    <a:pt x="0" y="0"/>
                  </a:lnTo>
                  <a:lnTo>
                    <a:pt x="142875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8012FCF9-3105-47B6-AFA4-7E4EDBCB084F}"/>
                </a:ext>
              </a:extLst>
            </p:cNvPr>
            <p:cNvSpPr/>
            <p:nvPr/>
          </p:nvSpPr>
          <p:spPr>
            <a:xfrm>
              <a:off x="11342197" y="2522218"/>
              <a:ext cx="142875" cy="361950"/>
            </a:xfrm>
            <a:custGeom>
              <a:avLst/>
              <a:gdLst>
                <a:gd name="connsiteX0" fmla="*/ 142875 w 142875"/>
                <a:gd name="connsiteY0" fmla="*/ 361950 h 361950"/>
                <a:gd name="connsiteX1" fmla="*/ 0 w 142875"/>
                <a:gd name="connsiteY1" fmla="*/ 361950 h 361950"/>
                <a:gd name="connsiteX2" fmla="*/ 0 w 142875"/>
                <a:gd name="connsiteY2" fmla="*/ 0 h 361950"/>
                <a:gd name="connsiteX3" fmla="*/ 142875 w 142875"/>
                <a:gd name="connsiteY3" fmla="*/ 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361950">
                  <a:moveTo>
                    <a:pt x="142875" y="361950"/>
                  </a:moveTo>
                  <a:lnTo>
                    <a:pt x="0" y="361950"/>
                  </a:lnTo>
                  <a:lnTo>
                    <a:pt x="0" y="0"/>
                  </a:lnTo>
                  <a:lnTo>
                    <a:pt x="142875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6969EA27-B53E-4781-816E-B2548226037C}"/>
                </a:ext>
              </a:extLst>
            </p:cNvPr>
            <p:cNvSpPr/>
            <p:nvPr/>
          </p:nvSpPr>
          <p:spPr>
            <a:xfrm>
              <a:off x="11142172" y="2693668"/>
              <a:ext cx="142875" cy="190500"/>
            </a:xfrm>
            <a:custGeom>
              <a:avLst/>
              <a:gdLst>
                <a:gd name="connsiteX0" fmla="*/ 142875 w 142875"/>
                <a:gd name="connsiteY0" fmla="*/ 190500 h 190500"/>
                <a:gd name="connsiteX1" fmla="*/ 0 w 142875"/>
                <a:gd name="connsiteY1" fmla="*/ 190500 h 190500"/>
                <a:gd name="connsiteX2" fmla="*/ 0 w 142875"/>
                <a:gd name="connsiteY2" fmla="*/ 0 h 190500"/>
                <a:gd name="connsiteX3" fmla="*/ 142875 w 142875"/>
                <a:gd name="connsiteY3" fmla="*/ 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190500">
                  <a:moveTo>
                    <a:pt x="142875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42875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503A622B-E02D-4650-8DE1-4C4AAC2F48F4}"/>
                </a:ext>
              </a:extLst>
            </p:cNvPr>
            <p:cNvSpPr/>
            <p:nvPr/>
          </p:nvSpPr>
          <p:spPr>
            <a:xfrm>
              <a:off x="11138267" y="2331718"/>
              <a:ext cx="304800" cy="304800"/>
            </a:xfrm>
            <a:custGeom>
              <a:avLst/>
              <a:gdLst>
                <a:gd name="connsiteX0" fmla="*/ 308705 w 304800"/>
                <a:gd name="connsiteY0" fmla="*/ 130874 h 304800"/>
                <a:gd name="connsiteX1" fmla="*/ 308705 w 304800"/>
                <a:gd name="connsiteY1" fmla="*/ 0 h 304800"/>
                <a:gd name="connsiteX2" fmla="*/ 177832 w 304800"/>
                <a:gd name="connsiteY2" fmla="*/ 0 h 304800"/>
                <a:gd name="connsiteX3" fmla="*/ 229838 w 304800"/>
                <a:gd name="connsiteY3" fmla="*/ 52006 h 304800"/>
                <a:gd name="connsiteX4" fmla="*/ 0 w 304800"/>
                <a:gd name="connsiteY4" fmla="*/ 281845 h 304800"/>
                <a:gd name="connsiteX5" fmla="*/ 26860 w 304800"/>
                <a:gd name="connsiteY5" fmla="*/ 308705 h 304800"/>
                <a:gd name="connsiteX6" fmla="*/ 256699 w 304800"/>
                <a:gd name="connsiteY6" fmla="*/ 78962 h 304800"/>
                <a:gd name="connsiteX7" fmla="*/ 308705 w 304800"/>
                <a:gd name="connsiteY7" fmla="*/ 130874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4800" h="304800">
                  <a:moveTo>
                    <a:pt x="308705" y="130874"/>
                  </a:moveTo>
                  <a:lnTo>
                    <a:pt x="308705" y="0"/>
                  </a:lnTo>
                  <a:lnTo>
                    <a:pt x="177832" y="0"/>
                  </a:lnTo>
                  <a:lnTo>
                    <a:pt x="229838" y="52006"/>
                  </a:lnTo>
                  <a:lnTo>
                    <a:pt x="0" y="281845"/>
                  </a:lnTo>
                  <a:lnTo>
                    <a:pt x="26860" y="308705"/>
                  </a:lnTo>
                  <a:lnTo>
                    <a:pt x="256699" y="78962"/>
                  </a:lnTo>
                  <a:lnTo>
                    <a:pt x="308705" y="130874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75154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Timeline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E5178BC-28A0-45E1-8420-E84A99F7FE73}"/>
              </a:ext>
            </a:extLst>
          </p:cNvPr>
          <p:cNvGrpSpPr/>
          <p:nvPr/>
        </p:nvGrpSpPr>
        <p:grpSpPr>
          <a:xfrm>
            <a:off x="828675" y="1455524"/>
            <a:ext cx="2105025" cy="2112642"/>
            <a:chOff x="2903220" y="4320545"/>
            <a:chExt cx="2305050" cy="1729735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4D218603-F856-4C0D-89D8-FB5EA9021705}"/>
                </a:ext>
              </a:extLst>
            </p:cNvPr>
            <p:cNvSpPr/>
            <p:nvPr/>
          </p:nvSpPr>
          <p:spPr>
            <a:xfrm>
              <a:off x="4705350" y="4320545"/>
              <a:ext cx="502920" cy="172973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363F704B-9047-4D08-AFCC-BB770DE7ECDF}"/>
                </a:ext>
              </a:extLst>
            </p:cNvPr>
            <p:cNvSpPr/>
            <p:nvPr/>
          </p:nvSpPr>
          <p:spPr>
            <a:xfrm>
              <a:off x="2903220" y="4320545"/>
              <a:ext cx="1802130" cy="172973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ist at amet. Suspendisse viverra.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7EE0EB4-37E8-4D5E-939E-A9E5D88FA392}"/>
              </a:ext>
            </a:extLst>
          </p:cNvPr>
          <p:cNvGrpSpPr/>
          <p:nvPr/>
        </p:nvGrpSpPr>
        <p:grpSpPr>
          <a:xfrm>
            <a:off x="2933700" y="3573779"/>
            <a:ext cx="2105025" cy="2112642"/>
            <a:chOff x="2903220" y="4320545"/>
            <a:chExt cx="2305050" cy="1729735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805F28AF-D506-4E40-975A-76A4B4631ED1}"/>
                </a:ext>
              </a:extLst>
            </p:cNvPr>
            <p:cNvSpPr/>
            <p:nvPr/>
          </p:nvSpPr>
          <p:spPr>
            <a:xfrm>
              <a:off x="4705350" y="4320545"/>
              <a:ext cx="502920" cy="172973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EBE84D1F-7D69-4B6A-93CA-B1408662DB27}"/>
                </a:ext>
              </a:extLst>
            </p:cNvPr>
            <p:cNvSpPr/>
            <p:nvPr/>
          </p:nvSpPr>
          <p:spPr>
            <a:xfrm>
              <a:off x="2903220" y="4320545"/>
              <a:ext cx="1802130" cy="172973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lvl="0"/>
              <a:r>
                <a:rPr lang="en-US" sz="12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 ist at amet. Suspendisse viverra.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FD0A445-FECB-4E11-B1BD-4B4BB991DE4A}"/>
              </a:ext>
            </a:extLst>
          </p:cNvPr>
          <p:cNvGrpSpPr/>
          <p:nvPr/>
        </p:nvGrpSpPr>
        <p:grpSpPr>
          <a:xfrm>
            <a:off x="5038725" y="1455523"/>
            <a:ext cx="2105025" cy="2112642"/>
            <a:chOff x="2903220" y="4320545"/>
            <a:chExt cx="2305050" cy="1729735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C4908D38-A52C-470E-B94E-D9CA7B003001}"/>
                </a:ext>
              </a:extLst>
            </p:cNvPr>
            <p:cNvSpPr/>
            <p:nvPr/>
          </p:nvSpPr>
          <p:spPr>
            <a:xfrm>
              <a:off x="4705350" y="4320545"/>
              <a:ext cx="502920" cy="172973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4A7826E-55EF-479B-8206-B33A142867C8}"/>
                </a:ext>
              </a:extLst>
            </p:cNvPr>
            <p:cNvSpPr/>
            <p:nvPr/>
          </p:nvSpPr>
          <p:spPr>
            <a:xfrm>
              <a:off x="2903220" y="4320545"/>
              <a:ext cx="1802130" cy="172973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/>
              <a:r>
                <a:rPr lang="en-US" sz="12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 ist at amet. Suspendisse viverra.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F81A6ED-D9E5-4EA6-AD12-B8606C46C790}"/>
              </a:ext>
            </a:extLst>
          </p:cNvPr>
          <p:cNvGrpSpPr/>
          <p:nvPr/>
        </p:nvGrpSpPr>
        <p:grpSpPr>
          <a:xfrm>
            <a:off x="7143750" y="3573779"/>
            <a:ext cx="2105025" cy="2112642"/>
            <a:chOff x="2903220" y="4320545"/>
            <a:chExt cx="2305050" cy="1729735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BD6314DE-2AFB-4600-A75A-39EBE64BF316}"/>
                </a:ext>
              </a:extLst>
            </p:cNvPr>
            <p:cNvSpPr/>
            <p:nvPr/>
          </p:nvSpPr>
          <p:spPr>
            <a:xfrm>
              <a:off x="4705350" y="4320545"/>
              <a:ext cx="502920" cy="172973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98030583-BDD2-4C99-B658-06B78F9BF8E5}"/>
                </a:ext>
              </a:extLst>
            </p:cNvPr>
            <p:cNvSpPr/>
            <p:nvPr/>
          </p:nvSpPr>
          <p:spPr>
            <a:xfrm>
              <a:off x="2903220" y="4320545"/>
              <a:ext cx="1802130" cy="172973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lvl="0"/>
              <a:r>
                <a:rPr lang="en-US" sz="12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 ist at amet. Suspendisse viverra.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2D32EF9-7AC5-4828-AD46-C9D5A43FE3C4}"/>
              </a:ext>
            </a:extLst>
          </p:cNvPr>
          <p:cNvGrpSpPr/>
          <p:nvPr/>
        </p:nvGrpSpPr>
        <p:grpSpPr>
          <a:xfrm>
            <a:off x="9248775" y="1455523"/>
            <a:ext cx="2105025" cy="2112642"/>
            <a:chOff x="2903220" y="4320545"/>
            <a:chExt cx="2305050" cy="1729735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A8842283-CCB9-46C9-819D-988F80C322A8}"/>
                </a:ext>
              </a:extLst>
            </p:cNvPr>
            <p:cNvSpPr/>
            <p:nvPr/>
          </p:nvSpPr>
          <p:spPr>
            <a:xfrm>
              <a:off x="4705350" y="4320545"/>
              <a:ext cx="502920" cy="172973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94774042-0552-447D-B509-C20ABE4D620A}"/>
                </a:ext>
              </a:extLst>
            </p:cNvPr>
            <p:cNvSpPr/>
            <p:nvPr/>
          </p:nvSpPr>
          <p:spPr>
            <a:xfrm>
              <a:off x="2903220" y="4320545"/>
              <a:ext cx="1802130" cy="172973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/>
              <a:r>
                <a:rPr lang="en-US" sz="12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 ist at amet. Suspendisse viverra.</a:t>
              </a:r>
            </a:p>
          </p:txBody>
        </p:sp>
      </p:grp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21513CF-CBCA-4316-9BAF-036FF18CB40F}"/>
              </a:ext>
            </a:extLst>
          </p:cNvPr>
          <p:cNvCxnSpPr/>
          <p:nvPr/>
        </p:nvCxnSpPr>
        <p:spPr>
          <a:xfrm>
            <a:off x="510540" y="3573780"/>
            <a:ext cx="11269980" cy="0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val 84">
            <a:extLst>
              <a:ext uri="{FF2B5EF4-FFF2-40B4-BE49-F238E27FC236}">
                <a16:creationId xmlns:a16="http://schemas.microsoft.com/office/drawing/2014/main" id="{4D37F880-89C2-4A64-AD74-7B89DF0D80CC}"/>
              </a:ext>
            </a:extLst>
          </p:cNvPr>
          <p:cNvSpPr/>
          <p:nvPr/>
        </p:nvSpPr>
        <p:spPr>
          <a:xfrm>
            <a:off x="4736696" y="3501390"/>
            <a:ext cx="144780" cy="1447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681EC04E-E360-4A39-90BA-6F81BB21B5F4}"/>
              </a:ext>
            </a:extLst>
          </p:cNvPr>
          <p:cNvSpPr/>
          <p:nvPr/>
        </p:nvSpPr>
        <p:spPr>
          <a:xfrm>
            <a:off x="6841721" y="3501390"/>
            <a:ext cx="144780" cy="1447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3BC5B297-11E5-4EF6-AC97-DABCFF8232E7}"/>
              </a:ext>
            </a:extLst>
          </p:cNvPr>
          <p:cNvSpPr/>
          <p:nvPr/>
        </p:nvSpPr>
        <p:spPr>
          <a:xfrm>
            <a:off x="8946746" y="3501390"/>
            <a:ext cx="144780" cy="1447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2B4E633A-D680-4D5D-8502-80E0AB256D0B}"/>
              </a:ext>
            </a:extLst>
          </p:cNvPr>
          <p:cNvSpPr/>
          <p:nvPr/>
        </p:nvSpPr>
        <p:spPr>
          <a:xfrm>
            <a:off x="11051771" y="3501390"/>
            <a:ext cx="144780" cy="1447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F1ADBB-B8D2-4F62-94F2-B1CA38B6B234}"/>
              </a:ext>
            </a:extLst>
          </p:cNvPr>
          <p:cNvSpPr txBox="1"/>
          <p:nvPr/>
        </p:nvSpPr>
        <p:spPr>
          <a:xfrm>
            <a:off x="828675" y="2927449"/>
            <a:ext cx="1305486" cy="646331"/>
          </a:xfrm>
          <a:prstGeom prst="rect">
            <a:avLst/>
          </a:prstGeom>
          <a:noFill/>
        </p:spPr>
        <p:txBody>
          <a:bodyPr wrap="none" rIns="274320" rtlCol="0" anchor="b">
            <a:spAutoFit/>
          </a:bodyPr>
          <a:lstStyle/>
          <a:p>
            <a:pPr algn="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2016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044D61D-ECD8-47B2-989F-85550E436DCE}"/>
              </a:ext>
            </a:extLst>
          </p:cNvPr>
          <p:cNvSpPr/>
          <p:nvPr/>
        </p:nvSpPr>
        <p:spPr>
          <a:xfrm>
            <a:off x="2618790" y="3501390"/>
            <a:ext cx="144780" cy="1447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7B2FB8D-DEC9-4904-8E65-0BB7DE03A591}"/>
              </a:ext>
            </a:extLst>
          </p:cNvPr>
          <p:cNvSpPr txBox="1"/>
          <p:nvPr/>
        </p:nvSpPr>
        <p:spPr>
          <a:xfrm>
            <a:off x="2933700" y="3573343"/>
            <a:ext cx="1305486" cy="646331"/>
          </a:xfrm>
          <a:prstGeom prst="rect">
            <a:avLst/>
          </a:prstGeom>
          <a:noFill/>
        </p:spPr>
        <p:txBody>
          <a:bodyPr wrap="none" rIns="274320" rtlCol="0" anchor="b">
            <a:spAutoFit/>
          </a:bodyPr>
          <a:lstStyle/>
          <a:p>
            <a:pPr algn="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2017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E552CAF-626C-4C42-B968-AEEE591A55AB}"/>
              </a:ext>
            </a:extLst>
          </p:cNvPr>
          <p:cNvSpPr txBox="1"/>
          <p:nvPr/>
        </p:nvSpPr>
        <p:spPr>
          <a:xfrm>
            <a:off x="5038725" y="2927449"/>
            <a:ext cx="1305486" cy="646331"/>
          </a:xfrm>
          <a:prstGeom prst="rect">
            <a:avLst/>
          </a:prstGeom>
          <a:noFill/>
        </p:spPr>
        <p:txBody>
          <a:bodyPr wrap="none" rIns="274320" rtlCol="0" anchor="b">
            <a:spAutoFit/>
          </a:bodyPr>
          <a:lstStyle/>
          <a:p>
            <a:pPr algn="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2018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D1A4684F-447F-4F4B-8E52-E95997CC46E7}"/>
              </a:ext>
            </a:extLst>
          </p:cNvPr>
          <p:cNvSpPr txBox="1"/>
          <p:nvPr/>
        </p:nvSpPr>
        <p:spPr>
          <a:xfrm>
            <a:off x="9248775" y="2927449"/>
            <a:ext cx="1305486" cy="646331"/>
          </a:xfrm>
          <a:prstGeom prst="rect">
            <a:avLst/>
          </a:prstGeom>
          <a:noFill/>
        </p:spPr>
        <p:txBody>
          <a:bodyPr wrap="none" rIns="274320" rtlCol="0" anchor="b">
            <a:spAutoFit/>
          </a:bodyPr>
          <a:lstStyle/>
          <a:p>
            <a:pPr algn="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2020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96B8BF2-62C2-400D-BB99-339FCCB15686}"/>
              </a:ext>
            </a:extLst>
          </p:cNvPr>
          <p:cNvSpPr txBox="1"/>
          <p:nvPr/>
        </p:nvSpPr>
        <p:spPr>
          <a:xfrm>
            <a:off x="7143750" y="3573343"/>
            <a:ext cx="1305486" cy="646331"/>
          </a:xfrm>
          <a:prstGeom prst="rect">
            <a:avLst/>
          </a:prstGeom>
          <a:noFill/>
        </p:spPr>
        <p:txBody>
          <a:bodyPr wrap="none" rIns="274320" rtlCol="0" anchor="b">
            <a:spAutoFit/>
          </a:bodyPr>
          <a:lstStyle/>
          <a:p>
            <a:pPr algn="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2019</a:t>
            </a:r>
          </a:p>
        </p:txBody>
      </p:sp>
      <p:grpSp>
        <p:nvGrpSpPr>
          <p:cNvPr id="22" name="Graphic 12" descr="Bar graph with downward trend">
            <a:extLst>
              <a:ext uri="{FF2B5EF4-FFF2-40B4-BE49-F238E27FC236}">
                <a16:creationId xmlns:a16="http://schemas.microsoft.com/office/drawing/2014/main" id="{40596579-B5BA-445F-AAEE-B97B909D32D1}"/>
              </a:ext>
            </a:extLst>
          </p:cNvPr>
          <p:cNvGrpSpPr/>
          <p:nvPr/>
        </p:nvGrpSpPr>
        <p:grpSpPr>
          <a:xfrm>
            <a:off x="2537881" y="2207893"/>
            <a:ext cx="914400" cy="914400"/>
            <a:chOff x="2537881" y="2207893"/>
            <a:chExt cx="914400" cy="914400"/>
          </a:xfrm>
          <a:solidFill>
            <a:schemeClr val="bg1">
              <a:lumMod val="95000"/>
            </a:schemeClr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5EAF5E4-F903-4860-A312-4C3AFDFEFF78}"/>
                </a:ext>
              </a:extLst>
            </p:cNvPr>
            <p:cNvSpPr/>
            <p:nvPr/>
          </p:nvSpPr>
          <p:spPr>
            <a:xfrm>
              <a:off x="2661706" y="2331718"/>
              <a:ext cx="657225" cy="666750"/>
            </a:xfrm>
            <a:custGeom>
              <a:avLst/>
              <a:gdLst>
                <a:gd name="connsiteX0" fmla="*/ 57150 w 657225"/>
                <a:gd name="connsiteY0" fmla="*/ 0 h 666750"/>
                <a:gd name="connsiteX1" fmla="*/ 0 w 657225"/>
                <a:gd name="connsiteY1" fmla="*/ 0 h 666750"/>
                <a:gd name="connsiteX2" fmla="*/ 0 w 657225"/>
                <a:gd name="connsiteY2" fmla="*/ 666750 h 666750"/>
                <a:gd name="connsiteX3" fmla="*/ 657225 w 657225"/>
                <a:gd name="connsiteY3" fmla="*/ 666750 h 666750"/>
                <a:gd name="connsiteX4" fmla="*/ 657225 w 657225"/>
                <a:gd name="connsiteY4" fmla="*/ 609600 h 666750"/>
                <a:gd name="connsiteX5" fmla="*/ 57150 w 657225"/>
                <a:gd name="connsiteY5" fmla="*/ 609600 h 666750"/>
                <a:gd name="connsiteX6" fmla="*/ 57150 w 657225"/>
                <a:gd name="connsiteY6" fmla="*/ 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7225" h="666750">
                  <a:moveTo>
                    <a:pt x="57150" y="0"/>
                  </a:moveTo>
                  <a:lnTo>
                    <a:pt x="0" y="0"/>
                  </a:lnTo>
                  <a:lnTo>
                    <a:pt x="0" y="666750"/>
                  </a:lnTo>
                  <a:lnTo>
                    <a:pt x="657225" y="666750"/>
                  </a:lnTo>
                  <a:lnTo>
                    <a:pt x="657225" y="609600"/>
                  </a:lnTo>
                  <a:lnTo>
                    <a:pt x="57150" y="609600"/>
                  </a:lnTo>
                  <a:lnTo>
                    <a:pt x="5715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4846D108-18DE-4690-A113-040A71FA1A6E}"/>
                </a:ext>
              </a:extLst>
            </p:cNvPr>
            <p:cNvSpPr/>
            <p:nvPr/>
          </p:nvSpPr>
          <p:spPr>
            <a:xfrm>
              <a:off x="2776006" y="2331718"/>
              <a:ext cx="142875" cy="552450"/>
            </a:xfrm>
            <a:custGeom>
              <a:avLst/>
              <a:gdLst>
                <a:gd name="connsiteX0" fmla="*/ 0 w 142875"/>
                <a:gd name="connsiteY0" fmla="*/ 0 h 552450"/>
                <a:gd name="connsiteX1" fmla="*/ 142875 w 142875"/>
                <a:gd name="connsiteY1" fmla="*/ 0 h 552450"/>
                <a:gd name="connsiteX2" fmla="*/ 142875 w 142875"/>
                <a:gd name="connsiteY2" fmla="*/ 552450 h 552450"/>
                <a:gd name="connsiteX3" fmla="*/ 0 w 142875"/>
                <a:gd name="connsiteY3" fmla="*/ 55245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52450">
                  <a:moveTo>
                    <a:pt x="0" y="0"/>
                  </a:moveTo>
                  <a:lnTo>
                    <a:pt x="142875" y="0"/>
                  </a:lnTo>
                  <a:lnTo>
                    <a:pt x="142875" y="552450"/>
                  </a:lnTo>
                  <a:lnTo>
                    <a:pt x="0" y="552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E159C57-BF08-4510-AD68-79D0CE5C188E}"/>
                </a:ext>
              </a:extLst>
            </p:cNvPr>
            <p:cNvSpPr/>
            <p:nvPr/>
          </p:nvSpPr>
          <p:spPr>
            <a:xfrm>
              <a:off x="2976031" y="2522218"/>
              <a:ext cx="142875" cy="361950"/>
            </a:xfrm>
            <a:custGeom>
              <a:avLst/>
              <a:gdLst>
                <a:gd name="connsiteX0" fmla="*/ 0 w 142875"/>
                <a:gd name="connsiteY0" fmla="*/ 0 h 361950"/>
                <a:gd name="connsiteX1" fmla="*/ 142875 w 142875"/>
                <a:gd name="connsiteY1" fmla="*/ 0 h 361950"/>
                <a:gd name="connsiteX2" fmla="*/ 142875 w 142875"/>
                <a:gd name="connsiteY2" fmla="*/ 361950 h 361950"/>
                <a:gd name="connsiteX3" fmla="*/ 0 w 142875"/>
                <a:gd name="connsiteY3" fmla="*/ 36195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361950">
                  <a:moveTo>
                    <a:pt x="0" y="0"/>
                  </a:moveTo>
                  <a:lnTo>
                    <a:pt x="142875" y="0"/>
                  </a:lnTo>
                  <a:lnTo>
                    <a:pt x="142875" y="361950"/>
                  </a:lnTo>
                  <a:lnTo>
                    <a:pt x="0" y="3619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13070A2-1BBB-4B0F-9CF2-25094E05C2D6}"/>
                </a:ext>
              </a:extLst>
            </p:cNvPr>
            <p:cNvSpPr/>
            <p:nvPr/>
          </p:nvSpPr>
          <p:spPr>
            <a:xfrm>
              <a:off x="3176056" y="2693668"/>
              <a:ext cx="142875" cy="190500"/>
            </a:xfrm>
            <a:custGeom>
              <a:avLst/>
              <a:gdLst>
                <a:gd name="connsiteX0" fmla="*/ 0 w 142875"/>
                <a:gd name="connsiteY0" fmla="*/ 0 h 190500"/>
                <a:gd name="connsiteX1" fmla="*/ 142875 w 142875"/>
                <a:gd name="connsiteY1" fmla="*/ 0 h 190500"/>
                <a:gd name="connsiteX2" fmla="*/ 142875 w 142875"/>
                <a:gd name="connsiteY2" fmla="*/ 190500 h 190500"/>
                <a:gd name="connsiteX3" fmla="*/ 0 w 142875"/>
                <a:gd name="connsiteY3" fmla="*/ 19050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190500">
                  <a:moveTo>
                    <a:pt x="0" y="0"/>
                  </a:moveTo>
                  <a:lnTo>
                    <a:pt x="142875" y="0"/>
                  </a:lnTo>
                  <a:lnTo>
                    <a:pt x="142875" y="190500"/>
                  </a:lnTo>
                  <a:lnTo>
                    <a:pt x="0" y="19050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06C81A52-FF5B-46B4-A8E4-95555982A3E0}"/>
                </a:ext>
              </a:extLst>
            </p:cNvPr>
            <p:cNvSpPr/>
            <p:nvPr/>
          </p:nvSpPr>
          <p:spPr>
            <a:xfrm>
              <a:off x="3000701" y="2327813"/>
              <a:ext cx="304800" cy="304800"/>
            </a:xfrm>
            <a:custGeom>
              <a:avLst/>
              <a:gdLst>
                <a:gd name="connsiteX0" fmla="*/ 256699 w 304800"/>
                <a:gd name="connsiteY0" fmla="*/ 229838 h 304800"/>
                <a:gd name="connsiteX1" fmla="*/ 26860 w 304800"/>
                <a:gd name="connsiteY1" fmla="*/ 0 h 304800"/>
                <a:gd name="connsiteX2" fmla="*/ 0 w 304800"/>
                <a:gd name="connsiteY2" fmla="*/ 26860 h 304800"/>
                <a:gd name="connsiteX3" fmla="*/ 229838 w 304800"/>
                <a:gd name="connsiteY3" fmla="*/ 256699 h 304800"/>
                <a:gd name="connsiteX4" fmla="*/ 177832 w 304800"/>
                <a:gd name="connsiteY4" fmla="*/ 308705 h 304800"/>
                <a:gd name="connsiteX5" fmla="*/ 308705 w 304800"/>
                <a:gd name="connsiteY5" fmla="*/ 308705 h 304800"/>
                <a:gd name="connsiteX6" fmla="*/ 308705 w 304800"/>
                <a:gd name="connsiteY6" fmla="*/ 177832 h 304800"/>
                <a:gd name="connsiteX7" fmla="*/ 256699 w 304800"/>
                <a:gd name="connsiteY7" fmla="*/ 229838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4800" h="304800">
                  <a:moveTo>
                    <a:pt x="256699" y="229838"/>
                  </a:moveTo>
                  <a:lnTo>
                    <a:pt x="26860" y="0"/>
                  </a:lnTo>
                  <a:lnTo>
                    <a:pt x="0" y="26860"/>
                  </a:lnTo>
                  <a:lnTo>
                    <a:pt x="229838" y="256699"/>
                  </a:lnTo>
                  <a:lnTo>
                    <a:pt x="177832" y="308705"/>
                  </a:lnTo>
                  <a:lnTo>
                    <a:pt x="308705" y="308705"/>
                  </a:lnTo>
                  <a:lnTo>
                    <a:pt x="308705" y="177832"/>
                  </a:lnTo>
                  <a:lnTo>
                    <a:pt x="256699" y="22983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" name="Graphic 20" descr="Database">
            <a:extLst>
              <a:ext uri="{FF2B5EF4-FFF2-40B4-BE49-F238E27FC236}">
                <a16:creationId xmlns:a16="http://schemas.microsoft.com/office/drawing/2014/main" id="{82F0AA60-F26B-4B63-9F3F-757A171C96B3}"/>
              </a:ext>
            </a:extLst>
          </p:cNvPr>
          <p:cNvGrpSpPr/>
          <p:nvPr/>
        </p:nvGrpSpPr>
        <p:grpSpPr>
          <a:xfrm>
            <a:off x="4795359" y="4196998"/>
            <a:ext cx="533400" cy="723900"/>
            <a:chOff x="4795359" y="4196998"/>
            <a:chExt cx="533400" cy="723900"/>
          </a:xfrm>
          <a:solidFill>
            <a:schemeClr val="bg1">
              <a:lumMod val="95000"/>
            </a:schemeClr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79E7947-F9F3-49C4-8F4A-F9BA2601F2F0}"/>
                </a:ext>
              </a:extLst>
            </p:cNvPr>
            <p:cNvSpPr/>
            <p:nvPr/>
          </p:nvSpPr>
          <p:spPr>
            <a:xfrm>
              <a:off x="4795359" y="4196998"/>
              <a:ext cx="533400" cy="152400"/>
            </a:xfrm>
            <a:custGeom>
              <a:avLst/>
              <a:gdLst>
                <a:gd name="connsiteX0" fmla="*/ 533400 w 533400"/>
                <a:gd name="connsiteY0" fmla="*/ 76200 h 152400"/>
                <a:gd name="connsiteX1" fmla="*/ 266700 w 533400"/>
                <a:gd name="connsiteY1" fmla="*/ 152400 h 152400"/>
                <a:gd name="connsiteX2" fmla="*/ 0 w 533400"/>
                <a:gd name="connsiteY2" fmla="*/ 76200 h 152400"/>
                <a:gd name="connsiteX3" fmla="*/ 266700 w 533400"/>
                <a:gd name="connsiteY3" fmla="*/ 0 h 152400"/>
                <a:gd name="connsiteX4" fmla="*/ 533400 w 533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400" h="152400">
                  <a:moveTo>
                    <a:pt x="533400" y="76200"/>
                  </a:moveTo>
                  <a:cubicBezTo>
                    <a:pt x="533400" y="118284"/>
                    <a:pt x="413994" y="152400"/>
                    <a:pt x="266700" y="152400"/>
                  </a:cubicBezTo>
                  <a:cubicBezTo>
                    <a:pt x="119406" y="152400"/>
                    <a:pt x="0" y="118284"/>
                    <a:pt x="0" y="76200"/>
                  </a:cubicBezTo>
                  <a:cubicBezTo>
                    <a:pt x="0" y="34116"/>
                    <a:pt x="119406" y="0"/>
                    <a:pt x="266700" y="0"/>
                  </a:cubicBezTo>
                  <a:cubicBezTo>
                    <a:pt x="413994" y="0"/>
                    <a:pt x="533400" y="34116"/>
                    <a:pt x="5334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877EA6E2-F890-4EF5-99CD-9DBD3132C57B}"/>
                </a:ext>
              </a:extLst>
            </p:cNvPr>
            <p:cNvSpPr/>
            <p:nvPr/>
          </p:nvSpPr>
          <p:spPr>
            <a:xfrm>
              <a:off x="4795359" y="4311298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FAAF06F-AE1E-44E6-ABB1-F1E643CBBCE1}"/>
                </a:ext>
              </a:extLst>
            </p:cNvPr>
            <p:cNvSpPr/>
            <p:nvPr/>
          </p:nvSpPr>
          <p:spPr>
            <a:xfrm>
              <a:off x="4795359" y="4501798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00CA782-F320-429B-A16D-CD614EEF5ECC}"/>
                </a:ext>
              </a:extLst>
            </p:cNvPr>
            <p:cNvSpPr/>
            <p:nvPr/>
          </p:nvSpPr>
          <p:spPr>
            <a:xfrm>
              <a:off x="4795359" y="4692298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3" name="Graphic 18" descr="Research">
            <a:extLst>
              <a:ext uri="{FF2B5EF4-FFF2-40B4-BE49-F238E27FC236}">
                <a16:creationId xmlns:a16="http://schemas.microsoft.com/office/drawing/2014/main" id="{CF540694-FC1C-47DC-A4C3-57040CF6C0B3}"/>
              </a:ext>
            </a:extLst>
          </p:cNvPr>
          <p:cNvGrpSpPr/>
          <p:nvPr/>
        </p:nvGrpSpPr>
        <p:grpSpPr>
          <a:xfrm>
            <a:off x="6790311" y="2207893"/>
            <a:ext cx="914400" cy="914400"/>
            <a:chOff x="6790311" y="2207893"/>
            <a:chExt cx="914400" cy="914400"/>
          </a:xfrm>
          <a:solidFill>
            <a:schemeClr val="bg1">
              <a:lumMod val="95000"/>
            </a:schemeClr>
          </a:solidFill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2EFA6E5-A9B4-4FF4-8404-CCE6A5AE25A5}"/>
                </a:ext>
              </a:extLst>
            </p:cNvPr>
            <p:cNvSpPr/>
            <p:nvPr/>
          </p:nvSpPr>
          <p:spPr>
            <a:xfrm>
              <a:off x="6864601" y="2286945"/>
              <a:ext cx="752475" cy="752475"/>
            </a:xfrm>
            <a:custGeom>
              <a:avLst/>
              <a:gdLst>
                <a:gd name="connsiteX0" fmla="*/ 616273 w 752475"/>
                <a:gd name="connsiteY0" fmla="*/ 521975 h 752475"/>
                <a:gd name="connsiteX1" fmla="*/ 557218 w 752475"/>
                <a:gd name="connsiteY1" fmla="*/ 503878 h 752475"/>
                <a:gd name="connsiteX2" fmla="*/ 514355 w 752475"/>
                <a:gd name="connsiteY2" fmla="*/ 461968 h 752475"/>
                <a:gd name="connsiteX3" fmla="*/ 573410 w 752475"/>
                <a:gd name="connsiteY3" fmla="*/ 288613 h 752475"/>
                <a:gd name="connsiteX4" fmla="*/ 287660 w 752475"/>
                <a:gd name="connsiteY4" fmla="*/ 5 h 752475"/>
                <a:gd name="connsiteX5" fmla="*/ 5 w 752475"/>
                <a:gd name="connsiteY5" fmla="*/ 285755 h 752475"/>
                <a:gd name="connsiteX6" fmla="*/ 285755 w 752475"/>
                <a:gd name="connsiteY6" fmla="*/ 573410 h 752475"/>
                <a:gd name="connsiteX7" fmla="*/ 461015 w 752475"/>
                <a:gd name="connsiteY7" fmla="*/ 514355 h 752475"/>
                <a:gd name="connsiteX8" fmla="*/ 502925 w 752475"/>
                <a:gd name="connsiteY8" fmla="*/ 556265 h 752475"/>
                <a:gd name="connsiteX9" fmla="*/ 521023 w 752475"/>
                <a:gd name="connsiteY9" fmla="*/ 616273 h 752475"/>
                <a:gd name="connsiteX10" fmla="*/ 640085 w 752475"/>
                <a:gd name="connsiteY10" fmla="*/ 735335 h 752475"/>
                <a:gd name="connsiteX11" fmla="*/ 734383 w 752475"/>
                <a:gd name="connsiteY11" fmla="*/ 735335 h 752475"/>
                <a:gd name="connsiteX12" fmla="*/ 734383 w 752475"/>
                <a:gd name="connsiteY12" fmla="*/ 641038 h 752475"/>
                <a:gd name="connsiteX13" fmla="*/ 616273 w 752475"/>
                <a:gd name="connsiteY13" fmla="*/ 521975 h 752475"/>
                <a:gd name="connsiteX14" fmla="*/ 287660 w 752475"/>
                <a:gd name="connsiteY14" fmla="*/ 516260 h 752475"/>
                <a:gd name="connsiteX15" fmla="*/ 59060 w 752475"/>
                <a:gd name="connsiteY15" fmla="*/ 287660 h 752475"/>
                <a:gd name="connsiteX16" fmla="*/ 287660 w 752475"/>
                <a:gd name="connsiteY16" fmla="*/ 59060 h 752475"/>
                <a:gd name="connsiteX17" fmla="*/ 516260 w 752475"/>
                <a:gd name="connsiteY17" fmla="*/ 287660 h 752475"/>
                <a:gd name="connsiteX18" fmla="*/ 287660 w 752475"/>
                <a:gd name="connsiteY18" fmla="*/ 516260 h 752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52475" h="752475">
                  <a:moveTo>
                    <a:pt x="616273" y="521975"/>
                  </a:moveTo>
                  <a:cubicBezTo>
                    <a:pt x="601033" y="506735"/>
                    <a:pt x="578173" y="499115"/>
                    <a:pt x="557218" y="503878"/>
                  </a:cubicBezTo>
                  <a:lnTo>
                    <a:pt x="514355" y="461968"/>
                  </a:lnTo>
                  <a:cubicBezTo>
                    <a:pt x="552455" y="412438"/>
                    <a:pt x="573410" y="351478"/>
                    <a:pt x="573410" y="288613"/>
                  </a:cubicBezTo>
                  <a:cubicBezTo>
                    <a:pt x="574363" y="129545"/>
                    <a:pt x="445775" y="958"/>
                    <a:pt x="287660" y="5"/>
                  </a:cubicBezTo>
                  <a:cubicBezTo>
                    <a:pt x="129545" y="-947"/>
                    <a:pt x="958" y="127640"/>
                    <a:pt x="5" y="285755"/>
                  </a:cubicBezTo>
                  <a:cubicBezTo>
                    <a:pt x="-947" y="443870"/>
                    <a:pt x="127640" y="572458"/>
                    <a:pt x="285755" y="573410"/>
                  </a:cubicBezTo>
                  <a:cubicBezTo>
                    <a:pt x="348620" y="573410"/>
                    <a:pt x="410533" y="552455"/>
                    <a:pt x="461015" y="514355"/>
                  </a:cubicBezTo>
                  <a:lnTo>
                    <a:pt x="502925" y="556265"/>
                  </a:lnTo>
                  <a:cubicBezTo>
                    <a:pt x="499115" y="578173"/>
                    <a:pt x="505783" y="600080"/>
                    <a:pt x="521023" y="616273"/>
                  </a:cubicBezTo>
                  <a:lnTo>
                    <a:pt x="640085" y="735335"/>
                  </a:lnTo>
                  <a:cubicBezTo>
                    <a:pt x="665803" y="761053"/>
                    <a:pt x="708665" y="761053"/>
                    <a:pt x="734383" y="735335"/>
                  </a:cubicBezTo>
                  <a:cubicBezTo>
                    <a:pt x="760100" y="709618"/>
                    <a:pt x="760100" y="666755"/>
                    <a:pt x="734383" y="641038"/>
                  </a:cubicBezTo>
                  <a:lnTo>
                    <a:pt x="616273" y="521975"/>
                  </a:lnTo>
                  <a:close/>
                  <a:moveTo>
                    <a:pt x="287660" y="516260"/>
                  </a:moveTo>
                  <a:cubicBezTo>
                    <a:pt x="160978" y="516260"/>
                    <a:pt x="59060" y="414343"/>
                    <a:pt x="59060" y="287660"/>
                  </a:cubicBezTo>
                  <a:cubicBezTo>
                    <a:pt x="59060" y="160978"/>
                    <a:pt x="160978" y="59060"/>
                    <a:pt x="287660" y="59060"/>
                  </a:cubicBezTo>
                  <a:cubicBezTo>
                    <a:pt x="414343" y="59060"/>
                    <a:pt x="516260" y="160978"/>
                    <a:pt x="516260" y="287660"/>
                  </a:cubicBezTo>
                  <a:cubicBezTo>
                    <a:pt x="516260" y="413390"/>
                    <a:pt x="413390" y="516260"/>
                    <a:pt x="287660" y="5162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3475837-9F4E-4EE1-AF5B-1BA4F188BA68}"/>
                </a:ext>
              </a:extLst>
            </p:cNvPr>
            <p:cNvSpPr/>
            <p:nvPr/>
          </p:nvSpPr>
          <p:spPr>
            <a:xfrm>
              <a:off x="6947474" y="2428508"/>
              <a:ext cx="409575" cy="295275"/>
            </a:xfrm>
            <a:custGeom>
              <a:avLst/>
              <a:gdLst>
                <a:gd name="connsiteX0" fmla="*/ 409575 w 409575"/>
                <a:gd name="connsiteY0" fmla="*/ 131810 h 295275"/>
                <a:gd name="connsiteX1" fmla="*/ 355283 w 409575"/>
                <a:gd name="connsiteY1" fmla="*/ 131810 h 295275"/>
                <a:gd name="connsiteX2" fmla="*/ 342900 w 409575"/>
                <a:gd name="connsiteY2" fmla="*/ 139430 h 295275"/>
                <a:gd name="connsiteX3" fmla="*/ 306705 w 409575"/>
                <a:gd name="connsiteY3" fmla="*/ 178483 h 295275"/>
                <a:gd name="connsiteX4" fmla="*/ 276225 w 409575"/>
                <a:gd name="connsiteY4" fmla="*/ 72755 h 295275"/>
                <a:gd name="connsiteX5" fmla="*/ 255270 w 409575"/>
                <a:gd name="connsiteY5" fmla="*/ 61325 h 295275"/>
                <a:gd name="connsiteX6" fmla="*/ 243840 w 409575"/>
                <a:gd name="connsiteY6" fmla="*/ 71803 h 295275"/>
                <a:gd name="connsiteX7" fmla="*/ 186690 w 409575"/>
                <a:gd name="connsiteY7" fmla="*/ 223250 h 295275"/>
                <a:gd name="connsiteX8" fmla="*/ 147638 w 409575"/>
                <a:gd name="connsiteY8" fmla="*/ 13700 h 295275"/>
                <a:gd name="connsiteX9" fmla="*/ 128588 w 409575"/>
                <a:gd name="connsiteY9" fmla="*/ 365 h 295275"/>
                <a:gd name="connsiteX10" fmla="*/ 115253 w 409575"/>
                <a:gd name="connsiteY10" fmla="*/ 11795 h 295275"/>
                <a:gd name="connsiteX11" fmla="*/ 74295 w 409575"/>
                <a:gd name="connsiteY11" fmla="*/ 131810 h 295275"/>
                <a:gd name="connsiteX12" fmla="*/ 0 w 409575"/>
                <a:gd name="connsiteY12" fmla="*/ 131810 h 295275"/>
                <a:gd name="connsiteX13" fmla="*/ 0 w 409575"/>
                <a:gd name="connsiteY13" fmla="*/ 169910 h 295275"/>
                <a:gd name="connsiteX14" fmla="*/ 86678 w 409575"/>
                <a:gd name="connsiteY14" fmla="*/ 169910 h 295275"/>
                <a:gd name="connsiteX15" fmla="*/ 102870 w 409575"/>
                <a:gd name="connsiteY15" fmla="*/ 155623 h 295275"/>
                <a:gd name="connsiteX16" fmla="*/ 126682 w 409575"/>
                <a:gd name="connsiteY16" fmla="*/ 83232 h 295275"/>
                <a:gd name="connsiteX17" fmla="*/ 164783 w 409575"/>
                <a:gd name="connsiteY17" fmla="*/ 288020 h 295275"/>
                <a:gd name="connsiteX18" fmla="*/ 180023 w 409575"/>
                <a:gd name="connsiteY18" fmla="*/ 301355 h 295275"/>
                <a:gd name="connsiteX19" fmla="*/ 181927 w 409575"/>
                <a:gd name="connsiteY19" fmla="*/ 301355 h 295275"/>
                <a:gd name="connsiteX20" fmla="*/ 198120 w 409575"/>
                <a:gd name="connsiteY20" fmla="*/ 290878 h 295275"/>
                <a:gd name="connsiteX21" fmla="*/ 259080 w 409575"/>
                <a:gd name="connsiteY21" fmla="*/ 130858 h 295275"/>
                <a:gd name="connsiteX22" fmla="*/ 283845 w 409575"/>
                <a:gd name="connsiteY22" fmla="*/ 216583 h 295275"/>
                <a:gd name="connsiteX23" fmla="*/ 304800 w 409575"/>
                <a:gd name="connsiteY23" fmla="*/ 228012 h 295275"/>
                <a:gd name="connsiteX24" fmla="*/ 312420 w 409575"/>
                <a:gd name="connsiteY24" fmla="*/ 223250 h 295275"/>
                <a:gd name="connsiteX25" fmla="*/ 363855 w 409575"/>
                <a:gd name="connsiteY25" fmla="*/ 169910 h 295275"/>
                <a:gd name="connsiteX26" fmla="*/ 410528 w 409575"/>
                <a:gd name="connsiteY26" fmla="*/ 169910 h 295275"/>
                <a:gd name="connsiteX27" fmla="*/ 410528 w 409575"/>
                <a:gd name="connsiteY27" fmla="*/ 131810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09575" h="295275">
                  <a:moveTo>
                    <a:pt x="409575" y="131810"/>
                  </a:moveTo>
                  <a:lnTo>
                    <a:pt x="355283" y="131810"/>
                  </a:lnTo>
                  <a:cubicBezTo>
                    <a:pt x="350520" y="132762"/>
                    <a:pt x="345758" y="135620"/>
                    <a:pt x="342900" y="139430"/>
                  </a:cubicBezTo>
                  <a:lnTo>
                    <a:pt x="306705" y="178483"/>
                  </a:lnTo>
                  <a:lnTo>
                    <a:pt x="276225" y="72755"/>
                  </a:lnTo>
                  <a:cubicBezTo>
                    <a:pt x="273368" y="64182"/>
                    <a:pt x="263843" y="58467"/>
                    <a:pt x="255270" y="61325"/>
                  </a:cubicBezTo>
                  <a:cubicBezTo>
                    <a:pt x="250508" y="63230"/>
                    <a:pt x="245745" y="66088"/>
                    <a:pt x="243840" y="71803"/>
                  </a:cubicBezTo>
                  <a:lnTo>
                    <a:pt x="186690" y="223250"/>
                  </a:lnTo>
                  <a:lnTo>
                    <a:pt x="147638" y="13700"/>
                  </a:lnTo>
                  <a:cubicBezTo>
                    <a:pt x="145733" y="4175"/>
                    <a:pt x="137160" y="-1540"/>
                    <a:pt x="128588" y="365"/>
                  </a:cubicBezTo>
                  <a:cubicBezTo>
                    <a:pt x="122873" y="1317"/>
                    <a:pt x="118110" y="6080"/>
                    <a:pt x="115253" y="11795"/>
                  </a:cubicBezTo>
                  <a:lnTo>
                    <a:pt x="74295" y="131810"/>
                  </a:lnTo>
                  <a:lnTo>
                    <a:pt x="0" y="131810"/>
                  </a:lnTo>
                  <a:lnTo>
                    <a:pt x="0" y="169910"/>
                  </a:lnTo>
                  <a:lnTo>
                    <a:pt x="86678" y="169910"/>
                  </a:lnTo>
                  <a:cubicBezTo>
                    <a:pt x="94298" y="168958"/>
                    <a:pt x="100965" y="163242"/>
                    <a:pt x="102870" y="155623"/>
                  </a:cubicBezTo>
                  <a:lnTo>
                    <a:pt x="126682" y="83232"/>
                  </a:lnTo>
                  <a:lnTo>
                    <a:pt x="164783" y="288020"/>
                  </a:lnTo>
                  <a:cubicBezTo>
                    <a:pt x="165735" y="295640"/>
                    <a:pt x="172402" y="301355"/>
                    <a:pt x="180023" y="301355"/>
                  </a:cubicBezTo>
                  <a:lnTo>
                    <a:pt x="181927" y="301355"/>
                  </a:lnTo>
                  <a:cubicBezTo>
                    <a:pt x="188595" y="301355"/>
                    <a:pt x="195263" y="297545"/>
                    <a:pt x="198120" y="290878"/>
                  </a:cubicBezTo>
                  <a:lnTo>
                    <a:pt x="259080" y="130858"/>
                  </a:lnTo>
                  <a:lnTo>
                    <a:pt x="283845" y="216583"/>
                  </a:lnTo>
                  <a:cubicBezTo>
                    <a:pt x="286703" y="225155"/>
                    <a:pt x="295275" y="230870"/>
                    <a:pt x="304800" y="228012"/>
                  </a:cubicBezTo>
                  <a:cubicBezTo>
                    <a:pt x="307658" y="227060"/>
                    <a:pt x="310515" y="225155"/>
                    <a:pt x="312420" y="223250"/>
                  </a:cubicBezTo>
                  <a:lnTo>
                    <a:pt x="363855" y="169910"/>
                  </a:lnTo>
                  <a:lnTo>
                    <a:pt x="410528" y="169910"/>
                  </a:lnTo>
                  <a:lnTo>
                    <a:pt x="410528" y="131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6" name="Graphic 16" descr="Gears">
            <a:extLst>
              <a:ext uri="{FF2B5EF4-FFF2-40B4-BE49-F238E27FC236}">
                <a16:creationId xmlns:a16="http://schemas.microsoft.com/office/drawing/2014/main" id="{7189F878-C0CD-4887-A936-FBDEF975C491}"/>
              </a:ext>
            </a:extLst>
          </p:cNvPr>
          <p:cNvGrpSpPr/>
          <p:nvPr/>
        </p:nvGrpSpPr>
        <p:grpSpPr>
          <a:xfrm>
            <a:off x="8961594" y="4182711"/>
            <a:ext cx="619125" cy="742950"/>
            <a:chOff x="8961594" y="4182711"/>
            <a:chExt cx="619125" cy="742950"/>
          </a:xfrm>
          <a:solidFill>
            <a:schemeClr val="bg1">
              <a:lumMod val="95000"/>
            </a:schemeClr>
          </a:solidFill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6768195-AA1A-48B9-A996-7705C5C05396}"/>
                </a:ext>
              </a:extLst>
            </p:cNvPr>
            <p:cNvSpPr/>
            <p:nvPr/>
          </p:nvSpPr>
          <p:spPr>
            <a:xfrm>
              <a:off x="9176859" y="4182711"/>
              <a:ext cx="400050" cy="400050"/>
            </a:xfrm>
            <a:custGeom>
              <a:avLst/>
              <a:gdLst>
                <a:gd name="connsiteX0" fmla="*/ 202883 w 400050"/>
                <a:gd name="connsiteY0" fmla="*/ 274320 h 400050"/>
                <a:gd name="connsiteX1" fmla="*/ 131445 w 400050"/>
                <a:gd name="connsiteY1" fmla="*/ 202883 h 400050"/>
                <a:gd name="connsiteX2" fmla="*/ 202883 w 400050"/>
                <a:gd name="connsiteY2" fmla="*/ 131445 h 400050"/>
                <a:gd name="connsiteX3" fmla="*/ 274320 w 400050"/>
                <a:gd name="connsiteY3" fmla="*/ 202883 h 400050"/>
                <a:gd name="connsiteX4" fmla="*/ 202883 w 400050"/>
                <a:gd name="connsiteY4" fmla="*/ 274320 h 400050"/>
                <a:gd name="connsiteX5" fmla="*/ 363855 w 400050"/>
                <a:gd name="connsiteY5" fmla="*/ 158115 h 400050"/>
                <a:gd name="connsiteX6" fmla="*/ 348615 w 400050"/>
                <a:gd name="connsiteY6" fmla="*/ 120968 h 400050"/>
                <a:gd name="connsiteX7" fmla="*/ 363855 w 400050"/>
                <a:gd name="connsiteY7" fmla="*/ 76200 h 400050"/>
                <a:gd name="connsiteX8" fmla="*/ 329565 w 400050"/>
                <a:gd name="connsiteY8" fmla="*/ 41910 h 400050"/>
                <a:gd name="connsiteX9" fmla="*/ 284798 w 400050"/>
                <a:gd name="connsiteY9" fmla="*/ 57150 h 400050"/>
                <a:gd name="connsiteX10" fmla="*/ 247650 w 400050"/>
                <a:gd name="connsiteY10" fmla="*/ 41910 h 400050"/>
                <a:gd name="connsiteX11" fmla="*/ 226695 w 400050"/>
                <a:gd name="connsiteY11" fmla="*/ 0 h 400050"/>
                <a:gd name="connsiteX12" fmla="*/ 179070 w 400050"/>
                <a:gd name="connsiteY12" fmla="*/ 0 h 400050"/>
                <a:gd name="connsiteX13" fmla="*/ 158115 w 400050"/>
                <a:gd name="connsiteY13" fmla="*/ 41910 h 400050"/>
                <a:gd name="connsiteX14" fmla="*/ 120968 w 400050"/>
                <a:gd name="connsiteY14" fmla="*/ 57150 h 400050"/>
                <a:gd name="connsiteX15" fmla="*/ 76200 w 400050"/>
                <a:gd name="connsiteY15" fmla="*/ 41910 h 400050"/>
                <a:gd name="connsiteX16" fmla="*/ 41910 w 400050"/>
                <a:gd name="connsiteY16" fmla="*/ 76200 h 400050"/>
                <a:gd name="connsiteX17" fmla="*/ 57150 w 400050"/>
                <a:gd name="connsiteY17" fmla="*/ 120968 h 400050"/>
                <a:gd name="connsiteX18" fmla="*/ 41910 w 400050"/>
                <a:gd name="connsiteY18" fmla="*/ 158115 h 400050"/>
                <a:gd name="connsiteX19" fmla="*/ 0 w 400050"/>
                <a:gd name="connsiteY19" fmla="*/ 179070 h 400050"/>
                <a:gd name="connsiteX20" fmla="*/ 0 w 400050"/>
                <a:gd name="connsiteY20" fmla="*/ 226695 h 400050"/>
                <a:gd name="connsiteX21" fmla="*/ 41910 w 400050"/>
                <a:gd name="connsiteY21" fmla="*/ 247650 h 400050"/>
                <a:gd name="connsiteX22" fmla="*/ 57150 w 400050"/>
                <a:gd name="connsiteY22" fmla="*/ 284798 h 400050"/>
                <a:gd name="connsiteX23" fmla="*/ 41910 w 400050"/>
                <a:gd name="connsiteY23" fmla="*/ 329565 h 400050"/>
                <a:gd name="connsiteX24" fmla="*/ 75248 w 400050"/>
                <a:gd name="connsiteY24" fmla="*/ 362903 h 400050"/>
                <a:gd name="connsiteX25" fmla="*/ 120015 w 400050"/>
                <a:gd name="connsiteY25" fmla="*/ 347663 h 400050"/>
                <a:gd name="connsiteX26" fmla="*/ 157163 w 400050"/>
                <a:gd name="connsiteY26" fmla="*/ 362903 h 400050"/>
                <a:gd name="connsiteX27" fmla="*/ 178118 w 400050"/>
                <a:gd name="connsiteY27" fmla="*/ 404813 h 400050"/>
                <a:gd name="connsiteX28" fmla="*/ 225743 w 400050"/>
                <a:gd name="connsiteY28" fmla="*/ 404813 h 400050"/>
                <a:gd name="connsiteX29" fmla="*/ 246698 w 400050"/>
                <a:gd name="connsiteY29" fmla="*/ 362903 h 400050"/>
                <a:gd name="connsiteX30" fmla="*/ 283845 w 400050"/>
                <a:gd name="connsiteY30" fmla="*/ 347663 h 400050"/>
                <a:gd name="connsiteX31" fmla="*/ 328613 w 400050"/>
                <a:gd name="connsiteY31" fmla="*/ 362903 h 400050"/>
                <a:gd name="connsiteX32" fmla="*/ 362903 w 400050"/>
                <a:gd name="connsiteY32" fmla="*/ 329565 h 400050"/>
                <a:gd name="connsiteX33" fmla="*/ 347663 w 400050"/>
                <a:gd name="connsiteY33" fmla="*/ 284798 h 400050"/>
                <a:gd name="connsiteX34" fmla="*/ 363855 w 400050"/>
                <a:gd name="connsiteY34" fmla="*/ 247650 h 400050"/>
                <a:gd name="connsiteX35" fmla="*/ 405765 w 400050"/>
                <a:gd name="connsiteY35" fmla="*/ 226695 h 400050"/>
                <a:gd name="connsiteX36" fmla="*/ 405765 w 400050"/>
                <a:gd name="connsiteY36" fmla="*/ 179070 h 400050"/>
                <a:gd name="connsiteX37" fmla="*/ 363855 w 400050"/>
                <a:gd name="connsiteY37" fmla="*/ 158115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0050" h="400050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2AB09C4D-72B3-4E26-B8FE-F84EE3FBB6E9}"/>
                </a:ext>
              </a:extLst>
            </p:cNvPr>
            <p:cNvSpPr/>
            <p:nvPr/>
          </p:nvSpPr>
          <p:spPr>
            <a:xfrm>
              <a:off x="8961594" y="4529421"/>
              <a:ext cx="400050" cy="400050"/>
            </a:xfrm>
            <a:custGeom>
              <a:avLst/>
              <a:gdLst>
                <a:gd name="connsiteX0" fmla="*/ 202883 w 400050"/>
                <a:gd name="connsiteY0" fmla="*/ 274320 h 400050"/>
                <a:gd name="connsiteX1" fmla="*/ 131445 w 400050"/>
                <a:gd name="connsiteY1" fmla="*/ 202882 h 400050"/>
                <a:gd name="connsiteX2" fmla="*/ 202883 w 400050"/>
                <a:gd name="connsiteY2" fmla="*/ 131445 h 400050"/>
                <a:gd name="connsiteX3" fmla="*/ 274320 w 400050"/>
                <a:gd name="connsiteY3" fmla="*/ 202882 h 400050"/>
                <a:gd name="connsiteX4" fmla="*/ 202883 w 400050"/>
                <a:gd name="connsiteY4" fmla="*/ 274320 h 400050"/>
                <a:gd name="connsiteX5" fmla="*/ 202883 w 400050"/>
                <a:gd name="connsiteY5" fmla="*/ 274320 h 400050"/>
                <a:gd name="connsiteX6" fmla="*/ 348615 w 400050"/>
                <a:gd name="connsiteY6" fmla="*/ 120967 h 400050"/>
                <a:gd name="connsiteX7" fmla="*/ 363855 w 400050"/>
                <a:gd name="connsiteY7" fmla="*/ 76200 h 400050"/>
                <a:gd name="connsiteX8" fmla="*/ 329565 w 400050"/>
                <a:gd name="connsiteY8" fmla="*/ 41910 h 400050"/>
                <a:gd name="connsiteX9" fmla="*/ 284798 w 400050"/>
                <a:gd name="connsiteY9" fmla="*/ 57150 h 400050"/>
                <a:gd name="connsiteX10" fmla="*/ 247650 w 400050"/>
                <a:gd name="connsiteY10" fmla="*/ 41910 h 400050"/>
                <a:gd name="connsiteX11" fmla="*/ 226695 w 400050"/>
                <a:gd name="connsiteY11" fmla="*/ 0 h 400050"/>
                <a:gd name="connsiteX12" fmla="*/ 179070 w 400050"/>
                <a:gd name="connsiteY12" fmla="*/ 0 h 400050"/>
                <a:gd name="connsiteX13" fmla="*/ 158115 w 400050"/>
                <a:gd name="connsiteY13" fmla="*/ 41910 h 400050"/>
                <a:gd name="connsiteX14" fmla="*/ 120968 w 400050"/>
                <a:gd name="connsiteY14" fmla="*/ 57150 h 400050"/>
                <a:gd name="connsiteX15" fmla="*/ 76200 w 400050"/>
                <a:gd name="connsiteY15" fmla="*/ 41910 h 400050"/>
                <a:gd name="connsiteX16" fmla="*/ 42863 w 400050"/>
                <a:gd name="connsiteY16" fmla="*/ 75247 h 400050"/>
                <a:gd name="connsiteX17" fmla="*/ 57150 w 400050"/>
                <a:gd name="connsiteY17" fmla="*/ 120015 h 400050"/>
                <a:gd name="connsiteX18" fmla="*/ 41910 w 400050"/>
                <a:gd name="connsiteY18" fmla="*/ 157163 h 400050"/>
                <a:gd name="connsiteX19" fmla="*/ 0 w 400050"/>
                <a:gd name="connsiteY19" fmla="*/ 178117 h 400050"/>
                <a:gd name="connsiteX20" fmla="*/ 0 w 400050"/>
                <a:gd name="connsiteY20" fmla="*/ 225742 h 400050"/>
                <a:gd name="connsiteX21" fmla="*/ 41910 w 400050"/>
                <a:gd name="connsiteY21" fmla="*/ 246698 h 400050"/>
                <a:gd name="connsiteX22" fmla="*/ 57150 w 400050"/>
                <a:gd name="connsiteY22" fmla="*/ 283845 h 400050"/>
                <a:gd name="connsiteX23" fmla="*/ 42863 w 400050"/>
                <a:gd name="connsiteY23" fmla="*/ 328613 h 400050"/>
                <a:gd name="connsiteX24" fmla="*/ 76200 w 400050"/>
                <a:gd name="connsiteY24" fmla="*/ 361950 h 400050"/>
                <a:gd name="connsiteX25" fmla="*/ 120968 w 400050"/>
                <a:gd name="connsiteY25" fmla="*/ 347663 h 400050"/>
                <a:gd name="connsiteX26" fmla="*/ 158115 w 400050"/>
                <a:gd name="connsiteY26" fmla="*/ 362903 h 400050"/>
                <a:gd name="connsiteX27" fmla="*/ 179070 w 400050"/>
                <a:gd name="connsiteY27" fmla="*/ 404813 h 400050"/>
                <a:gd name="connsiteX28" fmla="*/ 226695 w 400050"/>
                <a:gd name="connsiteY28" fmla="*/ 404813 h 400050"/>
                <a:gd name="connsiteX29" fmla="*/ 247650 w 400050"/>
                <a:gd name="connsiteY29" fmla="*/ 362903 h 400050"/>
                <a:gd name="connsiteX30" fmla="*/ 284798 w 400050"/>
                <a:gd name="connsiteY30" fmla="*/ 347663 h 400050"/>
                <a:gd name="connsiteX31" fmla="*/ 329565 w 400050"/>
                <a:gd name="connsiteY31" fmla="*/ 362903 h 400050"/>
                <a:gd name="connsiteX32" fmla="*/ 362903 w 400050"/>
                <a:gd name="connsiteY32" fmla="*/ 328613 h 400050"/>
                <a:gd name="connsiteX33" fmla="*/ 348615 w 400050"/>
                <a:gd name="connsiteY33" fmla="*/ 284798 h 400050"/>
                <a:gd name="connsiteX34" fmla="*/ 363855 w 400050"/>
                <a:gd name="connsiteY34" fmla="*/ 247650 h 400050"/>
                <a:gd name="connsiteX35" fmla="*/ 405765 w 400050"/>
                <a:gd name="connsiteY35" fmla="*/ 226695 h 400050"/>
                <a:gd name="connsiteX36" fmla="*/ 405765 w 400050"/>
                <a:gd name="connsiteY36" fmla="*/ 179070 h 400050"/>
                <a:gd name="connsiteX37" fmla="*/ 363855 w 400050"/>
                <a:gd name="connsiteY37" fmla="*/ 158115 h 400050"/>
                <a:gd name="connsiteX38" fmla="*/ 348615 w 400050"/>
                <a:gd name="connsiteY38" fmla="*/ 120967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0050" h="400050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4" name="Graphic 14" descr="Bar graph with upward trend">
            <a:extLst>
              <a:ext uri="{FF2B5EF4-FFF2-40B4-BE49-F238E27FC236}">
                <a16:creationId xmlns:a16="http://schemas.microsoft.com/office/drawing/2014/main" id="{628BC262-13A1-4A18-8F21-03A4EE2E7A77}"/>
              </a:ext>
            </a:extLst>
          </p:cNvPr>
          <p:cNvGrpSpPr/>
          <p:nvPr/>
        </p:nvGrpSpPr>
        <p:grpSpPr>
          <a:xfrm>
            <a:off x="10894522" y="2207893"/>
            <a:ext cx="914400" cy="914400"/>
            <a:chOff x="10894522" y="2207893"/>
            <a:chExt cx="914400" cy="914400"/>
          </a:xfrm>
          <a:solidFill>
            <a:schemeClr val="bg1">
              <a:lumMod val="95000"/>
            </a:schemeClr>
          </a:solidFill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05DEA51A-EA99-40EE-BE64-455A9DDBE5FA}"/>
                </a:ext>
              </a:extLst>
            </p:cNvPr>
            <p:cNvSpPr/>
            <p:nvPr/>
          </p:nvSpPr>
          <p:spPr>
            <a:xfrm>
              <a:off x="11027872" y="2331718"/>
              <a:ext cx="657225" cy="666750"/>
            </a:xfrm>
            <a:custGeom>
              <a:avLst/>
              <a:gdLst>
                <a:gd name="connsiteX0" fmla="*/ 57150 w 657225"/>
                <a:gd name="connsiteY0" fmla="*/ 0 h 666750"/>
                <a:gd name="connsiteX1" fmla="*/ 0 w 657225"/>
                <a:gd name="connsiteY1" fmla="*/ 0 h 666750"/>
                <a:gd name="connsiteX2" fmla="*/ 0 w 657225"/>
                <a:gd name="connsiteY2" fmla="*/ 666750 h 666750"/>
                <a:gd name="connsiteX3" fmla="*/ 657225 w 657225"/>
                <a:gd name="connsiteY3" fmla="*/ 666750 h 666750"/>
                <a:gd name="connsiteX4" fmla="*/ 657225 w 657225"/>
                <a:gd name="connsiteY4" fmla="*/ 609600 h 666750"/>
                <a:gd name="connsiteX5" fmla="*/ 57150 w 657225"/>
                <a:gd name="connsiteY5" fmla="*/ 609600 h 666750"/>
                <a:gd name="connsiteX6" fmla="*/ 57150 w 657225"/>
                <a:gd name="connsiteY6" fmla="*/ 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7225" h="666750">
                  <a:moveTo>
                    <a:pt x="57150" y="0"/>
                  </a:moveTo>
                  <a:lnTo>
                    <a:pt x="0" y="0"/>
                  </a:lnTo>
                  <a:lnTo>
                    <a:pt x="0" y="666750"/>
                  </a:lnTo>
                  <a:lnTo>
                    <a:pt x="657225" y="666750"/>
                  </a:lnTo>
                  <a:lnTo>
                    <a:pt x="657225" y="609600"/>
                  </a:lnTo>
                  <a:lnTo>
                    <a:pt x="57150" y="609600"/>
                  </a:lnTo>
                  <a:lnTo>
                    <a:pt x="5715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582A9024-E63E-49A6-B38A-A510C64E3323}"/>
                </a:ext>
              </a:extLst>
            </p:cNvPr>
            <p:cNvSpPr/>
            <p:nvPr/>
          </p:nvSpPr>
          <p:spPr>
            <a:xfrm>
              <a:off x="11542222" y="2331718"/>
              <a:ext cx="142875" cy="552450"/>
            </a:xfrm>
            <a:custGeom>
              <a:avLst/>
              <a:gdLst>
                <a:gd name="connsiteX0" fmla="*/ 142875 w 142875"/>
                <a:gd name="connsiteY0" fmla="*/ 552450 h 552450"/>
                <a:gd name="connsiteX1" fmla="*/ 0 w 142875"/>
                <a:gd name="connsiteY1" fmla="*/ 552450 h 552450"/>
                <a:gd name="connsiteX2" fmla="*/ 0 w 142875"/>
                <a:gd name="connsiteY2" fmla="*/ 0 h 552450"/>
                <a:gd name="connsiteX3" fmla="*/ 142875 w 142875"/>
                <a:gd name="connsiteY3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52450">
                  <a:moveTo>
                    <a:pt x="142875" y="552450"/>
                  </a:moveTo>
                  <a:lnTo>
                    <a:pt x="0" y="552450"/>
                  </a:lnTo>
                  <a:lnTo>
                    <a:pt x="0" y="0"/>
                  </a:lnTo>
                  <a:lnTo>
                    <a:pt x="142875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8012FCF9-3105-47B6-AFA4-7E4EDBCB084F}"/>
                </a:ext>
              </a:extLst>
            </p:cNvPr>
            <p:cNvSpPr/>
            <p:nvPr/>
          </p:nvSpPr>
          <p:spPr>
            <a:xfrm>
              <a:off x="11342197" y="2522218"/>
              <a:ext cx="142875" cy="361950"/>
            </a:xfrm>
            <a:custGeom>
              <a:avLst/>
              <a:gdLst>
                <a:gd name="connsiteX0" fmla="*/ 142875 w 142875"/>
                <a:gd name="connsiteY0" fmla="*/ 361950 h 361950"/>
                <a:gd name="connsiteX1" fmla="*/ 0 w 142875"/>
                <a:gd name="connsiteY1" fmla="*/ 361950 h 361950"/>
                <a:gd name="connsiteX2" fmla="*/ 0 w 142875"/>
                <a:gd name="connsiteY2" fmla="*/ 0 h 361950"/>
                <a:gd name="connsiteX3" fmla="*/ 142875 w 142875"/>
                <a:gd name="connsiteY3" fmla="*/ 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361950">
                  <a:moveTo>
                    <a:pt x="142875" y="361950"/>
                  </a:moveTo>
                  <a:lnTo>
                    <a:pt x="0" y="361950"/>
                  </a:lnTo>
                  <a:lnTo>
                    <a:pt x="0" y="0"/>
                  </a:lnTo>
                  <a:lnTo>
                    <a:pt x="142875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6969EA27-B53E-4781-816E-B2548226037C}"/>
                </a:ext>
              </a:extLst>
            </p:cNvPr>
            <p:cNvSpPr/>
            <p:nvPr/>
          </p:nvSpPr>
          <p:spPr>
            <a:xfrm>
              <a:off x="11142172" y="2693668"/>
              <a:ext cx="142875" cy="190500"/>
            </a:xfrm>
            <a:custGeom>
              <a:avLst/>
              <a:gdLst>
                <a:gd name="connsiteX0" fmla="*/ 142875 w 142875"/>
                <a:gd name="connsiteY0" fmla="*/ 190500 h 190500"/>
                <a:gd name="connsiteX1" fmla="*/ 0 w 142875"/>
                <a:gd name="connsiteY1" fmla="*/ 190500 h 190500"/>
                <a:gd name="connsiteX2" fmla="*/ 0 w 142875"/>
                <a:gd name="connsiteY2" fmla="*/ 0 h 190500"/>
                <a:gd name="connsiteX3" fmla="*/ 142875 w 142875"/>
                <a:gd name="connsiteY3" fmla="*/ 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190500">
                  <a:moveTo>
                    <a:pt x="142875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42875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503A622B-E02D-4650-8DE1-4C4AAC2F48F4}"/>
                </a:ext>
              </a:extLst>
            </p:cNvPr>
            <p:cNvSpPr/>
            <p:nvPr/>
          </p:nvSpPr>
          <p:spPr>
            <a:xfrm>
              <a:off x="11138267" y="2331718"/>
              <a:ext cx="304800" cy="304800"/>
            </a:xfrm>
            <a:custGeom>
              <a:avLst/>
              <a:gdLst>
                <a:gd name="connsiteX0" fmla="*/ 308705 w 304800"/>
                <a:gd name="connsiteY0" fmla="*/ 130874 h 304800"/>
                <a:gd name="connsiteX1" fmla="*/ 308705 w 304800"/>
                <a:gd name="connsiteY1" fmla="*/ 0 h 304800"/>
                <a:gd name="connsiteX2" fmla="*/ 177832 w 304800"/>
                <a:gd name="connsiteY2" fmla="*/ 0 h 304800"/>
                <a:gd name="connsiteX3" fmla="*/ 229838 w 304800"/>
                <a:gd name="connsiteY3" fmla="*/ 52006 h 304800"/>
                <a:gd name="connsiteX4" fmla="*/ 0 w 304800"/>
                <a:gd name="connsiteY4" fmla="*/ 281845 h 304800"/>
                <a:gd name="connsiteX5" fmla="*/ 26860 w 304800"/>
                <a:gd name="connsiteY5" fmla="*/ 308705 h 304800"/>
                <a:gd name="connsiteX6" fmla="*/ 256699 w 304800"/>
                <a:gd name="connsiteY6" fmla="*/ 78962 h 304800"/>
                <a:gd name="connsiteX7" fmla="*/ 308705 w 304800"/>
                <a:gd name="connsiteY7" fmla="*/ 130874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4800" h="304800">
                  <a:moveTo>
                    <a:pt x="308705" y="130874"/>
                  </a:moveTo>
                  <a:lnTo>
                    <a:pt x="308705" y="0"/>
                  </a:lnTo>
                  <a:lnTo>
                    <a:pt x="177832" y="0"/>
                  </a:lnTo>
                  <a:lnTo>
                    <a:pt x="229838" y="52006"/>
                  </a:lnTo>
                  <a:lnTo>
                    <a:pt x="0" y="281845"/>
                  </a:lnTo>
                  <a:lnTo>
                    <a:pt x="26860" y="308705"/>
                  </a:lnTo>
                  <a:lnTo>
                    <a:pt x="256699" y="78962"/>
                  </a:lnTo>
                  <a:lnTo>
                    <a:pt x="308705" y="13087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27862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8479</TotalTime>
  <Words>335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Timeline – Slide Template</vt:lpstr>
      <vt:lpstr>Horizontal Timeline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Timeline</dc:title>
  <dc:creator>PresentationGO.com</dc:creator>
  <dc:description>© Copyright PresentationGO.com</dc:description>
  <dcterms:created xsi:type="dcterms:W3CDTF">2014-11-26T05:14:11Z</dcterms:created>
  <dcterms:modified xsi:type="dcterms:W3CDTF">2019-09-16T19:38:51Z</dcterms:modified>
  <cp:category>Charts &amp; Diagrams</cp:category>
</cp:coreProperties>
</file>