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BD9F17-5D0C-4B4E-9E5A-BF14A83088CD}"/>
              </a:ext>
            </a:extLst>
          </p:cNvPr>
          <p:cNvGrpSpPr/>
          <p:nvPr/>
        </p:nvGrpSpPr>
        <p:grpSpPr>
          <a:xfrm>
            <a:off x="1221121" y="3131148"/>
            <a:ext cx="973055" cy="739056"/>
            <a:chOff x="1132114" y="3097762"/>
            <a:chExt cx="2600131" cy="18288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12021C3-8F34-4CDE-97CB-ED3E40E42478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942F818-3E2C-4548-AF4D-A312D9A06CF9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AA1D68B-1357-4B4B-B92C-ABE37E13060A}"/>
              </a:ext>
            </a:extLst>
          </p:cNvPr>
          <p:cNvGrpSpPr/>
          <p:nvPr/>
        </p:nvGrpSpPr>
        <p:grpSpPr>
          <a:xfrm>
            <a:off x="3415297" y="3131148"/>
            <a:ext cx="973055" cy="739056"/>
            <a:chOff x="1132114" y="3097762"/>
            <a:chExt cx="2600131" cy="18288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EC509C9-8A71-4329-845F-B492EA66C0E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DCB7B42-43AF-4784-AAAA-D2AE4E8BBA34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68C58A7-62CE-423F-A9D3-582CC401CACA}"/>
              </a:ext>
            </a:extLst>
          </p:cNvPr>
          <p:cNvGrpSpPr/>
          <p:nvPr/>
        </p:nvGrpSpPr>
        <p:grpSpPr>
          <a:xfrm>
            <a:off x="5609473" y="3131148"/>
            <a:ext cx="973055" cy="739056"/>
            <a:chOff x="1132114" y="3097762"/>
            <a:chExt cx="2600131" cy="18288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10E6873-4192-4384-B6E9-D8C54866F5C4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194D22-6E05-45A7-A638-83752CF8D33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65F40F-0777-4F5F-896C-5A5E63304F43}"/>
              </a:ext>
            </a:extLst>
          </p:cNvPr>
          <p:cNvGrpSpPr/>
          <p:nvPr/>
        </p:nvGrpSpPr>
        <p:grpSpPr>
          <a:xfrm>
            <a:off x="7803649" y="3131148"/>
            <a:ext cx="973055" cy="739056"/>
            <a:chOff x="1132114" y="3097762"/>
            <a:chExt cx="2600131" cy="18288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060ED1-9E39-4139-9E81-F02CE4058AEE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485778F-2C2D-4CC8-9B21-A6BE1B2A426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5341B16-F69A-49E3-8B62-15DC9A574CB6}"/>
              </a:ext>
            </a:extLst>
          </p:cNvPr>
          <p:cNvGrpSpPr/>
          <p:nvPr/>
        </p:nvGrpSpPr>
        <p:grpSpPr>
          <a:xfrm>
            <a:off x="9997825" y="3131148"/>
            <a:ext cx="973055" cy="739056"/>
            <a:chOff x="1132114" y="3097762"/>
            <a:chExt cx="2600131" cy="1828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D1CF9D1-CC2F-4FDF-BA64-B6661949B07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9FD4F30-C545-412A-B1C7-436AA0CB060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DF536D-D965-4C1F-BA3F-3191CC57E17A}"/>
              </a:ext>
            </a:extLst>
          </p:cNvPr>
          <p:cNvGrpSpPr/>
          <p:nvPr/>
        </p:nvGrpSpPr>
        <p:grpSpPr>
          <a:xfrm>
            <a:off x="0" y="3131148"/>
            <a:ext cx="1221121" cy="739056"/>
            <a:chOff x="1132114" y="3097762"/>
            <a:chExt cx="2600131" cy="1828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8693443-770F-40F2-959E-3630942A78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9B53121-5D47-448F-B0AF-1E2E80CFBADB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F5E8C4-0325-4DB6-9B60-89DAEDF4A455}"/>
              </a:ext>
            </a:extLst>
          </p:cNvPr>
          <p:cNvGrpSpPr/>
          <p:nvPr/>
        </p:nvGrpSpPr>
        <p:grpSpPr>
          <a:xfrm>
            <a:off x="2194176" y="3131148"/>
            <a:ext cx="1221121" cy="739056"/>
            <a:chOff x="1132114" y="3097762"/>
            <a:chExt cx="2600131" cy="18288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BBBB214-6923-4291-8536-BD95E5CAD9AA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174CD5-FD06-48F2-8F7A-5F583E5D0A0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8B3F1F-F06F-4AA6-99BE-460E5B0CDEAB}"/>
              </a:ext>
            </a:extLst>
          </p:cNvPr>
          <p:cNvGrpSpPr/>
          <p:nvPr/>
        </p:nvGrpSpPr>
        <p:grpSpPr>
          <a:xfrm>
            <a:off x="4388352" y="3131148"/>
            <a:ext cx="1221121" cy="739056"/>
            <a:chOff x="1132114" y="3097762"/>
            <a:chExt cx="2600131" cy="18288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418BC2-D9B9-48A8-9E73-9BB53796072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FBA7F1-131D-48E7-A948-1149F0B2322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A1A92FD-A119-4DF9-BFE6-EDA327061421}"/>
              </a:ext>
            </a:extLst>
          </p:cNvPr>
          <p:cNvGrpSpPr/>
          <p:nvPr/>
        </p:nvGrpSpPr>
        <p:grpSpPr>
          <a:xfrm>
            <a:off x="6582528" y="3131148"/>
            <a:ext cx="1221121" cy="739056"/>
            <a:chOff x="1132114" y="3097762"/>
            <a:chExt cx="2600131" cy="18288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3BAA8-565E-4E85-A981-4DDF1CAAAD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06F3A5B-E7AE-473C-A45B-00B40C749F2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DF7CBE-EA88-45DA-96D7-C4DA3FDF5901}"/>
              </a:ext>
            </a:extLst>
          </p:cNvPr>
          <p:cNvGrpSpPr/>
          <p:nvPr/>
        </p:nvGrpSpPr>
        <p:grpSpPr>
          <a:xfrm>
            <a:off x="8776704" y="3131148"/>
            <a:ext cx="1221121" cy="739056"/>
            <a:chOff x="1132114" y="3097762"/>
            <a:chExt cx="2600131" cy="182880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55F0835-02AA-47E0-84FD-F6A9B3D8A53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297B65E-953F-49D7-8AE2-03C5784851B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C28979C-DC31-4425-BD5D-194D23EAB43D}"/>
              </a:ext>
            </a:extLst>
          </p:cNvPr>
          <p:cNvGrpSpPr/>
          <p:nvPr/>
        </p:nvGrpSpPr>
        <p:grpSpPr>
          <a:xfrm>
            <a:off x="10970879" y="3131148"/>
            <a:ext cx="1221121" cy="739056"/>
            <a:chOff x="1132114" y="3097762"/>
            <a:chExt cx="2600131" cy="182880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9A96BC-26D1-41BB-8DCE-73C55A356CC6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AC7F8C9-405A-4635-A21D-90B1C3411E9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4501AE6-5627-486E-8935-B2F0C3EAAA52}"/>
              </a:ext>
            </a:extLst>
          </p:cNvPr>
          <p:cNvSpPr txBox="1"/>
          <p:nvPr/>
        </p:nvSpPr>
        <p:spPr>
          <a:xfrm>
            <a:off x="5638182" y="3239067"/>
            <a:ext cx="9156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5BDFA9-F7BB-4140-B103-E5F5B54B07DA}"/>
              </a:ext>
            </a:extLst>
          </p:cNvPr>
          <p:cNvSpPr txBox="1"/>
          <p:nvPr/>
        </p:nvSpPr>
        <p:spPr>
          <a:xfrm>
            <a:off x="7832358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E701C0-6BB3-4BCD-9AB1-2ED8D1064148}"/>
              </a:ext>
            </a:extLst>
          </p:cNvPr>
          <p:cNvSpPr txBox="1"/>
          <p:nvPr/>
        </p:nvSpPr>
        <p:spPr>
          <a:xfrm>
            <a:off x="10026534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503C2D-CCEF-423B-AF97-62A7381FC424}"/>
              </a:ext>
            </a:extLst>
          </p:cNvPr>
          <p:cNvSpPr txBox="1"/>
          <p:nvPr/>
        </p:nvSpPr>
        <p:spPr>
          <a:xfrm>
            <a:off x="3444006" y="3243501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8D89FF-07DB-49ED-88D5-37B25E75FDF1}"/>
              </a:ext>
            </a:extLst>
          </p:cNvPr>
          <p:cNvSpPr txBox="1"/>
          <p:nvPr/>
        </p:nvSpPr>
        <p:spPr>
          <a:xfrm>
            <a:off x="1249830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1990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F0A112-3FD4-49D6-91EE-793B86D66994}"/>
              </a:ext>
            </a:extLst>
          </p:cNvPr>
          <p:cNvGrpSpPr/>
          <p:nvPr/>
        </p:nvGrpSpPr>
        <p:grpSpPr>
          <a:xfrm>
            <a:off x="1069473" y="4452937"/>
            <a:ext cx="1276350" cy="1276350"/>
            <a:chOff x="1069473" y="4452937"/>
            <a:chExt cx="1276350" cy="127635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544E35-2EC9-452B-8B29-5F2D036E846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8F94F5-7147-4CD9-9ECA-C38655B5D424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35691F-B53C-4FAB-A4D3-4BFDDEB55216}"/>
              </a:ext>
            </a:extLst>
          </p:cNvPr>
          <p:cNvGrpSpPr/>
          <p:nvPr/>
        </p:nvGrpSpPr>
        <p:grpSpPr>
          <a:xfrm>
            <a:off x="5457825" y="4452937"/>
            <a:ext cx="1276350" cy="1276350"/>
            <a:chOff x="1069473" y="4452937"/>
            <a:chExt cx="1276350" cy="127635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881950D-A8CD-44F5-9A7E-7D5371B0A30D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DA98AF1-D35C-40AD-A751-F701BDE7C643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7C3BAA6-8E21-4F69-8AFE-4AFA7B08B46C}"/>
              </a:ext>
            </a:extLst>
          </p:cNvPr>
          <p:cNvGrpSpPr/>
          <p:nvPr/>
        </p:nvGrpSpPr>
        <p:grpSpPr>
          <a:xfrm>
            <a:off x="9846177" y="4452937"/>
            <a:ext cx="1276350" cy="1276350"/>
            <a:chOff x="1069473" y="4452937"/>
            <a:chExt cx="1276350" cy="127635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A18742B-DD98-4C7C-814E-DF1F937F5C7F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B13FA57-2883-4DDD-B587-8E5C04C1428C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09D936F-ED0D-4308-BD92-0C246483EE3D}"/>
              </a:ext>
            </a:extLst>
          </p:cNvPr>
          <p:cNvGrpSpPr/>
          <p:nvPr/>
        </p:nvGrpSpPr>
        <p:grpSpPr>
          <a:xfrm>
            <a:off x="3263649" y="1272065"/>
            <a:ext cx="1276350" cy="1276350"/>
            <a:chOff x="1069473" y="4452937"/>
            <a:chExt cx="1276350" cy="127635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CFB3A48-73BC-4751-AD99-2D183C80ECD7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B891FB9-B207-4AB2-BAE0-E8BF37212476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57E3FC2-9BA2-421B-BB5B-314270E58904}"/>
              </a:ext>
            </a:extLst>
          </p:cNvPr>
          <p:cNvGrpSpPr/>
          <p:nvPr/>
        </p:nvGrpSpPr>
        <p:grpSpPr>
          <a:xfrm>
            <a:off x="7652001" y="1272065"/>
            <a:ext cx="1276350" cy="1276350"/>
            <a:chOff x="1069473" y="4452937"/>
            <a:chExt cx="1276350" cy="127635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CD14216-0AB0-4625-9C75-366E57FDF99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4DCF145-3008-4577-9ACE-CA2F8174B922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3D6DA3-C4E8-444D-B5AC-0D2815324D0C}"/>
              </a:ext>
            </a:extLst>
          </p:cNvPr>
          <p:cNvCxnSpPr>
            <a:stCxn id="87" idx="2"/>
            <a:endCxn id="48" idx="0"/>
          </p:cNvCxnSpPr>
          <p:nvPr/>
        </p:nvCxnSpPr>
        <p:spPr>
          <a:xfrm flipH="1">
            <a:off x="1707648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75EFEC-10C6-4CE2-826D-D38FC32BF769}"/>
              </a:ext>
            </a:extLst>
          </p:cNvPr>
          <p:cNvCxnSpPr>
            <a:stCxn id="89" idx="0"/>
            <a:endCxn id="105" idx="6"/>
          </p:cNvCxnSpPr>
          <p:nvPr/>
        </p:nvCxnSpPr>
        <p:spPr>
          <a:xfrm flipH="1" flipV="1">
            <a:off x="3901824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87434-C062-4F04-8950-C9868C9A8709}"/>
              </a:ext>
            </a:extLst>
          </p:cNvPr>
          <p:cNvCxnSpPr>
            <a:stCxn id="93" idx="2"/>
            <a:endCxn id="67" idx="0"/>
          </p:cNvCxnSpPr>
          <p:nvPr/>
        </p:nvCxnSpPr>
        <p:spPr>
          <a:xfrm flipH="1">
            <a:off x="6096000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C41F0C-278C-4A8C-BFF9-B401206415F7}"/>
              </a:ext>
            </a:extLst>
          </p:cNvPr>
          <p:cNvCxnSpPr>
            <a:stCxn id="95" idx="0"/>
            <a:endCxn id="108" idx="6"/>
          </p:cNvCxnSpPr>
          <p:nvPr/>
        </p:nvCxnSpPr>
        <p:spPr>
          <a:xfrm flipH="1" flipV="1">
            <a:off x="8290176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CE2D21-B0AA-4404-A7EC-B00C01EB3978}"/>
              </a:ext>
            </a:extLst>
          </p:cNvPr>
          <p:cNvCxnSpPr>
            <a:stCxn id="99" idx="2"/>
            <a:endCxn id="70" idx="0"/>
          </p:cNvCxnSpPr>
          <p:nvPr/>
        </p:nvCxnSpPr>
        <p:spPr>
          <a:xfrm flipH="1">
            <a:off x="10484352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aphic 18" descr="Bullseye">
            <a:extLst>
              <a:ext uri="{FF2B5EF4-FFF2-40B4-BE49-F238E27FC236}">
                <a16:creationId xmlns:a16="http://schemas.microsoft.com/office/drawing/2014/main" id="{53320845-7D3B-48C9-A894-D9277C8FB5D3}"/>
              </a:ext>
            </a:extLst>
          </p:cNvPr>
          <p:cNvGrpSpPr/>
          <p:nvPr/>
        </p:nvGrpSpPr>
        <p:grpSpPr>
          <a:xfrm>
            <a:off x="7865868" y="1481389"/>
            <a:ext cx="848615" cy="848615"/>
            <a:chOff x="5427178" y="7094505"/>
            <a:chExt cx="848615" cy="84861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9C81F2-6416-47F7-BE2B-60172B5AABE5}"/>
                </a:ext>
              </a:extLst>
            </p:cNvPr>
            <p:cNvSpPr/>
            <p:nvPr/>
          </p:nvSpPr>
          <p:spPr>
            <a:xfrm>
              <a:off x="5748945" y="7169643"/>
              <a:ext cx="450827" cy="450827"/>
            </a:xfrm>
            <a:custGeom>
              <a:avLst/>
              <a:gdLst>
                <a:gd name="connsiteX0" fmla="*/ 372153 w 450826"/>
                <a:gd name="connsiteY0" fmla="*/ 79558 h 450826"/>
                <a:gd name="connsiteX1" fmla="*/ 363313 w 450826"/>
                <a:gd name="connsiteY1" fmla="*/ 0 h 450826"/>
                <a:gd name="connsiteX2" fmla="*/ 266076 w 450826"/>
                <a:gd name="connsiteY2" fmla="*/ 97237 h 450826"/>
                <a:gd name="connsiteX3" fmla="*/ 271380 w 450826"/>
                <a:gd name="connsiteY3" fmla="*/ 143204 h 450826"/>
                <a:gd name="connsiteX4" fmla="*/ 129944 w 450826"/>
                <a:gd name="connsiteY4" fmla="*/ 284640 h 450826"/>
                <a:gd name="connsiteX5" fmla="*/ 88397 w 450826"/>
                <a:gd name="connsiteY5" fmla="*/ 274032 h 450826"/>
                <a:gd name="connsiteX6" fmla="*/ 0 w 450826"/>
                <a:gd name="connsiteY6" fmla="*/ 362429 h 450826"/>
                <a:gd name="connsiteX7" fmla="*/ 88397 w 450826"/>
                <a:gd name="connsiteY7" fmla="*/ 450827 h 450826"/>
                <a:gd name="connsiteX8" fmla="*/ 176795 w 450826"/>
                <a:gd name="connsiteY8" fmla="*/ 362429 h 450826"/>
                <a:gd name="connsiteX9" fmla="*/ 167071 w 450826"/>
                <a:gd name="connsiteY9" fmla="*/ 321767 h 450826"/>
                <a:gd name="connsiteX10" fmla="*/ 308507 w 450826"/>
                <a:gd name="connsiteY10" fmla="*/ 180331 h 450826"/>
                <a:gd name="connsiteX11" fmla="*/ 354474 w 450826"/>
                <a:gd name="connsiteY11" fmla="*/ 185635 h 450826"/>
                <a:gd name="connsiteX12" fmla="*/ 451711 w 450826"/>
                <a:gd name="connsiteY12" fmla="*/ 88397 h 450826"/>
                <a:gd name="connsiteX13" fmla="*/ 372153 w 450826"/>
                <a:gd name="connsiteY13" fmla="*/ 79558 h 45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0826" h="450826">
                  <a:moveTo>
                    <a:pt x="372153" y="79558"/>
                  </a:moveTo>
                  <a:lnTo>
                    <a:pt x="363313" y="0"/>
                  </a:lnTo>
                  <a:lnTo>
                    <a:pt x="266076" y="97237"/>
                  </a:lnTo>
                  <a:lnTo>
                    <a:pt x="271380" y="143204"/>
                  </a:lnTo>
                  <a:lnTo>
                    <a:pt x="129944" y="284640"/>
                  </a:lnTo>
                  <a:cubicBezTo>
                    <a:pt x="117569" y="278452"/>
                    <a:pt x="103425" y="274032"/>
                    <a:pt x="88397" y="274032"/>
                  </a:cubicBezTo>
                  <a:cubicBezTo>
                    <a:pt x="39779" y="274032"/>
                    <a:pt x="0" y="313811"/>
                    <a:pt x="0" y="362429"/>
                  </a:cubicBezTo>
                  <a:cubicBezTo>
                    <a:pt x="0" y="411048"/>
                    <a:pt x="39779" y="450827"/>
                    <a:pt x="88397" y="450827"/>
                  </a:cubicBezTo>
                  <a:cubicBezTo>
                    <a:pt x="137016" y="450827"/>
                    <a:pt x="176795" y="411048"/>
                    <a:pt x="176795" y="362429"/>
                  </a:cubicBezTo>
                  <a:cubicBezTo>
                    <a:pt x="176795" y="347402"/>
                    <a:pt x="173259" y="334142"/>
                    <a:pt x="167071" y="321767"/>
                  </a:cubicBezTo>
                  <a:lnTo>
                    <a:pt x="308507" y="180331"/>
                  </a:lnTo>
                  <a:lnTo>
                    <a:pt x="354474" y="185635"/>
                  </a:lnTo>
                  <a:lnTo>
                    <a:pt x="451711" y="88397"/>
                  </a:lnTo>
                  <a:lnTo>
                    <a:pt x="372153" y="795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1871AC0-F805-4E94-9356-FD877AB49E1C}"/>
                </a:ext>
              </a:extLst>
            </p:cNvPr>
            <p:cNvSpPr/>
            <p:nvPr/>
          </p:nvSpPr>
          <p:spPr>
            <a:xfrm>
              <a:off x="5502316" y="7196162"/>
              <a:ext cx="671820" cy="671820"/>
            </a:xfrm>
            <a:custGeom>
              <a:avLst/>
              <a:gdLst>
                <a:gd name="connsiteX0" fmla="*/ 625854 w 671820"/>
                <a:gd name="connsiteY0" fmla="*/ 183867 h 671820"/>
                <a:gd name="connsiteX1" fmla="*/ 614362 w 671820"/>
                <a:gd name="connsiteY1" fmla="*/ 196242 h 671820"/>
                <a:gd name="connsiteX2" fmla="*/ 597566 w 671820"/>
                <a:gd name="connsiteY2" fmla="*/ 194474 h 671820"/>
                <a:gd name="connsiteX3" fmla="*/ 579003 w 671820"/>
                <a:gd name="connsiteY3" fmla="*/ 191822 h 671820"/>
                <a:gd name="connsiteX4" fmla="*/ 618782 w 671820"/>
                <a:gd name="connsiteY4" fmla="*/ 335910 h 671820"/>
                <a:gd name="connsiteX5" fmla="*/ 335910 w 671820"/>
                <a:gd name="connsiteY5" fmla="*/ 618782 h 671820"/>
                <a:gd name="connsiteX6" fmla="*/ 53038 w 671820"/>
                <a:gd name="connsiteY6" fmla="*/ 335910 h 671820"/>
                <a:gd name="connsiteX7" fmla="*/ 335910 w 671820"/>
                <a:gd name="connsiteY7" fmla="*/ 53038 h 671820"/>
                <a:gd name="connsiteX8" fmla="*/ 479998 w 671820"/>
                <a:gd name="connsiteY8" fmla="*/ 92817 h 671820"/>
                <a:gd name="connsiteX9" fmla="*/ 478230 w 671820"/>
                <a:gd name="connsiteY9" fmla="*/ 75138 h 671820"/>
                <a:gd name="connsiteX10" fmla="*/ 475578 w 671820"/>
                <a:gd name="connsiteY10" fmla="*/ 57458 h 671820"/>
                <a:gd name="connsiteX11" fmla="*/ 487954 w 671820"/>
                <a:gd name="connsiteY11" fmla="*/ 45083 h 671820"/>
                <a:gd name="connsiteX12" fmla="*/ 494141 w 671820"/>
                <a:gd name="connsiteY12" fmla="*/ 38895 h 671820"/>
                <a:gd name="connsiteX13" fmla="*/ 335910 w 671820"/>
                <a:gd name="connsiteY13" fmla="*/ 0 h 671820"/>
                <a:gd name="connsiteX14" fmla="*/ 0 w 671820"/>
                <a:gd name="connsiteY14" fmla="*/ 335910 h 671820"/>
                <a:gd name="connsiteX15" fmla="*/ 335910 w 671820"/>
                <a:gd name="connsiteY15" fmla="*/ 671820 h 671820"/>
                <a:gd name="connsiteX16" fmla="*/ 671820 w 671820"/>
                <a:gd name="connsiteY16" fmla="*/ 335910 h 671820"/>
                <a:gd name="connsiteX17" fmla="*/ 632041 w 671820"/>
                <a:gd name="connsiteY17" fmla="*/ 178563 h 671820"/>
                <a:gd name="connsiteX18" fmla="*/ 625854 w 671820"/>
                <a:gd name="connsiteY18" fmla="*/ 183867 h 6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1820" h="671820">
                  <a:moveTo>
                    <a:pt x="625854" y="183867"/>
                  </a:moveTo>
                  <a:lnTo>
                    <a:pt x="614362" y="196242"/>
                  </a:lnTo>
                  <a:lnTo>
                    <a:pt x="597566" y="194474"/>
                  </a:lnTo>
                  <a:lnTo>
                    <a:pt x="579003" y="191822"/>
                  </a:lnTo>
                  <a:cubicBezTo>
                    <a:pt x="603754" y="234253"/>
                    <a:pt x="618782" y="282872"/>
                    <a:pt x="618782" y="335910"/>
                  </a:cubicBezTo>
                  <a:cubicBezTo>
                    <a:pt x="618782" y="491490"/>
                    <a:pt x="491490" y="618782"/>
                    <a:pt x="335910" y="618782"/>
                  </a:cubicBezTo>
                  <a:cubicBezTo>
                    <a:pt x="180331" y="618782"/>
                    <a:pt x="53038" y="491490"/>
                    <a:pt x="53038" y="335910"/>
                  </a:cubicBezTo>
                  <a:cubicBezTo>
                    <a:pt x="53038" y="180331"/>
                    <a:pt x="180331" y="53038"/>
                    <a:pt x="335910" y="53038"/>
                  </a:cubicBezTo>
                  <a:cubicBezTo>
                    <a:pt x="388065" y="53038"/>
                    <a:pt x="437567" y="67182"/>
                    <a:pt x="479998" y="92817"/>
                  </a:cubicBezTo>
                  <a:lnTo>
                    <a:pt x="478230" y="75138"/>
                  </a:lnTo>
                  <a:lnTo>
                    <a:pt x="475578" y="57458"/>
                  </a:lnTo>
                  <a:lnTo>
                    <a:pt x="487954" y="45083"/>
                  </a:lnTo>
                  <a:lnTo>
                    <a:pt x="494141" y="38895"/>
                  </a:lnTo>
                  <a:cubicBezTo>
                    <a:pt x="446407" y="14144"/>
                    <a:pt x="393368" y="0"/>
                    <a:pt x="335910" y="0"/>
                  </a:cubicBezTo>
                  <a:cubicBezTo>
                    <a:pt x="150276" y="0"/>
                    <a:pt x="0" y="150276"/>
                    <a:pt x="0" y="335910"/>
                  </a:cubicBezTo>
                  <a:cubicBezTo>
                    <a:pt x="0" y="521545"/>
                    <a:pt x="150276" y="671820"/>
                    <a:pt x="335910" y="671820"/>
                  </a:cubicBezTo>
                  <a:cubicBezTo>
                    <a:pt x="521545" y="671820"/>
                    <a:pt x="671820" y="521545"/>
                    <a:pt x="671820" y="335910"/>
                  </a:cubicBezTo>
                  <a:cubicBezTo>
                    <a:pt x="671820" y="278452"/>
                    <a:pt x="657677" y="225413"/>
                    <a:pt x="632041" y="178563"/>
                  </a:cubicBezTo>
                  <a:lnTo>
                    <a:pt x="625854" y="18386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CCA71A-6EAB-4F0C-BD0E-ACAC5C389913}"/>
                </a:ext>
              </a:extLst>
            </p:cNvPr>
            <p:cNvSpPr/>
            <p:nvPr/>
          </p:nvSpPr>
          <p:spPr>
            <a:xfrm>
              <a:off x="5626072" y="7319918"/>
              <a:ext cx="424308" cy="424308"/>
            </a:xfrm>
            <a:custGeom>
              <a:avLst/>
              <a:gdLst>
                <a:gd name="connsiteX0" fmla="*/ 359777 w 424307"/>
                <a:gd name="connsiteY0" fmla="*/ 152044 h 424307"/>
                <a:gd name="connsiteX1" fmla="*/ 371269 w 424307"/>
                <a:gd name="connsiteY1" fmla="*/ 212154 h 424307"/>
                <a:gd name="connsiteX2" fmla="*/ 212154 w 424307"/>
                <a:gd name="connsiteY2" fmla="*/ 371269 h 424307"/>
                <a:gd name="connsiteX3" fmla="*/ 53038 w 424307"/>
                <a:gd name="connsiteY3" fmla="*/ 212154 h 424307"/>
                <a:gd name="connsiteX4" fmla="*/ 212154 w 424307"/>
                <a:gd name="connsiteY4" fmla="*/ 53038 h 424307"/>
                <a:gd name="connsiteX5" fmla="*/ 272264 w 424307"/>
                <a:gd name="connsiteY5" fmla="*/ 64530 h 424307"/>
                <a:gd name="connsiteX6" fmla="*/ 312043 w 424307"/>
                <a:gd name="connsiteY6" fmla="*/ 24751 h 424307"/>
                <a:gd name="connsiteX7" fmla="*/ 212154 w 424307"/>
                <a:gd name="connsiteY7" fmla="*/ 0 h 424307"/>
                <a:gd name="connsiteX8" fmla="*/ 0 w 424307"/>
                <a:gd name="connsiteY8" fmla="*/ 212154 h 424307"/>
                <a:gd name="connsiteX9" fmla="*/ 212154 w 424307"/>
                <a:gd name="connsiteY9" fmla="*/ 424308 h 424307"/>
                <a:gd name="connsiteX10" fmla="*/ 424308 w 424307"/>
                <a:gd name="connsiteY10" fmla="*/ 212154 h 424307"/>
                <a:gd name="connsiteX11" fmla="*/ 399556 w 424307"/>
                <a:gd name="connsiteY11" fmla="*/ 112265 h 424307"/>
                <a:gd name="connsiteX12" fmla="*/ 359777 w 424307"/>
                <a:gd name="connsiteY12" fmla="*/ 152044 h 42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07" h="424307">
                  <a:moveTo>
                    <a:pt x="359777" y="152044"/>
                  </a:moveTo>
                  <a:cubicBezTo>
                    <a:pt x="367733" y="170607"/>
                    <a:pt x="371269" y="190938"/>
                    <a:pt x="371269" y="212154"/>
                  </a:cubicBezTo>
                  <a:cubicBezTo>
                    <a:pt x="371269" y="299667"/>
                    <a:pt x="299667" y="371269"/>
                    <a:pt x="212154" y="371269"/>
                  </a:cubicBezTo>
                  <a:cubicBezTo>
                    <a:pt x="124640" y="371269"/>
                    <a:pt x="53038" y="299667"/>
                    <a:pt x="53038" y="212154"/>
                  </a:cubicBezTo>
                  <a:cubicBezTo>
                    <a:pt x="53038" y="124640"/>
                    <a:pt x="124640" y="53038"/>
                    <a:pt x="212154" y="53038"/>
                  </a:cubicBezTo>
                  <a:cubicBezTo>
                    <a:pt x="233369" y="53038"/>
                    <a:pt x="253701" y="57458"/>
                    <a:pt x="272264" y="64530"/>
                  </a:cubicBezTo>
                  <a:lnTo>
                    <a:pt x="312043" y="24751"/>
                  </a:lnTo>
                  <a:cubicBezTo>
                    <a:pt x="281988" y="8840"/>
                    <a:pt x="248397" y="0"/>
                    <a:pt x="212154" y="0"/>
                  </a:cubicBezTo>
                  <a:cubicBezTo>
                    <a:pt x="95469" y="0"/>
                    <a:pt x="0" y="95469"/>
                    <a:pt x="0" y="212154"/>
                  </a:cubicBezTo>
                  <a:cubicBezTo>
                    <a:pt x="0" y="328838"/>
                    <a:pt x="95469" y="424308"/>
                    <a:pt x="212154" y="424308"/>
                  </a:cubicBezTo>
                  <a:cubicBezTo>
                    <a:pt x="328838" y="424308"/>
                    <a:pt x="424308" y="328838"/>
                    <a:pt x="424308" y="212154"/>
                  </a:cubicBezTo>
                  <a:cubicBezTo>
                    <a:pt x="424308" y="175911"/>
                    <a:pt x="415468" y="142320"/>
                    <a:pt x="399556" y="112265"/>
                  </a:cubicBezTo>
                  <a:lnTo>
                    <a:pt x="359777" y="152044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20" descr="Head with gears">
            <a:extLst>
              <a:ext uri="{FF2B5EF4-FFF2-40B4-BE49-F238E27FC236}">
                <a16:creationId xmlns:a16="http://schemas.microsoft.com/office/drawing/2014/main" id="{6DC12483-C032-4C0A-94FA-8C108818D918}"/>
              </a:ext>
            </a:extLst>
          </p:cNvPr>
          <p:cNvGrpSpPr/>
          <p:nvPr/>
        </p:nvGrpSpPr>
        <p:grpSpPr>
          <a:xfrm>
            <a:off x="5671691" y="4637881"/>
            <a:ext cx="848615" cy="848615"/>
            <a:chOff x="2490074" y="7094505"/>
            <a:chExt cx="848615" cy="84861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DFDC5DE-6019-4512-9611-F2F86C4A9C21}"/>
                </a:ext>
              </a:extLst>
            </p:cNvPr>
            <p:cNvSpPr/>
            <p:nvPr/>
          </p:nvSpPr>
          <p:spPr>
            <a:xfrm>
              <a:off x="2869299" y="7268648"/>
              <a:ext cx="70718" cy="70718"/>
            </a:xfrm>
            <a:custGeom>
              <a:avLst/>
              <a:gdLst>
                <a:gd name="connsiteX0" fmla="*/ 37127 w 70717"/>
                <a:gd name="connsiteY0" fmla="*/ 0 h 70717"/>
                <a:gd name="connsiteX1" fmla="*/ 0 w 70717"/>
                <a:gd name="connsiteY1" fmla="*/ 37127 h 70717"/>
                <a:gd name="connsiteX2" fmla="*/ 37127 w 70717"/>
                <a:gd name="connsiteY2" fmla="*/ 74254 h 70717"/>
                <a:gd name="connsiteX3" fmla="*/ 74254 w 70717"/>
                <a:gd name="connsiteY3" fmla="*/ 37127 h 70717"/>
                <a:gd name="connsiteX4" fmla="*/ 37127 w 70717"/>
                <a:gd name="connsiteY4" fmla="*/ 0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37127" y="0"/>
                  </a:moveTo>
                  <a:cubicBezTo>
                    <a:pt x="16795" y="0"/>
                    <a:pt x="0" y="16796"/>
                    <a:pt x="0" y="37127"/>
                  </a:cubicBezTo>
                  <a:cubicBezTo>
                    <a:pt x="0" y="57458"/>
                    <a:pt x="16795" y="74254"/>
                    <a:pt x="37127" y="74254"/>
                  </a:cubicBezTo>
                  <a:cubicBezTo>
                    <a:pt x="57458" y="74254"/>
                    <a:pt x="74254" y="57458"/>
                    <a:pt x="74254" y="37127"/>
                  </a:cubicBezTo>
                  <a:cubicBezTo>
                    <a:pt x="74254" y="16796"/>
                    <a:pt x="57458" y="0"/>
                    <a:pt x="37127" y="0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FCBF360-4643-4F4C-9B70-C9FD22CEB25F}"/>
                </a:ext>
              </a:extLst>
            </p:cNvPr>
            <p:cNvSpPr/>
            <p:nvPr/>
          </p:nvSpPr>
          <p:spPr>
            <a:xfrm>
              <a:off x="2757918" y="7448095"/>
              <a:ext cx="70718" cy="70718"/>
            </a:xfrm>
            <a:custGeom>
              <a:avLst/>
              <a:gdLst>
                <a:gd name="connsiteX0" fmla="*/ 74254 w 70717"/>
                <a:gd name="connsiteY0" fmla="*/ 37127 h 70717"/>
                <a:gd name="connsiteX1" fmla="*/ 37127 w 70717"/>
                <a:gd name="connsiteY1" fmla="*/ 74254 h 70717"/>
                <a:gd name="connsiteX2" fmla="*/ 0 w 70717"/>
                <a:gd name="connsiteY2" fmla="*/ 37127 h 70717"/>
                <a:gd name="connsiteX3" fmla="*/ 37127 w 70717"/>
                <a:gd name="connsiteY3" fmla="*/ 0 h 70717"/>
                <a:gd name="connsiteX4" fmla="*/ 74254 w 70717"/>
                <a:gd name="connsiteY4" fmla="*/ 37127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74254" y="37127"/>
                  </a:moveTo>
                  <a:cubicBezTo>
                    <a:pt x="74254" y="57632"/>
                    <a:pt x="57632" y="74254"/>
                    <a:pt x="37127" y="74254"/>
                  </a:cubicBezTo>
                  <a:cubicBezTo>
                    <a:pt x="16622" y="74254"/>
                    <a:pt x="0" y="57632"/>
                    <a:pt x="0" y="37127"/>
                  </a:cubicBezTo>
                  <a:cubicBezTo>
                    <a:pt x="0" y="16622"/>
                    <a:pt x="16622" y="0"/>
                    <a:pt x="37127" y="0"/>
                  </a:cubicBezTo>
                  <a:cubicBezTo>
                    <a:pt x="57632" y="0"/>
                    <a:pt x="74254" y="16622"/>
                    <a:pt x="74254" y="3712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3CB0CF5-3D4D-4FB4-9A40-4731956E3CA9}"/>
                </a:ext>
              </a:extLst>
            </p:cNvPr>
            <p:cNvSpPr/>
            <p:nvPr/>
          </p:nvSpPr>
          <p:spPr>
            <a:xfrm>
              <a:off x="2613653" y="7144008"/>
              <a:ext cx="601102" cy="707179"/>
            </a:xfrm>
            <a:custGeom>
              <a:avLst/>
              <a:gdLst>
                <a:gd name="connsiteX0" fmla="*/ 397966 w 601102"/>
                <a:gd name="connsiteY0" fmla="*/ 174143 h 707179"/>
                <a:gd name="connsiteX1" fmla="*/ 375866 w 601102"/>
                <a:gd name="connsiteY1" fmla="*/ 184751 h 707179"/>
                <a:gd name="connsiteX2" fmla="*/ 367027 w 601102"/>
                <a:gd name="connsiteY2" fmla="*/ 204198 h 707179"/>
                <a:gd name="connsiteX3" fmla="*/ 374982 w 601102"/>
                <a:gd name="connsiteY3" fmla="*/ 227181 h 707179"/>
                <a:gd name="connsiteX4" fmla="*/ 357303 w 601102"/>
                <a:gd name="connsiteY4" fmla="*/ 244861 h 707179"/>
                <a:gd name="connsiteX5" fmla="*/ 334320 w 601102"/>
                <a:gd name="connsiteY5" fmla="*/ 236905 h 707179"/>
                <a:gd name="connsiteX6" fmla="*/ 314872 w 601102"/>
                <a:gd name="connsiteY6" fmla="*/ 244861 h 707179"/>
                <a:gd name="connsiteX7" fmla="*/ 304265 w 601102"/>
                <a:gd name="connsiteY7" fmla="*/ 266076 h 707179"/>
                <a:gd name="connsiteX8" fmla="*/ 279513 w 601102"/>
                <a:gd name="connsiteY8" fmla="*/ 266076 h 707179"/>
                <a:gd name="connsiteX9" fmla="*/ 268906 w 601102"/>
                <a:gd name="connsiteY9" fmla="*/ 243977 h 707179"/>
                <a:gd name="connsiteX10" fmla="*/ 249458 w 601102"/>
                <a:gd name="connsiteY10" fmla="*/ 236021 h 707179"/>
                <a:gd name="connsiteX11" fmla="*/ 226475 w 601102"/>
                <a:gd name="connsiteY11" fmla="*/ 243977 h 707179"/>
                <a:gd name="connsiteX12" fmla="*/ 208795 w 601102"/>
                <a:gd name="connsiteY12" fmla="*/ 226297 h 707179"/>
                <a:gd name="connsiteX13" fmla="*/ 216751 w 601102"/>
                <a:gd name="connsiteY13" fmla="*/ 203314 h 707179"/>
                <a:gd name="connsiteX14" fmla="*/ 208795 w 601102"/>
                <a:gd name="connsiteY14" fmla="*/ 183867 h 707179"/>
                <a:gd name="connsiteX15" fmla="*/ 186696 w 601102"/>
                <a:gd name="connsiteY15" fmla="*/ 173259 h 707179"/>
                <a:gd name="connsiteX16" fmla="*/ 186696 w 601102"/>
                <a:gd name="connsiteY16" fmla="*/ 148508 h 707179"/>
                <a:gd name="connsiteX17" fmla="*/ 208795 w 601102"/>
                <a:gd name="connsiteY17" fmla="*/ 137900 h 707179"/>
                <a:gd name="connsiteX18" fmla="*/ 216751 w 601102"/>
                <a:gd name="connsiteY18" fmla="*/ 118453 h 707179"/>
                <a:gd name="connsiteX19" fmla="*/ 209679 w 601102"/>
                <a:gd name="connsiteY19" fmla="*/ 95469 h 707179"/>
                <a:gd name="connsiteX20" fmla="*/ 227359 w 601102"/>
                <a:gd name="connsiteY20" fmla="*/ 77790 h 707179"/>
                <a:gd name="connsiteX21" fmla="*/ 250342 w 601102"/>
                <a:gd name="connsiteY21" fmla="*/ 85745 h 707179"/>
                <a:gd name="connsiteX22" fmla="*/ 269790 w 601102"/>
                <a:gd name="connsiteY22" fmla="*/ 77790 h 707179"/>
                <a:gd name="connsiteX23" fmla="*/ 280397 w 601102"/>
                <a:gd name="connsiteY23" fmla="*/ 55690 h 707179"/>
                <a:gd name="connsiteX24" fmla="*/ 305149 w 601102"/>
                <a:gd name="connsiteY24" fmla="*/ 55690 h 707179"/>
                <a:gd name="connsiteX25" fmla="*/ 315756 w 601102"/>
                <a:gd name="connsiteY25" fmla="*/ 76906 h 707179"/>
                <a:gd name="connsiteX26" fmla="*/ 335204 w 601102"/>
                <a:gd name="connsiteY26" fmla="*/ 84862 h 707179"/>
                <a:gd name="connsiteX27" fmla="*/ 358187 w 601102"/>
                <a:gd name="connsiteY27" fmla="*/ 76906 h 707179"/>
                <a:gd name="connsiteX28" fmla="*/ 375866 w 601102"/>
                <a:gd name="connsiteY28" fmla="*/ 94585 h 707179"/>
                <a:gd name="connsiteX29" fmla="*/ 367911 w 601102"/>
                <a:gd name="connsiteY29" fmla="*/ 117569 h 707179"/>
                <a:gd name="connsiteX30" fmla="*/ 375866 w 601102"/>
                <a:gd name="connsiteY30" fmla="*/ 137016 h 707179"/>
                <a:gd name="connsiteX31" fmla="*/ 397966 w 601102"/>
                <a:gd name="connsiteY31" fmla="*/ 147624 h 707179"/>
                <a:gd name="connsiteX32" fmla="*/ 397966 w 601102"/>
                <a:gd name="connsiteY32" fmla="*/ 174143 h 707179"/>
                <a:gd name="connsiteX33" fmla="*/ 286585 w 601102"/>
                <a:gd name="connsiteY33" fmla="*/ 353590 h 707179"/>
                <a:gd name="connsiteX34" fmla="*/ 264486 w 601102"/>
                <a:gd name="connsiteY34" fmla="*/ 364197 h 707179"/>
                <a:gd name="connsiteX35" fmla="*/ 256530 w 601102"/>
                <a:gd name="connsiteY35" fmla="*/ 383645 h 707179"/>
                <a:gd name="connsiteX36" fmla="*/ 263602 w 601102"/>
                <a:gd name="connsiteY36" fmla="*/ 406628 h 707179"/>
                <a:gd name="connsiteX37" fmla="*/ 245922 w 601102"/>
                <a:gd name="connsiteY37" fmla="*/ 424308 h 707179"/>
                <a:gd name="connsiteX38" fmla="*/ 222939 w 601102"/>
                <a:gd name="connsiteY38" fmla="*/ 416352 h 707179"/>
                <a:gd name="connsiteX39" fmla="*/ 203492 w 601102"/>
                <a:gd name="connsiteY39" fmla="*/ 424308 h 707179"/>
                <a:gd name="connsiteX40" fmla="*/ 193768 w 601102"/>
                <a:gd name="connsiteY40" fmla="*/ 445523 h 707179"/>
                <a:gd name="connsiteX41" fmla="*/ 169017 w 601102"/>
                <a:gd name="connsiteY41" fmla="*/ 445523 h 707179"/>
                <a:gd name="connsiteX42" fmla="*/ 158409 w 601102"/>
                <a:gd name="connsiteY42" fmla="*/ 423424 h 707179"/>
                <a:gd name="connsiteX43" fmla="*/ 138961 w 601102"/>
                <a:gd name="connsiteY43" fmla="*/ 415468 h 707179"/>
                <a:gd name="connsiteX44" fmla="*/ 115978 w 601102"/>
                <a:gd name="connsiteY44" fmla="*/ 422540 h 707179"/>
                <a:gd name="connsiteX45" fmla="*/ 98299 w 601102"/>
                <a:gd name="connsiteY45" fmla="*/ 404860 h 707179"/>
                <a:gd name="connsiteX46" fmla="*/ 106254 w 601102"/>
                <a:gd name="connsiteY46" fmla="*/ 381877 h 707179"/>
                <a:gd name="connsiteX47" fmla="*/ 98299 w 601102"/>
                <a:gd name="connsiteY47" fmla="*/ 362429 h 707179"/>
                <a:gd name="connsiteX48" fmla="*/ 76199 w 601102"/>
                <a:gd name="connsiteY48" fmla="*/ 351822 h 707179"/>
                <a:gd name="connsiteX49" fmla="*/ 76199 w 601102"/>
                <a:gd name="connsiteY49" fmla="*/ 327070 h 707179"/>
                <a:gd name="connsiteX50" fmla="*/ 98299 w 601102"/>
                <a:gd name="connsiteY50" fmla="*/ 316463 h 707179"/>
                <a:gd name="connsiteX51" fmla="*/ 106254 w 601102"/>
                <a:gd name="connsiteY51" fmla="*/ 297015 h 707179"/>
                <a:gd name="connsiteX52" fmla="*/ 98299 w 601102"/>
                <a:gd name="connsiteY52" fmla="*/ 274032 h 707179"/>
                <a:gd name="connsiteX53" fmla="*/ 115978 w 601102"/>
                <a:gd name="connsiteY53" fmla="*/ 256352 h 707179"/>
                <a:gd name="connsiteX54" fmla="*/ 138961 w 601102"/>
                <a:gd name="connsiteY54" fmla="*/ 264308 h 707179"/>
                <a:gd name="connsiteX55" fmla="*/ 158409 w 601102"/>
                <a:gd name="connsiteY55" fmla="*/ 256352 h 707179"/>
                <a:gd name="connsiteX56" fmla="*/ 169017 w 601102"/>
                <a:gd name="connsiteY56" fmla="*/ 234253 h 707179"/>
                <a:gd name="connsiteX57" fmla="*/ 194652 w 601102"/>
                <a:gd name="connsiteY57" fmla="*/ 234253 h 707179"/>
                <a:gd name="connsiteX58" fmla="*/ 205259 w 601102"/>
                <a:gd name="connsiteY58" fmla="*/ 256352 h 707179"/>
                <a:gd name="connsiteX59" fmla="*/ 224707 w 601102"/>
                <a:gd name="connsiteY59" fmla="*/ 264308 h 707179"/>
                <a:gd name="connsiteX60" fmla="*/ 247690 w 601102"/>
                <a:gd name="connsiteY60" fmla="*/ 256352 h 707179"/>
                <a:gd name="connsiteX61" fmla="*/ 265370 w 601102"/>
                <a:gd name="connsiteY61" fmla="*/ 274032 h 707179"/>
                <a:gd name="connsiteX62" fmla="*/ 257414 w 601102"/>
                <a:gd name="connsiteY62" fmla="*/ 297015 h 707179"/>
                <a:gd name="connsiteX63" fmla="*/ 265370 w 601102"/>
                <a:gd name="connsiteY63" fmla="*/ 316463 h 707179"/>
                <a:gd name="connsiteX64" fmla="*/ 287469 w 601102"/>
                <a:gd name="connsiteY64" fmla="*/ 327070 h 707179"/>
                <a:gd name="connsiteX65" fmla="*/ 286585 w 601102"/>
                <a:gd name="connsiteY65" fmla="*/ 353590 h 707179"/>
                <a:gd name="connsiteX66" fmla="*/ 286585 w 601102"/>
                <a:gd name="connsiteY66" fmla="*/ 353590 h 707179"/>
                <a:gd name="connsiteX67" fmla="*/ 592440 w 601102"/>
                <a:gd name="connsiteY67" fmla="*/ 386297 h 707179"/>
                <a:gd name="connsiteX68" fmla="*/ 531446 w 601102"/>
                <a:gd name="connsiteY68" fmla="*/ 280220 h 707179"/>
                <a:gd name="connsiteX69" fmla="*/ 531446 w 601102"/>
                <a:gd name="connsiteY69" fmla="*/ 275800 h 707179"/>
                <a:gd name="connsiteX70" fmla="*/ 401502 w 601102"/>
                <a:gd name="connsiteY70" fmla="*/ 37127 h 707179"/>
                <a:gd name="connsiteX71" fmla="*/ 130122 w 601102"/>
                <a:gd name="connsiteY71" fmla="*/ 37127 h 707179"/>
                <a:gd name="connsiteX72" fmla="*/ 177 w 601102"/>
                <a:gd name="connsiteY72" fmla="*/ 275800 h 707179"/>
                <a:gd name="connsiteX73" fmla="*/ 104486 w 601102"/>
                <a:gd name="connsiteY73" fmla="*/ 489722 h 707179"/>
                <a:gd name="connsiteX74" fmla="*/ 104486 w 601102"/>
                <a:gd name="connsiteY74" fmla="*/ 713367 h 707179"/>
                <a:gd name="connsiteX75" fmla="*/ 383822 w 601102"/>
                <a:gd name="connsiteY75" fmla="*/ 713367 h 707179"/>
                <a:gd name="connsiteX76" fmla="*/ 383822 w 601102"/>
                <a:gd name="connsiteY76" fmla="*/ 607290 h 707179"/>
                <a:gd name="connsiteX77" fmla="*/ 427137 w 601102"/>
                <a:gd name="connsiteY77" fmla="*/ 607290 h 707179"/>
                <a:gd name="connsiteX78" fmla="*/ 501391 w 601102"/>
                <a:gd name="connsiteY78" fmla="*/ 576351 h 707179"/>
                <a:gd name="connsiteX79" fmla="*/ 531446 w 601102"/>
                <a:gd name="connsiteY79" fmla="*/ 501213 h 707179"/>
                <a:gd name="connsiteX80" fmla="*/ 531446 w 601102"/>
                <a:gd name="connsiteY80" fmla="*/ 448175 h 707179"/>
                <a:gd name="connsiteX81" fmla="*/ 570341 w 601102"/>
                <a:gd name="connsiteY81" fmla="*/ 448175 h 707179"/>
                <a:gd name="connsiteX82" fmla="*/ 592440 w 601102"/>
                <a:gd name="connsiteY82" fmla="*/ 386297 h 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1102" h="707179">
                  <a:moveTo>
                    <a:pt x="397966" y="174143"/>
                  </a:moveTo>
                  <a:lnTo>
                    <a:pt x="375866" y="184751"/>
                  </a:lnTo>
                  <a:cubicBezTo>
                    <a:pt x="374098" y="191822"/>
                    <a:pt x="370563" y="198010"/>
                    <a:pt x="367027" y="204198"/>
                  </a:cubicBezTo>
                  <a:lnTo>
                    <a:pt x="374982" y="227181"/>
                  </a:lnTo>
                  <a:lnTo>
                    <a:pt x="357303" y="244861"/>
                  </a:lnTo>
                  <a:lnTo>
                    <a:pt x="334320" y="236905"/>
                  </a:lnTo>
                  <a:cubicBezTo>
                    <a:pt x="328132" y="240441"/>
                    <a:pt x="321944" y="243093"/>
                    <a:pt x="314872" y="244861"/>
                  </a:cubicBezTo>
                  <a:lnTo>
                    <a:pt x="304265" y="266076"/>
                  </a:lnTo>
                  <a:lnTo>
                    <a:pt x="279513" y="266076"/>
                  </a:lnTo>
                  <a:lnTo>
                    <a:pt x="268906" y="243977"/>
                  </a:lnTo>
                  <a:cubicBezTo>
                    <a:pt x="261834" y="242209"/>
                    <a:pt x="255646" y="239557"/>
                    <a:pt x="249458" y="236021"/>
                  </a:cubicBezTo>
                  <a:lnTo>
                    <a:pt x="226475" y="243977"/>
                  </a:lnTo>
                  <a:lnTo>
                    <a:pt x="208795" y="226297"/>
                  </a:lnTo>
                  <a:lnTo>
                    <a:pt x="216751" y="203314"/>
                  </a:lnTo>
                  <a:cubicBezTo>
                    <a:pt x="213215" y="197126"/>
                    <a:pt x="210563" y="190938"/>
                    <a:pt x="208795" y="183867"/>
                  </a:cubicBezTo>
                  <a:lnTo>
                    <a:pt x="186696" y="173259"/>
                  </a:lnTo>
                  <a:lnTo>
                    <a:pt x="186696" y="148508"/>
                  </a:lnTo>
                  <a:lnTo>
                    <a:pt x="208795" y="137900"/>
                  </a:lnTo>
                  <a:cubicBezTo>
                    <a:pt x="210563" y="130828"/>
                    <a:pt x="213215" y="124640"/>
                    <a:pt x="216751" y="118453"/>
                  </a:cubicBezTo>
                  <a:lnTo>
                    <a:pt x="209679" y="95469"/>
                  </a:lnTo>
                  <a:lnTo>
                    <a:pt x="227359" y="77790"/>
                  </a:lnTo>
                  <a:lnTo>
                    <a:pt x="250342" y="85745"/>
                  </a:lnTo>
                  <a:cubicBezTo>
                    <a:pt x="256530" y="82210"/>
                    <a:pt x="262718" y="79558"/>
                    <a:pt x="269790" y="77790"/>
                  </a:cubicBezTo>
                  <a:lnTo>
                    <a:pt x="280397" y="55690"/>
                  </a:lnTo>
                  <a:lnTo>
                    <a:pt x="305149" y="55690"/>
                  </a:lnTo>
                  <a:lnTo>
                    <a:pt x="315756" y="76906"/>
                  </a:lnTo>
                  <a:cubicBezTo>
                    <a:pt x="322828" y="78674"/>
                    <a:pt x="329016" y="81326"/>
                    <a:pt x="335204" y="84862"/>
                  </a:cubicBezTo>
                  <a:lnTo>
                    <a:pt x="358187" y="76906"/>
                  </a:lnTo>
                  <a:lnTo>
                    <a:pt x="375866" y="94585"/>
                  </a:lnTo>
                  <a:lnTo>
                    <a:pt x="367911" y="117569"/>
                  </a:lnTo>
                  <a:cubicBezTo>
                    <a:pt x="371447" y="123756"/>
                    <a:pt x="374098" y="129944"/>
                    <a:pt x="375866" y="137016"/>
                  </a:cubicBezTo>
                  <a:lnTo>
                    <a:pt x="397966" y="147624"/>
                  </a:lnTo>
                  <a:lnTo>
                    <a:pt x="397966" y="174143"/>
                  </a:lnTo>
                  <a:close/>
                  <a:moveTo>
                    <a:pt x="286585" y="353590"/>
                  </a:moveTo>
                  <a:lnTo>
                    <a:pt x="264486" y="364197"/>
                  </a:lnTo>
                  <a:cubicBezTo>
                    <a:pt x="262718" y="371269"/>
                    <a:pt x="260066" y="377457"/>
                    <a:pt x="256530" y="383645"/>
                  </a:cubicBezTo>
                  <a:lnTo>
                    <a:pt x="263602" y="406628"/>
                  </a:lnTo>
                  <a:lnTo>
                    <a:pt x="245922" y="424308"/>
                  </a:lnTo>
                  <a:lnTo>
                    <a:pt x="222939" y="416352"/>
                  </a:lnTo>
                  <a:cubicBezTo>
                    <a:pt x="216751" y="419888"/>
                    <a:pt x="210563" y="422540"/>
                    <a:pt x="203492" y="424308"/>
                  </a:cubicBezTo>
                  <a:lnTo>
                    <a:pt x="193768" y="445523"/>
                  </a:lnTo>
                  <a:lnTo>
                    <a:pt x="169017" y="445523"/>
                  </a:lnTo>
                  <a:lnTo>
                    <a:pt x="158409" y="423424"/>
                  </a:lnTo>
                  <a:cubicBezTo>
                    <a:pt x="151337" y="421656"/>
                    <a:pt x="145149" y="419004"/>
                    <a:pt x="138961" y="415468"/>
                  </a:cubicBezTo>
                  <a:lnTo>
                    <a:pt x="115978" y="422540"/>
                  </a:lnTo>
                  <a:lnTo>
                    <a:pt x="98299" y="404860"/>
                  </a:lnTo>
                  <a:lnTo>
                    <a:pt x="106254" y="381877"/>
                  </a:lnTo>
                  <a:cubicBezTo>
                    <a:pt x="102718" y="375689"/>
                    <a:pt x="100067" y="369501"/>
                    <a:pt x="98299" y="362429"/>
                  </a:cubicBezTo>
                  <a:lnTo>
                    <a:pt x="76199" y="351822"/>
                  </a:lnTo>
                  <a:lnTo>
                    <a:pt x="76199" y="327070"/>
                  </a:lnTo>
                  <a:lnTo>
                    <a:pt x="98299" y="316463"/>
                  </a:lnTo>
                  <a:cubicBezTo>
                    <a:pt x="100067" y="309391"/>
                    <a:pt x="102718" y="303203"/>
                    <a:pt x="106254" y="297015"/>
                  </a:cubicBezTo>
                  <a:lnTo>
                    <a:pt x="98299" y="274032"/>
                  </a:lnTo>
                  <a:lnTo>
                    <a:pt x="115978" y="256352"/>
                  </a:lnTo>
                  <a:lnTo>
                    <a:pt x="138961" y="264308"/>
                  </a:lnTo>
                  <a:cubicBezTo>
                    <a:pt x="145149" y="260772"/>
                    <a:pt x="151337" y="258120"/>
                    <a:pt x="158409" y="256352"/>
                  </a:cubicBezTo>
                  <a:lnTo>
                    <a:pt x="169017" y="234253"/>
                  </a:lnTo>
                  <a:lnTo>
                    <a:pt x="194652" y="234253"/>
                  </a:lnTo>
                  <a:lnTo>
                    <a:pt x="205259" y="256352"/>
                  </a:lnTo>
                  <a:cubicBezTo>
                    <a:pt x="212331" y="258120"/>
                    <a:pt x="218519" y="260772"/>
                    <a:pt x="224707" y="264308"/>
                  </a:cubicBezTo>
                  <a:lnTo>
                    <a:pt x="247690" y="256352"/>
                  </a:lnTo>
                  <a:lnTo>
                    <a:pt x="265370" y="274032"/>
                  </a:lnTo>
                  <a:lnTo>
                    <a:pt x="257414" y="297015"/>
                  </a:lnTo>
                  <a:cubicBezTo>
                    <a:pt x="260950" y="303203"/>
                    <a:pt x="263602" y="309391"/>
                    <a:pt x="265370" y="316463"/>
                  </a:cubicBezTo>
                  <a:lnTo>
                    <a:pt x="287469" y="327070"/>
                  </a:lnTo>
                  <a:lnTo>
                    <a:pt x="286585" y="353590"/>
                  </a:lnTo>
                  <a:lnTo>
                    <a:pt x="286585" y="353590"/>
                  </a:lnTo>
                  <a:close/>
                  <a:moveTo>
                    <a:pt x="592440" y="386297"/>
                  </a:moveTo>
                  <a:lnTo>
                    <a:pt x="531446" y="280220"/>
                  </a:lnTo>
                  <a:lnTo>
                    <a:pt x="531446" y="275800"/>
                  </a:lnTo>
                  <a:cubicBezTo>
                    <a:pt x="534982" y="178563"/>
                    <a:pt x="485479" y="87513"/>
                    <a:pt x="401502" y="37127"/>
                  </a:cubicBezTo>
                  <a:cubicBezTo>
                    <a:pt x="317524" y="-12376"/>
                    <a:pt x="214099" y="-12376"/>
                    <a:pt x="130122" y="37127"/>
                  </a:cubicBezTo>
                  <a:cubicBezTo>
                    <a:pt x="46144" y="86629"/>
                    <a:pt x="-3358" y="178563"/>
                    <a:pt x="177" y="275800"/>
                  </a:cubicBezTo>
                  <a:cubicBezTo>
                    <a:pt x="177" y="359777"/>
                    <a:pt x="38188" y="438451"/>
                    <a:pt x="104486" y="489722"/>
                  </a:cubicBezTo>
                  <a:lnTo>
                    <a:pt x="104486" y="713367"/>
                  </a:lnTo>
                  <a:lnTo>
                    <a:pt x="383822" y="713367"/>
                  </a:lnTo>
                  <a:lnTo>
                    <a:pt x="383822" y="607290"/>
                  </a:lnTo>
                  <a:lnTo>
                    <a:pt x="427137" y="607290"/>
                  </a:lnTo>
                  <a:cubicBezTo>
                    <a:pt x="455424" y="607290"/>
                    <a:pt x="481943" y="595798"/>
                    <a:pt x="501391" y="576351"/>
                  </a:cubicBezTo>
                  <a:cubicBezTo>
                    <a:pt x="520838" y="556020"/>
                    <a:pt x="531446" y="529500"/>
                    <a:pt x="531446" y="501213"/>
                  </a:cubicBezTo>
                  <a:lnTo>
                    <a:pt x="531446" y="448175"/>
                  </a:lnTo>
                  <a:lnTo>
                    <a:pt x="570341" y="448175"/>
                  </a:lnTo>
                  <a:cubicBezTo>
                    <a:pt x="593324" y="445523"/>
                    <a:pt x="613655" y="419004"/>
                    <a:pt x="592440" y="38629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2" descr="Research">
            <a:extLst>
              <a:ext uri="{FF2B5EF4-FFF2-40B4-BE49-F238E27FC236}">
                <a16:creationId xmlns:a16="http://schemas.microsoft.com/office/drawing/2014/main" id="{B256369D-76EE-4DD9-8561-33BE4F7442B6}"/>
              </a:ext>
            </a:extLst>
          </p:cNvPr>
          <p:cNvGrpSpPr/>
          <p:nvPr/>
        </p:nvGrpSpPr>
        <p:grpSpPr>
          <a:xfrm>
            <a:off x="3477516" y="1431973"/>
            <a:ext cx="848615" cy="848615"/>
            <a:chOff x="7334034" y="7094505"/>
            <a:chExt cx="848615" cy="8486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4618D59-DE50-4B96-A5F6-3E550C552B20}"/>
                </a:ext>
              </a:extLst>
            </p:cNvPr>
            <p:cNvSpPr/>
            <p:nvPr/>
          </p:nvSpPr>
          <p:spPr>
            <a:xfrm>
              <a:off x="7402979" y="7167870"/>
              <a:ext cx="698339" cy="698339"/>
            </a:xfrm>
            <a:custGeom>
              <a:avLst/>
              <a:gdLst>
                <a:gd name="connsiteX0" fmla="*/ 571936 w 698339"/>
                <a:gd name="connsiteY0" fmla="*/ 484423 h 698339"/>
                <a:gd name="connsiteX1" fmla="*/ 517130 w 698339"/>
                <a:gd name="connsiteY1" fmla="*/ 467627 h 698339"/>
                <a:gd name="connsiteX2" fmla="*/ 477351 w 698339"/>
                <a:gd name="connsiteY2" fmla="*/ 428732 h 698339"/>
                <a:gd name="connsiteX3" fmla="*/ 532157 w 698339"/>
                <a:gd name="connsiteY3" fmla="*/ 267849 h 698339"/>
                <a:gd name="connsiteX4" fmla="*/ 266965 w 698339"/>
                <a:gd name="connsiteY4" fmla="*/ 5 h 698339"/>
                <a:gd name="connsiteX5" fmla="*/ 5 w 698339"/>
                <a:gd name="connsiteY5" fmla="*/ 265197 h 698339"/>
                <a:gd name="connsiteX6" fmla="*/ 265197 w 698339"/>
                <a:gd name="connsiteY6" fmla="*/ 532157 h 698339"/>
                <a:gd name="connsiteX7" fmla="*/ 427848 w 698339"/>
                <a:gd name="connsiteY7" fmla="*/ 477351 h 698339"/>
                <a:gd name="connsiteX8" fmla="*/ 466743 w 698339"/>
                <a:gd name="connsiteY8" fmla="*/ 516246 h 698339"/>
                <a:gd name="connsiteX9" fmla="*/ 483539 w 698339"/>
                <a:gd name="connsiteY9" fmla="*/ 571936 h 698339"/>
                <a:gd name="connsiteX10" fmla="*/ 594035 w 698339"/>
                <a:gd name="connsiteY10" fmla="*/ 682433 h 698339"/>
                <a:gd name="connsiteX11" fmla="*/ 681549 w 698339"/>
                <a:gd name="connsiteY11" fmla="*/ 682433 h 698339"/>
                <a:gd name="connsiteX12" fmla="*/ 681549 w 698339"/>
                <a:gd name="connsiteY12" fmla="*/ 594919 h 698339"/>
                <a:gd name="connsiteX13" fmla="*/ 571936 w 698339"/>
                <a:gd name="connsiteY13" fmla="*/ 484423 h 698339"/>
                <a:gd name="connsiteX14" fmla="*/ 266965 w 698339"/>
                <a:gd name="connsiteY14" fmla="*/ 479119 h 698339"/>
                <a:gd name="connsiteX15" fmla="*/ 54811 w 698339"/>
                <a:gd name="connsiteY15" fmla="*/ 266965 h 698339"/>
                <a:gd name="connsiteX16" fmla="*/ 266965 w 698339"/>
                <a:gd name="connsiteY16" fmla="*/ 54811 h 698339"/>
                <a:gd name="connsiteX17" fmla="*/ 479119 w 698339"/>
                <a:gd name="connsiteY17" fmla="*/ 266965 h 698339"/>
                <a:gd name="connsiteX18" fmla="*/ 266965 w 698339"/>
                <a:gd name="connsiteY18" fmla="*/ 479119 h 69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8339" h="698339">
                  <a:moveTo>
                    <a:pt x="571936" y="484423"/>
                  </a:moveTo>
                  <a:cubicBezTo>
                    <a:pt x="557792" y="470279"/>
                    <a:pt x="536577" y="463207"/>
                    <a:pt x="517130" y="467627"/>
                  </a:cubicBezTo>
                  <a:lnTo>
                    <a:pt x="477351" y="428732"/>
                  </a:lnTo>
                  <a:cubicBezTo>
                    <a:pt x="512710" y="382766"/>
                    <a:pt x="532157" y="326191"/>
                    <a:pt x="532157" y="267849"/>
                  </a:cubicBezTo>
                  <a:cubicBezTo>
                    <a:pt x="533041" y="120225"/>
                    <a:pt x="413705" y="889"/>
                    <a:pt x="266965" y="5"/>
                  </a:cubicBezTo>
                  <a:cubicBezTo>
                    <a:pt x="120225" y="-879"/>
                    <a:pt x="889" y="118457"/>
                    <a:pt x="5" y="265197"/>
                  </a:cubicBezTo>
                  <a:cubicBezTo>
                    <a:pt x="-879" y="411937"/>
                    <a:pt x="118457" y="531273"/>
                    <a:pt x="265197" y="532157"/>
                  </a:cubicBezTo>
                  <a:cubicBezTo>
                    <a:pt x="323539" y="532157"/>
                    <a:pt x="380998" y="512710"/>
                    <a:pt x="427848" y="477351"/>
                  </a:cubicBezTo>
                  <a:lnTo>
                    <a:pt x="466743" y="516246"/>
                  </a:lnTo>
                  <a:cubicBezTo>
                    <a:pt x="463207" y="536577"/>
                    <a:pt x="469395" y="556909"/>
                    <a:pt x="483539" y="571936"/>
                  </a:cubicBezTo>
                  <a:lnTo>
                    <a:pt x="594035" y="682433"/>
                  </a:lnTo>
                  <a:cubicBezTo>
                    <a:pt x="617903" y="706300"/>
                    <a:pt x="657682" y="706300"/>
                    <a:pt x="681549" y="682433"/>
                  </a:cubicBezTo>
                  <a:cubicBezTo>
                    <a:pt x="705416" y="658566"/>
                    <a:pt x="705416" y="618787"/>
                    <a:pt x="681549" y="594919"/>
                  </a:cubicBezTo>
                  <a:lnTo>
                    <a:pt x="571936" y="484423"/>
                  </a:lnTo>
                  <a:close/>
                  <a:moveTo>
                    <a:pt x="266965" y="479119"/>
                  </a:moveTo>
                  <a:cubicBezTo>
                    <a:pt x="149396" y="479119"/>
                    <a:pt x="54811" y="384534"/>
                    <a:pt x="54811" y="266965"/>
                  </a:cubicBezTo>
                  <a:cubicBezTo>
                    <a:pt x="54811" y="149396"/>
                    <a:pt x="149396" y="54811"/>
                    <a:pt x="266965" y="54811"/>
                  </a:cubicBezTo>
                  <a:cubicBezTo>
                    <a:pt x="384534" y="54811"/>
                    <a:pt x="479119" y="149396"/>
                    <a:pt x="479119" y="266965"/>
                  </a:cubicBezTo>
                  <a:cubicBezTo>
                    <a:pt x="479119" y="383650"/>
                    <a:pt x="383650" y="479119"/>
                    <a:pt x="266965" y="479119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534D4-548A-4916-BD57-B4915A6B614A}"/>
                </a:ext>
              </a:extLst>
            </p:cNvPr>
            <p:cNvSpPr/>
            <p:nvPr/>
          </p:nvSpPr>
          <p:spPr>
            <a:xfrm>
              <a:off x="7479890" y="7299248"/>
              <a:ext cx="380109" cy="274032"/>
            </a:xfrm>
            <a:custGeom>
              <a:avLst/>
              <a:gdLst>
                <a:gd name="connsiteX0" fmla="*/ 380109 w 380108"/>
                <a:gd name="connsiteY0" fmla="*/ 122327 h 274031"/>
                <a:gd name="connsiteX1" fmla="*/ 329722 w 380108"/>
                <a:gd name="connsiteY1" fmla="*/ 122327 h 274031"/>
                <a:gd name="connsiteX2" fmla="*/ 318231 w 380108"/>
                <a:gd name="connsiteY2" fmla="*/ 129399 h 274031"/>
                <a:gd name="connsiteX3" fmla="*/ 284640 w 380108"/>
                <a:gd name="connsiteY3" fmla="*/ 165642 h 274031"/>
                <a:gd name="connsiteX4" fmla="*/ 256352 w 380108"/>
                <a:gd name="connsiteY4" fmla="*/ 67521 h 274031"/>
                <a:gd name="connsiteX5" fmla="*/ 236905 w 380108"/>
                <a:gd name="connsiteY5" fmla="*/ 56913 h 274031"/>
                <a:gd name="connsiteX6" fmla="*/ 226297 w 380108"/>
                <a:gd name="connsiteY6" fmla="*/ 66637 h 274031"/>
                <a:gd name="connsiteX7" fmla="*/ 173259 w 380108"/>
                <a:gd name="connsiteY7" fmla="*/ 207189 h 274031"/>
                <a:gd name="connsiteX8" fmla="*/ 137016 w 380108"/>
                <a:gd name="connsiteY8" fmla="*/ 12714 h 274031"/>
                <a:gd name="connsiteX9" fmla="*/ 119336 w 380108"/>
                <a:gd name="connsiteY9" fmla="*/ 339 h 274031"/>
                <a:gd name="connsiteX10" fmla="*/ 106961 w 380108"/>
                <a:gd name="connsiteY10" fmla="*/ 10946 h 274031"/>
                <a:gd name="connsiteX11" fmla="*/ 68950 w 380108"/>
                <a:gd name="connsiteY11" fmla="*/ 122327 h 274031"/>
                <a:gd name="connsiteX12" fmla="*/ 0 w 380108"/>
                <a:gd name="connsiteY12" fmla="*/ 122327 h 274031"/>
                <a:gd name="connsiteX13" fmla="*/ 0 w 380108"/>
                <a:gd name="connsiteY13" fmla="*/ 157686 h 274031"/>
                <a:gd name="connsiteX14" fmla="*/ 80442 w 380108"/>
                <a:gd name="connsiteY14" fmla="*/ 157686 h 274031"/>
                <a:gd name="connsiteX15" fmla="*/ 95469 w 380108"/>
                <a:gd name="connsiteY15" fmla="*/ 144427 h 274031"/>
                <a:gd name="connsiteX16" fmla="*/ 117569 w 380108"/>
                <a:gd name="connsiteY16" fmla="*/ 77244 h 274031"/>
                <a:gd name="connsiteX17" fmla="*/ 152927 w 380108"/>
                <a:gd name="connsiteY17" fmla="*/ 267299 h 274031"/>
                <a:gd name="connsiteX18" fmla="*/ 167071 w 380108"/>
                <a:gd name="connsiteY18" fmla="*/ 279675 h 274031"/>
                <a:gd name="connsiteX19" fmla="*/ 168839 w 380108"/>
                <a:gd name="connsiteY19" fmla="*/ 279675 h 274031"/>
                <a:gd name="connsiteX20" fmla="*/ 183867 w 380108"/>
                <a:gd name="connsiteY20" fmla="*/ 269951 h 274031"/>
                <a:gd name="connsiteX21" fmla="*/ 240441 w 380108"/>
                <a:gd name="connsiteY21" fmla="*/ 121443 h 274031"/>
                <a:gd name="connsiteX22" fmla="*/ 263424 w 380108"/>
                <a:gd name="connsiteY22" fmla="*/ 201001 h 274031"/>
                <a:gd name="connsiteX23" fmla="*/ 282872 w 380108"/>
                <a:gd name="connsiteY23" fmla="*/ 211609 h 274031"/>
                <a:gd name="connsiteX24" fmla="*/ 289943 w 380108"/>
                <a:gd name="connsiteY24" fmla="*/ 207189 h 274031"/>
                <a:gd name="connsiteX25" fmla="*/ 337678 w 380108"/>
                <a:gd name="connsiteY25" fmla="*/ 157686 h 274031"/>
                <a:gd name="connsiteX26" fmla="*/ 380993 w 380108"/>
                <a:gd name="connsiteY26" fmla="*/ 157686 h 274031"/>
                <a:gd name="connsiteX27" fmla="*/ 380993 w 380108"/>
                <a:gd name="connsiteY27" fmla="*/ 122327 h 27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108" h="274031">
                  <a:moveTo>
                    <a:pt x="380109" y="122327"/>
                  </a:moveTo>
                  <a:lnTo>
                    <a:pt x="329722" y="122327"/>
                  </a:lnTo>
                  <a:cubicBezTo>
                    <a:pt x="325302" y="123211"/>
                    <a:pt x="320883" y="125863"/>
                    <a:pt x="318231" y="129399"/>
                  </a:cubicBezTo>
                  <a:lnTo>
                    <a:pt x="284640" y="165642"/>
                  </a:lnTo>
                  <a:lnTo>
                    <a:pt x="256352" y="67521"/>
                  </a:lnTo>
                  <a:cubicBezTo>
                    <a:pt x="253701" y="59565"/>
                    <a:pt x="244861" y="54261"/>
                    <a:pt x="236905" y="56913"/>
                  </a:cubicBezTo>
                  <a:cubicBezTo>
                    <a:pt x="232485" y="58681"/>
                    <a:pt x="228065" y="61333"/>
                    <a:pt x="226297" y="66637"/>
                  </a:cubicBezTo>
                  <a:lnTo>
                    <a:pt x="173259" y="207189"/>
                  </a:lnTo>
                  <a:lnTo>
                    <a:pt x="137016" y="12714"/>
                  </a:lnTo>
                  <a:cubicBezTo>
                    <a:pt x="135248" y="3875"/>
                    <a:pt x="127292" y="-1429"/>
                    <a:pt x="119336" y="339"/>
                  </a:cubicBezTo>
                  <a:cubicBezTo>
                    <a:pt x="114033" y="1223"/>
                    <a:pt x="109613" y="5643"/>
                    <a:pt x="106961" y="10946"/>
                  </a:cubicBezTo>
                  <a:lnTo>
                    <a:pt x="68950" y="122327"/>
                  </a:lnTo>
                  <a:lnTo>
                    <a:pt x="0" y="122327"/>
                  </a:lnTo>
                  <a:lnTo>
                    <a:pt x="0" y="157686"/>
                  </a:lnTo>
                  <a:lnTo>
                    <a:pt x="80442" y="157686"/>
                  </a:lnTo>
                  <a:cubicBezTo>
                    <a:pt x="87513" y="156802"/>
                    <a:pt x="93701" y="151498"/>
                    <a:pt x="95469" y="144427"/>
                  </a:cubicBezTo>
                  <a:lnTo>
                    <a:pt x="117569" y="77244"/>
                  </a:lnTo>
                  <a:lnTo>
                    <a:pt x="152927" y="267299"/>
                  </a:lnTo>
                  <a:cubicBezTo>
                    <a:pt x="153811" y="274371"/>
                    <a:pt x="159999" y="279675"/>
                    <a:pt x="167071" y="279675"/>
                  </a:cubicBezTo>
                  <a:lnTo>
                    <a:pt x="168839" y="279675"/>
                  </a:lnTo>
                  <a:cubicBezTo>
                    <a:pt x="175027" y="279675"/>
                    <a:pt x="181215" y="276139"/>
                    <a:pt x="183867" y="269951"/>
                  </a:cubicBezTo>
                  <a:lnTo>
                    <a:pt x="240441" y="121443"/>
                  </a:lnTo>
                  <a:lnTo>
                    <a:pt x="263424" y="201001"/>
                  </a:lnTo>
                  <a:cubicBezTo>
                    <a:pt x="266076" y="208957"/>
                    <a:pt x="274032" y="214260"/>
                    <a:pt x="282872" y="211609"/>
                  </a:cubicBezTo>
                  <a:cubicBezTo>
                    <a:pt x="285524" y="210725"/>
                    <a:pt x="288176" y="208957"/>
                    <a:pt x="289943" y="207189"/>
                  </a:cubicBezTo>
                  <a:lnTo>
                    <a:pt x="337678" y="157686"/>
                  </a:lnTo>
                  <a:lnTo>
                    <a:pt x="380993" y="157686"/>
                  </a:lnTo>
                  <a:lnTo>
                    <a:pt x="380993" y="12232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aphic 24" descr="Bar graph with upward trend">
            <a:extLst>
              <a:ext uri="{FF2B5EF4-FFF2-40B4-BE49-F238E27FC236}">
                <a16:creationId xmlns:a16="http://schemas.microsoft.com/office/drawing/2014/main" id="{B70824F9-7C19-4B37-AB81-14192A660BA1}"/>
              </a:ext>
            </a:extLst>
          </p:cNvPr>
          <p:cNvGrpSpPr/>
          <p:nvPr/>
        </p:nvGrpSpPr>
        <p:grpSpPr>
          <a:xfrm>
            <a:off x="10054829" y="4666804"/>
            <a:ext cx="848615" cy="848615"/>
            <a:chOff x="3869706" y="7094505"/>
            <a:chExt cx="848615" cy="848615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583AF1A-A696-4E6D-90F9-25D44F618925}"/>
                </a:ext>
              </a:extLst>
            </p:cNvPr>
            <p:cNvSpPr/>
            <p:nvPr/>
          </p:nvSpPr>
          <p:spPr>
            <a:xfrm>
              <a:off x="3993462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7ED28DC-9917-4ED0-8822-BF1826399C95}"/>
                </a:ext>
              </a:extLst>
            </p:cNvPr>
            <p:cNvSpPr/>
            <p:nvPr/>
          </p:nvSpPr>
          <p:spPr>
            <a:xfrm>
              <a:off x="4470808" y="7209422"/>
              <a:ext cx="132596" cy="512705"/>
            </a:xfrm>
            <a:custGeom>
              <a:avLst/>
              <a:gdLst>
                <a:gd name="connsiteX0" fmla="*/ 132596 w 132596"/>
                <a:gd name="connsiteY0" fmla="*/ 512705 h 512704"/>
                <a:gd name="connsiteX1" fmla="*/ 0 w 132596"/>
                <a:gd name="connsiteY1" fmla="*/ 512705 h 512704"/>
                <a:gd name="connsiteX2" fmla="*/ 0 w 132596"/>
                <a:gd name="connsiteY2" fmla="*/ 0 h 512704"/>
                <a:gd name="connsiteX3" fmla="*/ 132596 w 132596"/>
                <a:gd name="connsiteY3" fmla="*/ 0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132596" y="512705"/>
                  </a:moveTo>
                  <a:lnTo>
                    <a:pt x="0" y="51270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689A00-D9D0-42AD-B212-BF2BF34A02D7}"/>
                </a:ext>
              </a:extLst>
            </p:cNvPr>
            <p:cNvSpPr/>
            <p:nvPr/>
          </p:nvSpPr>
          <p:spPr>
            <a:xfrm>
              <a:off x="4285174" y="7386216"/>
              <a:ext cx="132596" cy="335910"/>
            </a:xfrm>
            <a:custGeom>
              <a:avLst/>
              <a:gdLst>
                <a:gd name="connsiteX0" fmla="*/ 132596 w 132596"/>
                <a:gd name="connsiteY0" fmla="*/ 335910 h 335910"/>
                <a:gd name="connsiteX1" fmla="*/ 0 w 132596"/>
                <a:gd name="connsiteY1" fmla="*/ 335910 h 335910"/>
                <a:gd name="connsiteX2" fmla="*/ 0 w 132596"/>
                <a:gd name="connsiteY2" fmla="*/ 0 h 335910"/>
                <a:gd name="connsiteX3" fmla="*/ 132596 w 132596"/>
                <a:gd name="connsiteY3" fmla="*/ 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132596" y="335910"/>
                  </a:moveTo>
                  <a:lnTo>
                    <a:pt x="0" y="335910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A3C39B7-1995-416C-9FF1-7BE628A2D870}"/>
                </a:ext>
              </a:extLst>
            </p:cNvPr>
            <p:cNvSpPr/>
            <p:nvPr/>
          </p:nvSpPr>
          <p:spPr>
            <a:xfrm>
              <a:off x="4099539" y="7545332"/>
              <a:ext cx="132596" cy="176795"/>
            </a:xfrm>
            <a:custGeom>
              <a:avLst/>
              <a:gdLst>
                <a:gd name="connsiteX0" fmla="*/ 132596 w 132596"/>
                <a:gd name="connsiteY0" fmla="*/ 176795 h 176794"/>
                <a:gd name="connsiteX1" fmla="*/ 0 w 132596"/>
                <a:gd name="connsiteY1" fmla="*/ 176795 h 176794"/>
                <a:gd name="connsiteX2" fmla="*/ 0 w 132596"/>
                <a:gd name="connsiteY2" fmla="*/ 0 h 176794"/>
                <a:gd name="connsiteX3" fmla="*/ 132596 w 132596"/>
                <a:gd name="connsiteY3" fmla="*/ 0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132596" y="176795"/>
                  </a:moveTo>
                  <a:lnTo>
                    <a:pt x="0" y="17679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6854E34-9411-41E1-935F-E90B0FBA1361}"/>
                </a:ext>
              </a:extLst>
            </p:cNvPr>
            <p:cNvSpPr/>
            <p:nvPr/>
          </p:nvSpPr>
          <p:spPr>
            <a:xfrm>
              <a:off x="4095915" y="7209422"/>
              <a:ext cx="282872" cy="282872"/>
            </a:xfrm>
            <a:custGeom>
              <a:avLst/>
              <a:gdLst>
                <a:gd name="connsiteX0" fmla="*/ 286496 w 282871"/>
                <a:gd name="connsiteY0" fmla="*/ 121458 h 282871"/>
                <a:gd name="connsiteX1" fmla="*/ 286496 w 282871"/>
                <a:gd name="connsiteY1" fmla="*/ 0 h 282871"/>
                <a:gd name="connsiteX2" fmla="*/ 165038 w 282871"/>
                <a:gd name="connsiteY2" fmla="*/ 0 h 282871"/>
                <a:gd name="connsiteX3" fmla="*/ 213303 w 282871"/>
                <a:gd name="connsiteY3" fmla="*/ 48265 h 282871"/>
                <a:gd name="connsiteX4" fmla="*/ 0 w 282871"/>
                <a:gd name="connsiteY4" fmla="*/ 261568 h 282871"/>
                <a:gd name="connsiteX5" fmla="*/ 24928 w 282871"/>
                <a:gd name="connsiteY5" fmla="*/ 286496 h 282871"/>
                <a:gd name="connsiteX6" fmla="*/ 238231 w 282871"/>
                <a:gd name="connsiteY6" fmla="*/ 73281 h 282871"/>
                <a:gd name="connsiteX7" fmla="*/ 286496 w 282871"/>
                <a:gd name="connsiteY7" fmla="*/ 121458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86496" y="121458"/>
                  </a:moveTo>
                  <a:lnTo>
                    <a:pt x="286496" y="0"/>
                  </a:lnTo>
                  <a:lnTo>
                    <a:pt x="165038" y="0"/>
                  </a:lnTo>
                  <a:lnTo>
                    <a:pt x="213303" y="48265"/>
                  </a:lnTo>
                  <a:lnTo>
                    <a:pt x="0" y="261568"/>
                  </a:lnTo>
                  <a:lnTo>
                    <a:pt x="24928" y="286496"/>
                  </a:lnTo>
                  <a:lnTo>
                    <a:pt x="238231" y="73281"/>
                  </a:lnTo>
                  <a:lnTo>
                    <a:pt x="286496" y="1214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26" descr="Bar graph with downward trend">
            <a:extLst>
              <a:ext uri="{FF2B5EF4-FFF2-40B4-BE49-F238E27FC236}">
                <a16:creationId xmlns:a16="http://schemas.microsoft.com/office/drawing/2014/main" id="{0FD51376-1045-4A86-B847-91003BE91EFB}"/>
              </a:ext>
            </a:extLst>
          </p:cNvPr>
          <p:cNvGrpSpPr/>
          <p:nvPr/>
        </p:nvGrpSpPr>
        <p:grpSpPr>
          <a:xfrm>
            <a:off x="1283340" y="4637881"/>
            <a:ext cx="848615" cy="848615"/>
            <a:chOff x="8933560" y="7094505"/>
            <a:chExt cx="848615" cy="848615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531444-7B3A-4EF2-BE12-F3C9513100AE}"/>
                </a:ext>
              </a:extLst>
            </p:cNvPr>
            <p:cNvSpPr/>
            <p:nvPr/>
          </p:nvSpPr>
          <p:spPr>
            <a:xfrm>
              <a:off x="9048477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EB9A962-6B72-4C2C-9270-0592F1794376}"/>
                </a:ext>
              </a:extLst>
            </p:cNvPr>
            <p:cNvSpPr/>
            <p:nvPr/>
          </p:nvSpPr>
          <p:spPr>
            <a:xfrm>
              <a:off x="9154553" y="7209422"/>
              <a:ext cx="132596" cy="512705"/>
            </a:xfrm>
            <a:custGeom>
              <a:avLst/>
              <a:gdLst>
                <a:gd name="connsiteX0" fmla="*/ 0 w 132596"/>
                <a:gd name="connsiteY0" fmla="*/ 0 h 512704"/>
                <a:gd name="connsiteX1" fmla="*/ 132596 w 132596"/>
                <a:gd name="connsiteY1" fmla="*/ 0 h 512704"/>
                <a:gd name="connsiteX2" fmla="*/ 132596 w 132596"/>
                <a:gd name="connsiteY2" fmla="*/ 512705 h 512704"/>
                <a:gd name="connsiteX3" fmla="*/ 0 w 132596"/>
                <a:gd name="connsiteY3" fmla="*/ 512705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0" y="0"/>
                  </a:moveTo>
                  <a:lnTo>
                    <a:pt x="132596" y="0"/>
                  </a:lnTo>
                  <a:lnTo>
                    <a:pt x="132596" y="512705"/>
                  </a:lnTo>
                  <a:lnTo>
                    <a:pt x="0" y="51270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D9BA3010-3E74-44AF-9A89-E91FDB03A3A9}"/>
                </a:ext>
              </a:extLst>
            </p:cNvPr>
            <p:cNvSpPr/>
            <p:nvPr/>
          </p:nvSpPr>
          <p:spPr>
            <a:xfrm>
              <a:off x="9340188" y="7386216"/>
              <a:ext cx="132596" cy="335910"/>
            </a:xfrm>
            <a:custGeom>
              <a:avLst/>
              <a:gdLst>
                <a:gd name="connsiteX0" fmla="*/ 0 w 132596"/>
                <a:gd name="connsiteY0" fmla="*/ 0 h 335910"/>
                <a:gd name="connsiteX1" fmla="*/ 132596 w 132596"/>
                <a:gd name="connsiteY1" fmla="*/ 0 h 335910"/>
                <a:gd name="connsiteX2" fmla="*/ 132596 w 132596"/>
                <a:gd name="connsiteY2" fmla="*/ 335910 h 335910"/>
                <a:gd name="connsiteX3" fmla="*/ 0 w 132596"/>
                <a:gd name="connsiteY3" fmla="*/ 33591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0" y="0"/>
                  </a:moveTo>
                  <a:lnTo>
                    <a:pt x="132596" y="0"/>
                  </a:lnTo>
                  <a:lnTo>
                    <a:pt x="132596" y="335910"/>
                  </a:lnTo>
                  <a:lnTo>
                    <a:pt x="0" y="33591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C0E358F-6CA4-49CC-906C-2CA0CCDABCC7}"/>
                </a:ext>
              </a:extLst>
            </p:cNvPr>
            <p:cNvSpPr/>
            <p:nvPr/>
          </p:nvSpPr>
          <p:spPr>
            <a:xfrm>
              <a:off x="9525823" y="7545332"/>
              <a:ext cx="132596" cy="176795"/>
            </a:xfrm>
            <a:custGeom>
              <a:avLst/>
              <a:gdLst>
                <a:gd name="connsiteX0" fmla="*/ 0 w 132596"/>
                <a:gd name="connsiteY0" fmla="*/ 0 h 176794"/>
                <a:gd name="connsiteX1" fmla="*/ 132596 w 132596"/>
                <a:gd name="connsiteY1" fmla="*/ 0 h 176794"/>
                <a:gd name="connsiteX2" fmla="*/ 132596 w 132596"/>
                <a:gd name="connsiteY2" fmla="*/ 176795 h 176794"/>
                <a:gd name="connsiteX3" fmla="*/ 0 w 132596"/>
                <a:gd name="connsiteY3" fmla="*/ 176795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0" y="0"/>
                  </a:moveTo>
                  <a:lnTo>
                    <a:pt x="132596" y="0"/>
                  </a:lnTo>
                  <a:lnTo>
                    <a:pt x="132596" y="176795"/>
                  </a:lnTo>
                  <a:lnTo>
                    <a:pt x="0" y="17679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F2E7E21-F305-4D98-9078-F1029DA3C333}"/>
                </a:ext>
              </a:extLst>
            </p:cNvPr>
            <p:cNvSpPr/>
            <p:nvPr/>
          </p:nvSpPr>
          <p:spPr>
            <a:xfrm>
              <a:off x="9363083" y="7205797"/>
              <a:ext cx="282872" cy="282872"/>
            </a:xfrm>
            <a:custGeom>
              <a:avLst/>
              <a:gdLst>
                <a:gd name="connsiteX0" fmla="*/ 238231 w 282871"/>
                <a:gd name="connsiteY0" fmla="*/ 213303 h 282871"/>
                <a:gd name="connsiteX1" fmla="*/ 24928 w 282871"/>
                <a:gd name="connsiteY1" fmla="*/ 0 h 282871"/>
                <a:gd name="connsiteX2" fmla="*/ 0 w 282871"/>
                <a:gd name="connsiteY2" fmla="*/ 24928 h 282871"/>
                <a:gd name="connsiteX3" fmla="*/ 213303 w 282871"/>
                <a:gd name="connsiteY3" fmla="*/ 238231 h 282871"/>
                <a:gd name="connsiteX4" fmla="*/ 165038 w 282871"/>
                <a:gd name="connsiteY4" fmla="*/ 286496 h 282871"/>
                <a:gd name="connsiteX5" fmla="*/ 286496 w 282871"/>
                <a:gd name="connsiteY5" fmla="*/ 286496 h 282871"/>
                <a:gd name="connsiteX6" fmla="*/ 286496 w 282871"/>
                <a:gd name="connsiteY6" fmla="*/ 165038 h 282871"/>
                <a:gd name="connsiteX7" fmla="*/ 238231 w 282871"/>
                <a:gd name="connsiteY7" fmla="*/ 213303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38231" y="213303"/>
                  </a:moveTo>
                  <a:lnTo>
                    <a:pt x="24928" y="0"/>
                  </a:lnTo>
                  <a:lnTo>
                    <a:pt x="0" y="24928"/>
                  </a:lnTo>
                  <a:lnTo>
                    <a:pt x="213303" y="238231"/>
                  </a:lnTo>
                  <a:lnTo>
                    <a:pt x="165038" y="286496"/>
                  </a:lnTo>
                  <a:lnTo>
                    <a:pt x="286496" y="286496"/>
                  </a:lnTo>
                  <a:lnTo>
                    <a:pt x="286496" y="165038"/>
                  </a:lnTo>
                  <a:lnTo>
                    <a:pt x="238231" y="213303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967D4379-3B28-4F6C-8F1E-C6589131E0F4}"/>
              </a:ext>
            </a:extLst>
          </p:cNvPr>
          <p:cNvSpPr txBox="1"/>
          <p:nvPr/>
        </p:nvSpPr>
        <p:spPr>
          <a:xfrm>
            <a:off x="684514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FBF87AD-50A0-4A09-BBBF-7975DE1262E7}"/>
              </a:ext>
            </a:extLst>
          </p:cNvPr>
          <p:cNvSpPr txBox="1"/>
          <p:nvPr/>
        </p:nvSpPr>
        <p:spPr>
          <a:xfrm>
            <a:off x="2873475" y="4023896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1DDA86-B456-4E11-BE95-7756117BEE92}"/>
              </a:ext>
            </a:extLst>
          </p:cNvPr>
          <p:cNvSpPr txBox="1"/>
          <p:nvPr/>
        </p:nvSpPr>
        <p:spPr>
          <a:xfrm>
            <a:off x="5184182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FC2229D-4704-4C5D-8902-F265DB69D322}"/>
              </a:ext>
            </a:extLst>
          </p:cNvPr>
          <p:cNvSpPr txBox="1"/>
          <p:nvPr/>
        </p:nvSpPr>
        <p:spPr>
          <a:xfrm>
            <a:off x="7373143" y="4023896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1F34A68-8C77-464C-907C-0F97958458EB}"/>
              </a:ext>
            </a:extLst>
          </p:cNvPr>
          <p:cNvSpPr txBox="1"/>
          <p:nvPr/>
        </p:nvSpPr>
        <p:spPr>
          <a:xfrm>
            <a:off x="9450788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D13C0BE-C6F7-4192-915E-011EA94D52C5}"/>
              </a:ext>
            </a:extLst>
          </p:cNvPr>
          <p:cNvSpPr txBox="1"/>
          <p:nvPr/>
        </p:nvSpPr>
        <p:spPr>
          <a:xfrm>
            <a:off x="674878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3D8F705-6B06-4EA2-AF82-308B1201F1BC}"/>
              </a:ext>
            </a:extLst>
          </p:cNvPr>
          <p:cNvSpPr txBox="1"/>
          <p:nvPr/>
        </p:nvSpPr>
        <p:spPr>
          <a:xfrm>
            <a:off x="5067471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D3CBD4E-EF14-4F18-9393-FBAEA166BAFF}"/>
              </a:ext>
            </a:extLst>
          </p:cNvPr>
          <p:cNvSpPr txBox="1"/>
          <p:nvPr/>
        </p:nvSpPr>
        <p:spPr>
          <a:xfrm>
            <a:off x="9450788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78B173A-40D5-4B4E-AFE1-DF7D9E1000CF}"/>
              </a:ext>
            </a:extLst>
          </p:cNvPr>
          <p:cNvSpPr txBox="1"/>
          <p:nvPr/>
        </p:nvSpPr>
        <p:spPr>
          <a:xfrm>
            <a:off x="2873474" y="448556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0CFE977-8673-4748-8479-29D641044E78}"/>
              </a:ext>
            </a:extLst>
          </p:cNvPr>
          <p:cNvSpPr txBox="1"/>
          <p:nvPr/>
        </p:nvSpPr>
        <p:spPr>
          <a:xfrm>
            <a:off x="7261827" y="448556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</p:spTree>
    <p:extLst>
      <p:ext uri="{BB962C8B-B14F-4D97-AF65-F5344CB8AC3E}">
        <p14:creationId xmlns:p14="http://schemas.microsoft.com/office/powerpoint/2010/main" val="320853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BD9F17-5D0C-4B4E-9E5A-BF14A83088CD}"/>
              </a:ext>
            </a:extLst>
          </p:cNvPr>
          <p:cNvGrpSpPr/>
          <p:nvPr/>
        </p:nvGrpSpPr>
        <p:grpSpPr>
          <a:xfrm>
            <a:off x="1221121" y="3131148"/>
            <a:ext cx="973055" cy="739056"/>
            <a:chOff x="1132114" y="3097762"/>
            <a:chExt cx="2600131" cy="18288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12021C3-8F34-4CDE-97CB-ED3E40E42478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942F818-3E2C-4548-AF4D-A312D9A06CF9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AA1D68B-1357-4B4B-B92C-ABE37E13060A}"/>
              </a:ext>
            </a:extLst>
          </p:cNvPr>
          <p:cNvGrpSpPr/>
          <p:nvPr/>
        </p:nvGrpSpPr>
        <p:grpSpPr>
          <a:xfrm>
            <a:off x="3415297" y="3131148"/>
            <a:ext cx="973055" cy="739056"/>
            <a:chOff x="1132114" y="3097762"/>
            <a:chExt cx="2600131" cy="18288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EC509C9-8A71-4329-845F-B492EA66C0E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DCB7B42-43AF-4784-AAAA-D2AE4E8BBA34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68C58A7-62CE-423F-A9D3-582CC401CACA}"/>
              </a:ext>
            </a:extLst>
          </p:cNvPr>
          <p:cNvGrpSpPr/>
          <p:nvPr/>
        </p:nvGrpSpPr>
        <p:grpSpPr>
          <a:xfrm>
            <a:off x="5609473" y="3131148"/>
            <a:ext cx="973055" cy="739056"/>
            <a:chOff x="1132114" y="3097762"/>
            <a:chExt cx="2600131" cy="18288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10E6873-4192-4384-B6E9-D8C54866F5C4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194D22-6E05-45A7-A638-83752CF8D33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65F40F-0777-4F5F-896C-5A5E63304F43}"/>
              </a:ext>
            </a:extLst>
          </p:cNvPr>
          <p:cNvGrpSpPr/>
          <p:nvPr/>
        </p:nvGrpSpPr>
        <p:grpSpPr>
          <a:xfrm>
            <a:off x="7803649" y="3131148"/>
            <a:ext cx="973055" cy="739056"/>
            <a:chOff x="1132114" y="3097762"/>
            <a:chExt cx="2600131" cy="18288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060ED1-9E39-4139-9E81-F02CE4058AEE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485778F-2C2D-4CC8-9B21-A6BE1B2A426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5341B16-F69A-49E3-8B62-15DC9A574CB6}"/>
              </a:ext>
            </a:extLst>
          </p:cNvPr>
          <p:cNvGrpSpPr/>
          <p:nvPr/>
        </p:nvGrpSpPr>
        <p:grpSpPr>
          <a:xfrm>
            <a:off x="9997825" y="3131148"/>
            <a:ext cx="973055" cy="739056"/>
            <a:chOff x="1132114" y="3097762"/>
            <a:chExt cx="2600131" cy="1828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D1CF9D1-CC2F-4FDF-BA64-B6661949B07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9FD4F30-C545-412A-B1C7-436AA0CB060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DF536D-D965-4C1F-BA3F-3191CC57E17A}"/>
              </a:ext>
            </a:extLst>
          </p:cNvPr>
          <p:cNvGrpSpPr/>
          <p:nvPr/>
        </p:nvGrpSpPr>
        <p:grpSpPr>
          <a:xfrm>
            <a:off x="0" y="3131148"/>
            <a:ext cx="1221121" cy="739056"/>
            <a:chOff x="1132114" y="3097762"/>
            <a:chExt cx="2600131" cy="1828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8693443-770F-40F2-959E-3630942A78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9B53121-5D47-448F-B0AF-1E2E80CFBADB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F5E8C4-0325-4DB6-9B60-89DAEDF4A455}"/>
              </a:ext>
            </a:extLst>
          </p:cNvPr>
          <p:cNvGrpSpPr/>
          <p:nvPr/>
        </p:nvGrpSpPr>
        <p:grpSpPr>
          <a:xfrm>
            <a:off x="2194176" y="3131148"/>
            <a:ext cx="1221121" cy="739056"/>
            <a:chOff x="1132114" y="3097762"/>
            <a:chExt cx="2600131" cy="18288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BBBB214-6923-4291-8536-BD95E5CAD9AA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174CD5-FD06-48F2-8F7A-5F583E5D0A0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8B3F1F-F06F-4AA6-99BE-460E5B0CDEAB}"/>
              </a:ext>
            </a:extLst>
          </p:cNvPr>
          <p:cNvGrpSpPr/>
          <p:nvPr/>
        </p:nvGrpSpPr>
        <p:grpSpPr>
          <a:xfrm>
            <a:off x="4388352" y="3131148"/>
            <a:ext cx="1221121" cy="739056"/>
            <a:chOff x="1132114" y="3097762"/>
            <a:chExt cx="2600131" cy="18288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418BC2-D9B9-48A8-9E73-9BB53796072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FBA7F1-131D-48E7-A948-1149F0B2322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A1A92FD-A119-4DF9-BFE6-EDA327061421}"/>
              </a:ext>
            </a:extLst>
          </p:cNvPr>
          <p:cNvGrpSpPr/>
          <p:nvPr/>
        </p:nvGrpSpPr>
        <p:grpSpPr>
          <a:xfrm>
            <a:off x="6582528" y="3131148"/>
            <a:ext cx="1221121" cy="739056"/>
            <a:chOff x="1132114" y="3097762"/>
            <a:chExt cx="2600131" cy="18288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3BAA8-565E-4E85-A981-4DDF1CAAAD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06F3A5B-E7AE-473C-A45B-00B40C749F2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DF7CBE-EA88-45DA-96D7-C4DA3FDF5901}"/>
              </a:ext>
            </a:extLst>
          </p:cNvPr>
          <p:cNvGrpSpPr/>
          <p:nvPr/>
        </p:nvGrpSpPr>
        <p:grpSpPr>
          <a:xfrm>
            <a:off x="8776704" y="3131148"/>
            <a:ext cx="1221121" cy="739056"/>
            <a:chOff x="1132114" y="3097762"/>
            <a:chExt cx="2600131" cy="182880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55F0835-02AA-47E0-84FD-F6A9B3D8A53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297B65E-953F-49D7-8AE2-03C5784851B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C28979C-DC31-4425-BD5D-194D23EAB43D}"/>
              </a:ext>
            </a:extLst>
          </p:cNvPr>
          <p:cNvGrpSpPr/>
          <p:nvPr/>
        </p:nvGrpSpPr>
        <p:grpSpPr>
          <a:xfrm>
            <a:off x="10970879" y="3131148"/>
            <a:ext cx="1221121" cy="739056"/>
            <a:chOff x="1132114" y="3097762"/>
            <a:chExt cx="2600131" cy="182880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9A96BC-26D1-41BB-8DCE-73C55A356CC6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AC7F8C9-405A-4635-A21D-90B1C3411E9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4501AE6-5627-486E-8935-B2F0C3EAAA52}"/>
              </a:ext>
            </a:extLst>
          </p:cNvPr>
          <p:cNvSpPr txBox="1"/>
          <p:nvPr/>
        </p:nvSpPr>
        <p:spPr>
          <a:xfrm>
            <a:off x="5638182" y="3239067"/>
            <a:ext cx="9156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5BDFA9-F7BB-4140-B103-E5F5B54B07DA}"/>
              </a:ext>
            </a:extLst>
          </p:cNvPr>
          <p:cNvSpPr txBox="1"/>
          <p:nvPr/>
        </p:nvSpPr>
        <p:spPr>
          <a:xfrm>
            <a:off x="7832358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E701C0-6BB3-4BCD-9AB1-2ED8D1064148}"/>
              </a:ext>
            </a:extLst>
          </p:cNvPr>
          <p:cNvSpPr txBox="1"/>
          <p:nvPr/>
        </p:nvSpPr>
        <p:spPr>
          <a:xfrm>
            <a:off x="10026534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503C2D-CCEF-423B-AF97-62A7381FC424}"/>
              </a:ext>
            </a:extLst>
          </p:cNvPr>
          <p:cNvSpPr txBox="1"/>
          <p:nvPr/>
        </p:nvSpPr>
        <p:spPr>
          <a:xfrm>
            <a:off x="3444006" y="3243501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2000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8D89FF-07DB-49ED-88D5-37B25E75FDF1}"/>
              </a:ext>
            </a:extLst>
          </p:cNvPr>
          <p:cNvSpPr txBox="1"/>
          <p:nvPr/>
        </p:nvSpPr>
        <p:spPr>
          <a:xfrm>
            <a:off x="1249830" y="3239066"/>
            <a:ext cx="91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1990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F0A112-3FD4-49D6-91EE-793B86D66994}"/>
              </a:ext>
            </a:extLst>
          </p:cNvPr>
          <p:cNvGrpSpPr/>
          <p:nvPr/>
        </p:nvGrpSpPr>
        <p:grpSpPr>
          <a:xfrm>
            <a:off x="1069473" y="4452937"/>
            <a:ext cx="1276350" cy="1276350"/>
            <a:chOff x="1069473" y="4452937"/>
            <a:chExt cx="1276350" cy="127635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544E35-2EC9-452B-8B29-5F2D036E846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8F94F5-7147-4CD9-9ECA-C38655B5D424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35691F-B53C-4FAB-A4D3-4BFDDEB55216}"/>
              </a:ext>
            </a:extLst>
          </p:cNvPr>
          <p:cNvGrpSpPr/>
          <p:nvPr/>
        </p:nvGrpSpPr>
        <p:grpSpPr>
          <a:xfrm>
            <a:off x="5457825" y="4452937"/>
            <a:ext cx="1276350" cy="1276350"/>
            <a:chOff x="1069473" y="4452937"/>
            <a:chExt cx="1276350" cy="127635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881950D-A8CD-44F5-9A7E-7D5371B0A30D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DA98AF1-D35C-40AD-A751-F701BDE7C643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7C3BAA6-8E21-4F69-8AFE-4AFA7B08B46C}"/>
              </a:ext>
            </a:extLst>
          </p:cNvPr>
          <p:cNvGrpSpPr/>
          <p:nvPr/>
        </p:nvGrpSpPr>
        <p:grpSpPr>
          <a:xfrm>
            <a:off x="9846177" y="4452937"/>
            <a:ext cx="1276350" cy="1276350"/>
            <a:chOff x="1069473" y="4452937"/>
            <a:chExt cx="1276350" cy="127635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A18742B-DD98-4C7C-814E-DF1F937F5C7F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B13FA57-2883-4DDD-B587-8E5C04C1428C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09D936F-ED0D-4308-BD92-0C246483EE3D}"/>
              </a:ext>
            </a:extLst>
          </p:cNvPr>
          <p:cNvGrpSpPr/>
          <p:nvPr/>
        </p:nvGrpSpPr>
        <p:grpSpPr>
          <a:xfrm>
            <a:off x="3263649" y="1272065"/>
            <a:ext cx="1276350" cy="1276350"/>
            <a:chOff x="1069473" y="4452937"/>
            <a:chExt cx="1276350" cy="127635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CFB3A48-73BC-4751-AD99-2D183C80ECD7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B891FB9-B207-4AB2-BAE0-E8BF37212476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57E3FC2-9BA2-421B-BB5B-314270E58904}"/>
              </a:ext>
            </a:extLst>
          </p:cNvPr>
          <p:cNvGrpSpPr/>
          <p:nvPr/>
        </p:nvGrpSpPr>
        <p:grpSpPr>
          <a:xfrm>
            <a:off x="7652001" y="1272065"/>
            <a:ext cx="1276350" cy="1276350"/>
            <a:chOff x="1069473" y="4452937"/>
            <a:chExt cx="1276350" cy="127635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CD14216-0AB0-4625-9C75-366E57FDF99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4DCF145-3008-4577-9ACE-CA2F8174B922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3D6DA3-C4E8-444D-B5AC-0D2815324D0C}"/>
              </a:ext>
            </a:extLst>
          </p:cNvPr>
          <p:cNvCxnSpPr>
            <a:stCxn id="87" idx="2"/>
            <a:endCxn id="48" idx="0"/>
          </p:cNvCxnSpPr>
          <p:nvPr/>
        </p:nvCxnSpPr>
        <p:spPr>
          <a:xfrm flipH="1">
            <a:off x="1707648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75EFEC-10C6-4CE2-826D-D38FC32BF769}"/>
              </a:ext>
            </a:extLst>
          </p:cNvPr>
          <p:cNvCxnSpPr>
            <a:stCxn id="89" idx="0"/>
            <a:endCxn id="105" idx="6"/>
          </p:cNvCxnSpPr>
          <p:nvPr/>
        </p:nvCxnSpPr>
        <p:spPr>
          <a:xfrm flipH="1" flipV="1">
            <a:off x="3901824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87434-C062-4F04-8950-C9868C9A8709}"/>
              </a:ext>
            </a:extLst>
          </p:cNvPr>
          <p:cNvCxnSpPr>
            <a:stCxn id="93" idx="2"/>
            <a:endCxn id="67" idx="0"/>
          </p:cNvCxnSpPr>
          <p:nvPr/>
        </p:nvCxnSpPr>
        <p:spPr>
          <a:xfrm flipH="1">
            <a:off x="6096000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C41F0C-278C-4A8C-BFF9-B401206415F7}"/>
              </a:ext>
            </a:extLst>
          </p:cNvPr>
          <p:cNvCxnSpPr>
            <a:stCxn id="95" idx="0"/>
            <a:endCxn id="108" idx="6"/>
          </p:cNvCxnSpPr>
          <p:nvPr/>
        </p:nvCxnSpPr>
        <p:spPr>
          <a:xfrm flipH="1" flipV="1">
            <a:off x="8290176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CE2D21-B0AA-4404-A7EC-B00C01EB3978}"/>
              </a:ext>
            </a:extLst>
          </p:cNvPr>
          <p:cNvCxnSpPr>
            <a:stCxn id="99" idx="2"/>
            <a:endCxn id="70" idx="0"/>
          </p:cNvCxnSpPr>
          <p:nvPr/>
        </p:nvCxnSpPr>
        <p:spPr>
          <a:xfrm flipH="1">
            <a:off x="10484352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aphic 18" descr="Bullseye">
            <a:extLst>
              <a:ext uri="{FF2B5EF4-FFF2-40B4-BE49-F238E27FC236}">
                <a16:creationId xmlns:a16="http://schemas.microsoft.com/office/drawing/2014/main" id="{53320845-7D3B-48C9-A894-D9277C8FB5D3}"/>
              </a:ext>
            </a:extLst>
          </p:cNvPr>
          <p:cNvGrpSpPr/>
          <p:nvPr/>
        </p:nvGrpSpPr>
        <p:grpSpPr>
          <a:xfrm>
            <a:off x="7865868" y="1481389"/>
            <a:ext cx="848615" cy="848615"/>
            <a:chOff x="5427178" y="7094505"/>
            <a:chExt cx="848615" cy="84861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9C81F2-6416-47F7-BE2B-60172B5AABE5}"/>
                </a:ext>
              </a:extLst>
            </p:cNvPr>
            <p:cNvSpPr/>
            <p:nvPr/>
          </p:nvSpPr>
          <p:spPr>
            <a:xfrm>
              <a:off x="5748945" y="7169643"/>
              <a:ext cx="450827" cy="450827"/>
            </a:xfrm>
            <a:custGeom>
              <a:avLst/>
              <a:gdLst>
                <a:gd name="connsiteX0" fmla="*/ 372153 w 450826"/>
                <a:gd name="connsiteY0" fmla="*/ 79558 h 450826"/>
                <a:gd name="connsiteX1" fmla="*/ 363313 w 450826"/>
                <a:gd name="connsiteY1" fmla="*/ 0 h 450826"/>
                <a:gd name="connsiteX2" fmla="*/ 266076 w 450826"/>
                <a:gd name="connsiteY2" fmla="*/ 97237 h 450826"/>
                <a:gd name="connsiteX3" fmla="*/ 271380 w 450826"/>
                <a:gd name="connsiteY3" fmla="*/ 143204 h 450826"/>
                <a:gd name="connsiteX4" fmla="*/ 129944 w 450826"/>
                <a:gd name="connsiteY4" fmla="*/ 284640 h 450826"/>
                <a:gd name="connsiteX5" fmla="*/ 88397 w 450826"/>
                <a:gd name="connsiteY5" fmla="*/ 274032 h 450826"/>
                <a:gd name="connsiteX6" fmla="*/ 0 w 450826"/>
                <a:gd name="connsiteY6" fmla="*/ 362429 h 450826"/>
                <a:gd name="connsiteX7" fmla="*/ 88397 w 450826"/>
                <a:gd name="connsiteY7" fmla="*/ 450827 h 450826"/>
                <a:gd name="connsiteX8" fmla="*/ 176795 w 450826"/>
                <a:gd name="connsiteY8" fmla="*/ 362429 h 450826"/>
                <a:gd name="connsiteX9" fmla="*/ 167071 w 450826"/>
                <a:gd name="connsiteY9" fmla="*/ 321767 h 450826"/>
                <a:gd name="connsiteX10" fmla="*/ 308507 w 450826"/>
                <a:gd name="connsiteY10" fmla="*/ 180331 h 450826"/>
                <a:gd name="connsiteX11" fmla="*/ 354474 w 450826"/>
                <a:gd name="connsiteY11" fmla="*/ 185635 h 450826"/>
                <a:gd name="connsiteX12" fmla="*/ 451711 w 450826"/>
                <a:gd name="connsiteY12" fmla="*/ 88397 h 450826"/>
                <a:gd name="connsiteX13" fmla="*/ 372153 w 450826"/>
                <a:gd name="connsiteY13" fmla="*/ 79558 h 45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0826" h="450826">
                  <a:moveTo>
                    <a:pt x="372153" y="79558"/>
                  </a:moveTo>
                  <a:lnTo>
                    <a:pt x="363313" y="0"/>
                  </a:lnTo>
                  <a:lnTo>
                    <a:pt x="266076" y="97237"/>
                  </a:lnTo>
                  <a:lnTo>
                    <a:pt x="271380" y="143204"/>
                  </a:lnTo>
                  <a:lnTo>
                    <a:pt x="129944" y="284640"/>
                  </a:lnTo>
                  <a:cubicBezTo>
                    <a:pt x="117569" y="278452"/>
                    <a:pt x="103425" y="274032"/>
                    <a:pt x="88397" y="274032"/>
                  </a:cubicBezTo>
                  <a:cubicBezTo>
                    <a:pt x="39779" y="274032"/>
                    <a:pt x="0" y="313811"/>
                    <a:pt x="0" y="362429"/>
                  </a:cubicBezTo>
                  <a:cubicBezTo>
                    <a:pt x="0" y="411048"/>
                    <a:pt x="39779" y="450827"/>
                    <a:pt x="88397" y="450827"/>
                  </a:cubicBezTo>
                  <a:cubicBezTo>
                    <a:pt x="137016" y="450827"/>
                    <a:pt x="176795" y="411048"/>
                    <a:pt x="176795" y="362429"/>
                  </a:cubicBezTo>
                  <a:cubicBezTo>
                    <a:pt x="176795" y="347402"/>
                    <a:pt x="173259" y="334142"/>
                    <a:pt x="167071" y="321767"/>
                  </a:cubicBezTo>
                  <a:lnTo>
                    <a:pt x="308507" y="180331"/>
                  </a:lnTo>
                  <a:lnTo>
                    <a:pt x="354474" y="185635"/>
                  </a:lnTo>
                  <a:lnTo>
                    <a:pt x="451711" y="88397"/>
                  </a:lnTo>
                  <a:lnTo>
                    <a:pt x="372153" y="795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1871AC0-F805-4E94-9356-FD877AB49E1C}"/>
                </a:ext>
              </a:extLst>
            </p:cNvPr>
            <p:cNvSpPr/>
            <p:nvPr/>
          </p:nvSpPr>
          <p:spPr>
            <a:xfrm>
              <a:off x="5502316" y="7196162"/>
              <a:ext cx="671820" cy="671820"/>
            </a:xfrm>
            <a:custGeom>
              <a:avLst/>
              <a:gdLst>
                <a:gd name="connsiteX0" fmla="*/ 625854 w 671820"/>
                <a:gd name="connsiteY0" fmla="*/ 183867 h 671820"/>
                <a:gd name="connsiteX1" fmla="*/ 614362 w 671820"/>
                <a:gd name="connsiteY1" fmla="*/ 196242 h 671820"/>
                <a:gd name="connsiteX2" fmla="*/ 597566 w 671820"/>
                <a:gd name="connsiteY2" fmla="*/ 194474 h 671820"/>
                <a:gd name="connsiteX3" fmla="*/ 579003 w 671820"/>
                <a:gd name="connsiteY3" fmla="*/ 191822 h 671820"/>
                <a:gd name="connsiteX4" fmla="*/ 618782 w 671820"/>
                <a:gd name="connsiteY4" fmla="*/ 335910 h 671820"/>
                <a:gd name="connsiteX5" fmla="*/ 335910 w 671820"/>
                <a:gd name="connsiteY5" fmla="*/ 618782 h 671820"/>
                <a:gd name="connsiteX6" fmla="*/ 53038 w 671820"/>
                <a:gd name="connsiteY6" fmla="*/ 335910 h 671820"/>
                <a:gd name="connsiteX7" fmla="*/ 335910 w 671820"/>
                <a:gd name="connsiteY7" fmla="*/ 53038 h 671820"/>
                <a:gd name="connsiteX8" fmla="*/ 479998 w 671820"/>
                <a:gd name="connsiteY8" fmla="*/ 92817 h 671820"/>
                <a:gd name="connsiteX9" fmla="*/ 478230 w 671820"/>
                <a:gd name="connsiteY9" fmla="*/ 75138 h 671820"/>
                <a:gd name="connsiteX10" fmla="*/ 475578 w 671820"/>
                <a:gd name="connsiteY10" fmla="*/ 57458 h 671820"/>
                <a:gd name="connsiteX11" fmla="*/ 487954 w 671820"/>
                <a:gd name="connsiteY11" fmla="*/ 45083 h 671820"/>
                <a:gd name="connsiteX12" fmla="*/ 494141 w 671820"/>
                <a:gd name="connsiteY12" fmla="*/ 38895 h 671820"/>
                <a:gd name="connsiteX13" fmla="*/ 335910 w 671820"/>
                <a:gd name="connsiteY13" fmla="*/ 0 h 671820"/>
                <a:gd name="connsiteX14" fmla="*/ 0 w 671820"/>
                <a:gd name="connsiteY14" fmla="*/ 335910 h 671820"/>
                <a:gd name="connsiteX15" fmla="*/ 335910 w 671820"/>
                <a:gd name="connsiteY15" fmla="*/ 671820 h 671820"/>
                <a:gd name="connsiteX16" fmla="*/ 671820 w 671820"/>
                <a:gd name="connsiteY16" fmla="*/ 335910 h 671820"/>
                <a:gd name="connsiteX17" fmla="*/ 632041 w 671820"/>
                <a:gd name="connsiteY17" fmla="*/ 178563 h 671820"/>
                <a:gd name="connsiteX18" fmla="*/ 625854 w 671820"/>
                <a:gd name="connsiteY18" fmla="*/ 183867 h 6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1820" h="671820">
                  <a:moveTo>
                    <a:pt x="625854" y="183867"/>
                  </a:moveTo>
                  <a:lnTo>
                    <a:pt x="614362" y="196242"/>
                  </a:lnTo>
                  <a:lnTo>
                    <a:pt x="597566" y="194474"/>
                  </a:lnTo>
                  <a:lnTo>
                    <a:pt x="579003" y="191822"/>
                  </a:lnTo>
                  <a:cubicBezTo>
                    <a:pt x="603754" y="234253"/>
                    <a:pt x="618782" y="282872"/>
                    <a:pt x="618782" y="335910"/>
                  </a:cubicBezTo>
                  <a:cubicBezTo>
                    <a:pt x="618782" y="491490"/>
                    <a:pt x="491490" y="618782"/>
                    <a:pt x="335910" y="618782"/>
                  </a:cubicBezTo>
                  <a:cubicBezTo>
                    <a:pt x="180331" y="618782"/>
                    <a:pt x="53038" y="491490"/>
                    <a:pt x="53038" y="335910"/>
                  </a:cubicBezTo>
                  <a:cubicBezTo>
                    <a:pt x="53038" y="180331"/>
                    <a:pt x="180331" y="53038"/>
                    <a:pt x="335910" y="53038"/>
                  </a:cubicBezTo>
                  <a:cubicBezTo>
                    <a:pt x="388065" y="53038"/>
                    <a:pt x="437567" y="67182"/>
                    <a:pt x="479998" y="92817"/>
                  </a:cubicBezTo>
                  <a:lnTo>
                    <a:pt x="478230" y="75138"/>
                  </a:lnTo>
                  <a:lnTo>
                    <a:pt x="475578" y="57458"/>
                  </a:lnTo>
                  <a:lnTo>
                    <a:pt x="487954" y="45083"/>
                  </a:lnTo>
                  <a:lnTo>
                    <a:pt x="494141" y="38895"/>
                  </a:lnTo>
                  <a:cubicBezTo>
                    <a:pt x="446407" y="14144"/>
                    <a:pt x="393368" y="0"/>
                    <a:pt x="335910" y="0"/>
                  </a:cubicBezTo>
                  <a:cubicBezTo>
                    <a:pt x="150276" y="0"/>
                    <a:pt x="0" y="150276"/>
                    <a:pt x="0" y="335910"/>
                  </a:cubicBezTo>
                  <a:cubicBezTo>
                    <a:pt x="0" y="521545"/>
                    <a:pt x="150276" y="671820"/>
                    <a:pt x="335910" y="671820"/>
                  </a:cubicBezTo>
                  <a:cubicBezTo>
                    <a:pt x="521545" y="671820"/>
                    <a:pt x="671820" y="521545"/>
                    <a:pt x="671820" y="335910"/>
                  </a:cubicBezTo>
                  <a:cubicBezTo>
                    <a:pt x="671820" y="278452"/>
                    <a:pt x="657677" y="225413"/>
                    <a:pt x="632041" y="178563"/>
                  </a:cubicBezTo>
                  <a:lnTo>
                    <a:pt x="625854" y="18386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CCA71A-6EAB-4F0C-BD0E-ACAC5C389913}"/>
                </a:ext>
              </a:extLst>
            </p:cNvPr>
            <p:cNvSpPr/>
            <p:nvPr/>
          </p:nvSpPr>
          <p:spPr>
            <a:xfrm>
              <a:off x="5626072" y="7319918"/>
              <a:ext cx="424308" cy="424308"/>
            </a:xfrm>
            <a:custGeom>
              <a:avLst/>
              <a:gdLst>
                <a:gd name="connsiteX0" fmla="*/ 359777 w 424307"/>
                <a:gd name="connsiteY0" fmla="*/ 152044 h 424307"/>
                <a:gd name="connsiteX1" fmla="*/ 371269 w 424307"/>
                <a:gd name="connsiteY1" fmla="*/ 212154 h 424307"/>
                <a:gd name="connsiteX2" fmla="*/ 212154 w 424307"/>
                <a:gd name="connsiteY2" fmla="*/ 371269 h 424307"/>
                <a:gd name="connsiteX3" fmla="*/ 53038 w 424307"/>
                <a:gd name="connsiteY3" fmla="*/ 212154 h 424307"/>
                <a:gd name="connsiteX4" fmla="*/ 212154 w 424307"/>
                <a:gd name="connsiteY4" fmla="*/ 53038 h 424307"/>
                <a:gd name="connsiteX5" fmla="*/ 272264 w 424307"/>
                <a:gd name="connsiteY5" fmla="*/ 64530 h 424307"/>
                <a:gd name="connsiteX6" fmla="*/ 312043 w 424307"/>
                <a:gd name="connsiteY6" fmla="*/ 24751 h 424307"/>
                <a:gd name="connsiteX7" fmla="*/ 212154 w 424307"/>
                <a:gd name="connsiteY7" fmla="*/ 0 h 424307"/>
                <a:gd name="connsiteX8" fmla="*/ 0 w 424307"/>
                <a:gd name="connsiteY8" fmla="*/ 212154 h 424307"/>
                <a:gd name="connsiteX9" fmla="*/ 212154 w 424307"/>
                <a:gd name="connsiteY9" fmla="*/ 424308 h 424307"/>
                <a:gd name="connsiteX10" fmla="*/ 424308 w 424307"/>
                <a:gd name="connsiteY10" fmla="*/ 212154 h 424307"/>
                <a:gd name="connsiteX11" fmla="*/ 399556 w 424307"/>
                <a:gd name="connsiteY11" fmla="*/ 112265 h 424307"/>
                <a:gd name="connsiteX12" fmla="*/ 359777 w 424307"/>
                <a:gd name="connsiteY12" fmla="*/ 152044 h 42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07" h="424307">
                  <a:moveTo>
                    <a:pt x="359777" y="152044"/>
                  </a:moveTo>
                  <a:cubicBezTo>
                    <a:pt x="367733" y="170607"/>
                    <a:pt x="371269" y="190938"/>
                    <a:pt x="371269" y="212154"/>
                  </a:cubicBezTo>
                  <a:cubicBezTo>
                    <a:pt x="371269" y="299667"/>
                    <a:pt x="299667" y="371269"/>
                    <a:pt x="212154" y="371269"/>
                  </a:cubicBezTo>
                  <a:cubicBezTo>
                    <a:pt x="124640" y="371269"/>
                    <a:pt x="53038" y="299667"/>
                    <a:pt x="53038" y="212154"/>
                  </a:cubicBezTo>
                  <a:cubicBezTo>
                    <a:pt x="53038" y="124640"/>
                    <a:pt x="124640" y="53038"/>
                    <a:pt x="212154" y="53038"/>
                  </a:cubicBezTo>
                  <a:cubicBezTo>
                    <a:pt x="233369" y="53038"/>
                    <a:pt x="253701" y="57458"/>
                    <a:pt x="272264" y="64530"/>
                  </a:cubicBezTo>
                  <a:lnTo>
                    <a:pt x="312043" y="24751"/>
                  </a:lnTo>
                  <a:cubicBezTo>
                    <a:pt x="281988" y="8840"/>
                    <a:pt x="248397" y="0"/>
                    <a:pt x="212154" y="0"/>
                  </a:cubicBezTo>
                  <a:cubicBezTo>
                    <a:pt x="95469" y="0"/>
                    <a:pt x="0" y="95469"/>
                    <a:pt x="0" y="212154"/>
                  </a:cubicBezTo>
                  <a:cubicBezTo>
                    <a:pt x="0" y="328838"/>
                    <a:pt x="95469" y="424308"/>
                    <a:pt x="212154" y="424308"/>
                  </a:cubicBezTo>
                  <a:cubicBezTo>
                    <a:pt x="328838" y="424308"/>
                    <a:pt x="424308" y="328838"/>
                    <a:pt x="424308" y="212154"/>
                  </a:cubicBezTo>
                  <a:cubicBezTo>
                    <a:pt x="424308" y="175911"/>
                    <a:pt x="415468" y="142320"/>
                    <a:pt x="399556" y="112265"/>
                  </a:cubicBezTo>
                  <a:lnTo>
                    <a:pt x="359777" y="152044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20" descr="Head with gears">
            <a:extLst>
              <a:ext uri="{FF2B5EF4-FFF2-40B4-BE49-F238E27FC236}">
                <a16:creationId xmlns:a16="http://schemas.microsoft.com/office/drawing/2014/main" id="{6DC12483-C032-4C0A-94FA-8C108818D918}"/>
              </a:ext>
            </a:extLst>
          </p:cNvPr>
          <p:cNvGrpSpPr/>
          <p:nvPr/>
        </p:nvGrpSpPr>
        <p:grpSpPr>
          <a:xfrm>
            <a:off x="5671691" y="4637881"/>
            <a:ext cx="848615" cy="848615"/>
            <a:chOff x="2490074" y="7094505"/>
            <a:chExt cx="848615" cy="84861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DFDC5DE-6019-4512-9611-F2F86C4A9C21}"/>
                </a:ext>
              </a:extLst>
            </p:cNvPr>
            <p:cNvSpPr/>
            <p:nvPr/>
          </p:nvSpPr>
          <p:spPr>
            <a:xfrm>
              <a:off x="2869299" y="7268648"/>
              <a:ext cx="70718" cy="70718"/>
            </a:xfrm>
            <a:custGeom>
              <a:avLst/>
              <a:gdLst>
                <a:gd name="connsiteX0" fmla="*/ 37127 w 70717"/>
                <a:gd name="connsiteY0" fmla="*/ 0 h 70717"/>
                <a:gd name="connsiteX1" fmla="*/ 0 w 70717"/>
                <a:gd name="connsiteY1" fmla="*/ 37127 h 70717"/>
                <a:gd name="connsiteX2" fmla="*/ 37127 w 70717"/>
                <a:gd name="connsiteY2" fmla="*/ 74254 h 70717"/>
                <a:gd name="connsiteX3" fmla="*/ 74254 w 70717"/>
                <a:gd name="connsiteY3" fmla="*/ 37127 h 70717"/>
                <a:gd name="connsiteX4" fmla="*/ 37127 w 70717"/>
                <a:gd name="connsiteY4" fmla="*/ 0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37127" y="0"/>
                  </a:moveTo>
                  <a:cubicBezTo>
                    <a:pt x="16795" y="0"/>
                    <a:pt x="0" y="16796"/>
                    <a:pt x="0" y="37127"/>
                  </a:cubicBezTo>
                  <a:cubicBezTo>
                    <a:pt x="0" y="57458"/>
                    <a:pt x="16795" y="74254"/>
                    <a:pt x="37127" y="74254"/>
                  </a:cubicBezTo>
                  <a:cubicBezTo>
                    <a:pt x="57458" y="74254"/>
                    <a:pt x="74254" y="57458"/>
                    <a:pt x="74254" y="37127"/>
                  </a:cubicBezTo>
                  <a:cubicBezTo>
                    <a:pt x="74254" y="16796"/>
                    <a:pt x="57458" y="0"/>
                    <a:pt x="37127" y="0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FCBF360-4643-4F4C-9B70-C9FD22CEB25F}"/>
                </a:ext>
              </a:extLst>
            </p:cNvPr>
            <p:cNvSpPr/>
            <p:nvPr/>
          </p:nvSpPr>
          <p:spPr>
            <a:xfrm>
              <a:off x="2757918" y="7448095"/>
              <a:ext cx="70718" cy="70718"/>
            </a:xfrm>
            <a:custGeom>
              <a:avLst/>
              <a:gdLst>
                <a:gd name="connsiteX0" fmla="*/ 74254 w 70717"/>
                <a:gd name="connsiteY0" fmla="*/ 37127 h 70717"/>
                <a:gd name="connsiteX1" fmla="*/ 37127 w 70717"/>
                <a:gd name="connsiteY1" fmla="*/ 74254 h 70717"/>
                <a:gd name="connsiteX2" fmla="*/ 0 w 70717"/>
                <a:gd name="connsiteY2" fmla="*/ 37127 h 70717"/>
                <a:gd name="connsiteX3" fmla="*/ 37127 w 70717"/>
                <a:gd name="connsiteY3" fmla="*/ 0 h 70717"/>
                <a:gd name="connsiteX4" fmla="*/ 74254 w 70717"/>
                <a:gd name="connsiteY4" fmla="*/ 37127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74254" y="37127"/>
                  </a:moveTo>
                  <a:cubicBezTo>
                    <a:pt x="74254" y="57632"/>
                    <a:pt x="57632" y="74254"/>
                    <a:pt x="37127" y="74254"/>
                  </a:cubicBezTo>
                  <a:cubicBezTo>
                    <a:pt x="16622" y="74254"/>
                    <a:pt x="0" y="57632"/>
                    <a:pt x="0" y="37127"/>
                  </a:cubicBezTo>
                  <a:cubicBezTo>
                    <a:pt x="0" y="16622"/>
                    <a:pt x="16622" y="0"/>
                    <a:pt x="37127" y="0"/>
                  </a:cubicBezTo>
                  <a:cubicBezTo>
                    <a:pt x="57632" y="0"/>
                    <a:pt x="74254" y="16622"/>
                    <a:pt x="74254" y="3712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3CB0CF5-3D4D-4FB4-9A40-4731956E3CA9}"/>
                </a:ext>
              </a:extLst>
            </p:cNvPr>
            <p:cNvSpPr/>
            <p:nvPr/>
          </p:nvSpPr>
          <p:spPr>
            <a:xfrm>
              <a:off x="2613653" y="7144008"/>
              <a:ext cx="601102" cy="707179"/>
            </a:xfrm>
            <a:custGeom>
              <a:avLst/>
              <a:gdLst>
                <a:gd name="connsiteX0" fmla="*/ 397966 w 601102"/>
                <a:gd name="connsiteY0" fmla="*/ 174143 h 707179"/>
                <a:gd name="connsiteX1" fmla="*/ 375866 w 601102"/>
                <a:gd name="connsiteY1" fmla="*/ 184751 h 707179"/>
                <a:gd name="connsiteX2" fmla="*/ 367027 w 601102"/>
                <a:gd name="connsiteY2" fmla="*/ 204198 h 707179"/>
                <a:gd name="connsiteX3" fmla="*/ 374982 w 601102"/>
                <a:gd name="connsiteY3" fmla="*/ 227181 h 707179"/>
                <a:gd name="connsiteX4" fmla="*/ 357303 w 601102"/>
                <a:gd name="connsiteY4" fmla="*/ 244861 h 707179"/>
                <a:gd name="connsiteX5" fmla="*/ 334320 w 601102"/>
                <a:gd name="connsiteY5" fmla="*/ 236905 h 707179"/>
                <a:gd name="connsiteX6" fmla="*/ 314872 w 601102"/>
                <a:gd name="connsiteY6" fmla="*/ 244861 h 707179"/>
                <a:gd name="connsiteX7" fmla="*/ 304265 w 601102"/>
                <a:gd name="connsiteY7" fmla="*/ 266076 h 707179"/>
                <a:gd name="connsiteX8" fmla="*/ 279513 w 601102"/>
                <a:gd name="connsiteY8" fmla="*/ 266076 h 707179"/>
                <a:gd name="connsiteX9" fmla="*/ 268906 w 601102"/>
                <a:gd name="connsiteY9" fmla="*/ 243977 h 707179"/>
                <a:gd name="connsiteX10" fmla="*/ 249458 w 601102"/>
                <a:gd name="connsiteY10" fmla="*/ 236021 h 707179"/>
                <a:gd name="connsiteX11" fmla="*/ 226475 w 601102"/>
                <a:gd name="connsiteY11" fmla="*/ 243977 h 707179"/>
                <a:gd name="connsiteX12" fmla="*/ 208795 w 601102"/>
                <a:gd name="connsiteY12" fmla="*/ 226297 h 707179"/>
                <a:gd name="connsiteX13" fmla="*/ 216751 w 601102"/>
                <a:gd name="connsiteY13" fmla="*/ 203314 h 707179"/>
                <a:gd name="connsiteX14" fmla="*/ 208795 w 601102"/>
                <a:gd name="connsiteY14" fmla="*/ 183867 h 707179"/>
                <a:gd name="connsiteX15" fmla="*/ 186696 w 601102"/>
                <a:gd name="connsiteY15" fmla="*/ 173259 h 707179"/>
                <a:gd name="connsiteX16" fmla="*/ 186696 w 601102"/>
                <a:gd name="connsiteY16" fmla="*/ 148508 h 707179"/>
                <a:gd name="connsiteX17" fmla="*/ 208795 w 601102"/>
                <a:gd name="connsiteY17" fmla="*/ 137900 h 707179"/>
                <a:gd name="connsiteX18" fmla="*/ 216751 w 601102"/>
                <a:gd name="connsiteY18" fmla="*/ 118453 h 707179"/>
                <a:gd name="connsiteX19" fmla="*/ 209679 w 601102"/>
                <a:gd name="connsiteY19" fmla="*/ 95469 h 707179"/>
                <a:gd name="connsiteX20" fmla="*/ 227359 w 601102"/>
                <a:gd name="connsiteY20" fmla="*/ 77790 h 707179"/>
                <a:gd name="connsiteX21" fmla="*/ 250342 w 601102"/>
                <a:gd name="connsiteY21" fmla="*/ 85745 h 707179"/>
                <a:gd name="connsiteX22" fmla="*/ 269790 w 601102"/>
                <a:gd name="connsiteY22" fmla="*/ 77790 h 707179"/>
                <a:gd name="connsiteX23" fmla="*/ 280397 w 601102"/>
                <a:gd name="connsiteY23" fmla="*/ 55690 h 707179"/>
                <a:gd name="connsiteX24" fmla="*/ 305149 w 601102"/>
                <a:gd name="connsiteY24" fmla="*/ 55690 h 707179"/>
                <a:gd name="connsiteX25" fmla="*/ 315756 w 601102"/>
                <a:gd name="connsiteY25" fmla="*/ 76906 h 707179"/>
                <a:gd name="connsiteX26" fmla="*/ 335204 w 601102"/>
                <a:gd name="connsiteY26" fmla="*/ 84862 h 707179"/>
                <a:gd name="connsiteX27" fmla="*/ 358187 w 601102"/>
                <a:gd name="connsiteY27" fmla="*/ 76906 h 707179"/>
                <a:gd name="connsiteX28" fmla="*/ 375866 w 601102"/>
                <a:gd name="connsiteY28" fmla="*/ 94585 h 707179"/>
                <a:gd name="connsiteX29" fmla="*/ 367911 w 601102"/>
                <a:gd name="connsiteY29" fmla="*/ 117569 h 707179"/>
                <a:gd name="connsiteX30" fmla="*/ 375866 w 601102"/>
                <a:gd name="connsiteY30" fmla="*/ 137016 h 707179"/>
                <a:gd name="connsiteX31" fmla="*/ 397966 w 601102"/>
                <a:gd name="connsiteY31" fmla="*/ 147624 h 707179"/>
                <a:gd name="connsiteX32" fmla="*/ 397966 w 601102"/>
                <a:gd name="connsiteY32" fmla="*/ 174143 h 707179"/>
                <a:gd name="connsiteX33" fmla="*/ 286585 w 601102"/>
                <a:gd name="connsiteY33" fmla="*/ 353590 h 707179"/>
                <a:gd name="connsiteX34" fmla="*/ 264486 w 601102"/>
                <a:gd name="connsiteY34" fmla="*/ 364197 h 707179"/>
                <a:gd name="connsiteX35" fmla="*/ 256530 w 601102"/>
                <a:gd name="connsiteY35" fmla="*/ 383645 h 707179"/>
                <a:gd name="connsiteX36" fmla="*/ 263602 w 601102"/>
                <a:gd name="connsiteY36" fmla="*/ 406628 h 707179"/>
                <a:gd name="connsiteX37" fmla="*/ 245922 w 601102"/>
                <a:gd name="connsiteY37" fmla="*/ 424308 h 707179"/>
                <a:gd name="connsiteX38" fmla="*/ 222939 w 601102"/>
                <a:gd name="connsiteY38" fmla="*/ 416352 h 707179"/>
                <a:gd name="connsiteX39" fmla="*/ 203492 w 601102"/>
                <a:gd name="connsiteY39" fmla="*/ 424308 h 707179"/>
                <a:gd name="connsiteX40" fmla="*/ 193768 w 601102"/>
                <a:gd name="connsiteY40" fmla="*/ 445523 h 707179"/>
                <a:gd name="connsiteX41" fmla="*/ 169017 w 601102"/>
                <a:gd name="connsiteY41" fmla="*/ 445523 h 707179"/>
                <a:gd name="connsiteX42" fmla="*/ 158409 w 601102"/>
                <a:gd name="connsiteY42" fmla="*/ 423424 h 707179"/>
                <a:gd name="connsiteX43" fmla="*/ 138961 w 601102"/>
                <a:gd name="connsiteY43" fmla="*/ 415468 h 707179"/>
                <a:gd name="connsiteX44" fmla="*/ 115978 w 601102"/>
                <a:gd name="connsiteY44" fmla="*/ 422540 h 707179"/>
                <a:gd name="connsiteX45" fmla="*/ 98299 w 601102"/>
                <a:gd name="connsiteY45" fmla="*/ 404860 h 707179"/>
                <a:gd name="connsiteX46" fmla="*/ 106254 w 601102"/>
                <a:gd name="connsiteY46" fmla="*/ 381877 h 707179"/>
                <a:gd name="connsiteX47" fmla="*/ 98299 w 601102"/>
                <a:gd name="connsiteY47" fmla="*/ 362429 h 707179"/>
                <a:gd name="connsiteX48" fmla="*/ 76199 w 601102"/>
                <a:gd name="connsiteY48" fmla="*/ 351822 h 707179"/>
                <a:gd name="connsiteX49" fmla="*/ 76199 w 601102"/>
                <a:gd name="connsiteY49" fmla="*/ 327070 h 707179"/>
                <a:gd name="connsiteX50" fmla="*/ 98299 w 601102"/>
                <a:gd name="connsiteY50" fmla="*/ 316463 h 707179"/>
                <a:gd name="connsiteX51" fmla="*/ 106254 w 601102"/>
                <a:gd name="connsiteY51" fmla="*/ 297015 h 707179"/>
                <a:gd name="connsiteX52" fmla="*/ 98299 w 601102"/>
                <a:gd name="connsiteY52" fmla="*/ 274032 h 707179"/>
                <a:gd name="connsiteX53" fmla="*/ 115978 w 601102"/>
                <a:gd name="connsiteY53" fmla="*/ 256352 h 707179"/>
                <a:gd name="connsiteX54" fmla="*/ 138961 w 601102"/>
                <a:gd name="connsiteY54" fmla="*/ 264308 h 707179"/>
                <a:gd name="connsiteX55" fmla="*/ 158409 w 601102"/>
                <a:gd name="connsiteY55" fmla="*/ 256352 h 707179"/>
                <a:gd name="connsiteX56" fmla="*/ 169017 w 601102"/>
                <a:gd name="connsiteY56" fmla="*/ 234253 h 707179"/>
                <a:gd name="connsiteX57" fmla="*/ 194652 w 601102"/>
                <a:gd name="connsiteY57" fmla="*/ 234253 h 707179"/>
                <a:gd name="connsiteX58" fmla="*/ 205259 w 601102"/>
                <a:gd name="connsiteY58" fmla="*/ 256352 h 707179"/>
                <a:gd name="connsiteX59" fmla="*/ 224707 w 601102"/>
                <a:gd name="connsiteY59" fmla="*/ 264308 h 707179"/>
                <a:gd name="connsiteX60" fmla="*/ 247690 w 601102"/>
                <a:gd name="connsiteY60" fmla="*/ 256352 h 707179"/>
                <a:gd name="connsiteX61" fmla="*/ 265370 w 601102"/>
                <a:gd name="connsiteY61" fmla="*/ 274032 h 707179"/>
                <a:gd name="connsiteX62" fmla="*/ 257414 w 601102"/>
                <a:gd name="connsiteY62" fmla="*/ 297015 h 707179"/>
                <a:gd name="connsiteX63" fmla="*/ 265370 w 601102"/>
                <a:gd name="connsiteY63" fmla="*/ 316463 h 707179"/>
                <a:gd name="connsiteX64" fmla="*/ 287469 w 601102"/>
                <a:gd name="connsiteY64" fmla="*/ 327070 h 707179"/>
                <a:gd name="connsiteX65" fmla="*/ 286585 w 601102"/>
                <a:gd name="connsiteY65" fmla="*/ 353590 h 707179"/>
                <a:gd name="connsiteX66" fmla="*/ 286585 w 601102"/>
                <a:gd name="connsiteY66" fmla="*/ 353590 h 707179"/>
                <a:gd name="connsiteX67" fmla="*/ 592440 w 601102"/>
                <a:gd name="connsiteY67" fmla="*/ 386297 h 707179"/>
                <a:gd name="connsiteX68" fmla="*/ 531446 w 601102"/>
                <a:gd name="connsiteY68" fmla="*/ 280220 h 707179"/>
                <a:gd name="connsiteX69" fmla="*/ 531446 w 601102"/>
                <a:gd name="connsiteY69" fmla="*/ 275800 h 707179"/>
                <a:gd name="connsiteX70" fmla="*/ 401502 w 601102"/>
                <a:gd name="connsiteY70" fmla="*/ 37127 h 707179"/>
                <a:gd name="connsiteX71" fmla="*/ 130122 w 601102"/>
                <a:gd name="connsiteY71" fmla="*/ 37127 h 707179"/>
                <a:gd name="connsiteX72" fmla="*/ 177 w 601102"/>
                <a:gd name="connsiteY72" fmla="*/ 275800 h 707179"/>
                <a:gd name="connsiteX73" fmla="*/ 104486 w 601102"/>
                <a:gd name="connsiteY73" fmla="*/ 489722 h 707179"/>
                <a:gd name="connsiteX74" fmla="*/ 104486 w 601102"/>
                <a:gd name="connsiteY74" fmla="*/ 713367 h 707179"/>
                <a:gd name="connsiteX75" fmla="*/ 383822 w 601102"/>
                <a:gd name="connsiteY75" fmla="*/ 713367 h 707179"/>
                <a:gd name="connsiteX76" fmla="*/ 383822 w 601102"/>
                <a:gd name="connsiteY76" fmla="*/ 607290 h 707179"/>
                <a:gd name="connsiteX77" fmla="*/ 427137 w 601102"/>
                <a:gd name="connsiteY77" fmla="*/ 607290 h 707179"/>
                <a:gd name="connsiteX78" fmla="*/ 501391 w 601102"/>
                <a:gd name="connsiteY78" fmla="*/ 576351 h 707179"/>
                <a:gd name="connsiteX79" fmla="*/ 531446 w 601102"/>
                <a:gd name="connsiteY79" fmla="*/ 501213 h 707179"/>
                <a:gd name="connsiteX80" fmla="*/ 531446 w 601102"/>
                <a:gd name="connsiteY80" fmla="*/ 448175 h 707179"/>
                <a:gd name="connsiteX81" fmla="*/ 570341 w 601102"/>
                <a:gd name="connsiteY81" fmla="*/ 448175 h 707179"/>
                <a:gd name="connsiteX82" fmla="*/ 592440 w 601102"/>
                <a:gd name="connsiteY82" fmla="*/ 386297 h 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1102" h="707179">
                  <a:moveTo>
                    <a:pt x="397966" y="174143"/>
                  </a:moveTo>
                  <a:lnTo>
                    <a:pt x="375866" y="184751"/>
                  </a:lnTo>
                  <a:cubicBezTo>
                    <a:pt x="374098" y="191822"/>
                    <a:pt x="370563" y="198010"/>
                    <a:pt x="367027" y="204198"/>
                  </a:cubicBezTo>
                  <a:lnTo>
                    <a:pt x="374982" y="227181"/>
                  </a:lnTo>
                  <a:lnTo>
                    <a:pt x="357303" y="244861"/>
                  </a:lnTo>
                  <a:lnTo>
                    <a:pt x="334320" y="236905"/>
                  </a:lnTo>
                  <a:cubicBezTo>
                    <a:pt x="328132" y="240441"/>
                    <a:pt x="321944" y="243093"/>
                    <a:pt x="314872" y="244861"/>
                  </a:cubicBezTo>
                  <a:lnTo>
                    <a:pt x="304265" y="266076"/>
                  </a:lnTo>
                  <a:lnTo>
                    <a:pt x="279513" y="266076"/>
                  </a:lnTo>
                  <a:lnTo>
                    <a:pt x="268906" y="243977"/>
                  </a:lnTo>
                  <a:cubicBezTo>
                    <a:pt x="261834" y="242209"/>
                    <a:pt x="255646" y="239557"/>
                    <a:pt x="249458" y="236021"/>
                  </a:cubicBezTo>
                  <a:lnTo>
                    <a:pt x="226475" y="243977"/>
                  </a:lnTo>
                  <a:lnTo>
                    <a:pt x="208795" y="226297"/>
                  </a:lnTo>
                  <a:lnTo>
                    <a:pt x="216751" y="203314"/>
                  </a:lnTo>
                  <a:cubicBezTo>
                    <a:pt x="213215" y="197126"/>
                    <a:pt x="210563" y="190938"/>
                    <a:pt x="208795" y="183867"/>
                  </a:cubicBezTo>
                  <a:lnTo>
                    <a:pt x="186696" y="173259"/>
                  </a:lnTo>
                  <a:lnTo>
                    <a:pt x="186696" y="148508"/>
                  </a:lnTo>
                  <a:lnTo>
                    <a:pt x="208795" y="137900"/>
                  </a:lnTo>
                  <a:cubicBezTo>
                    <a:pt x="210563" y="130828"/>
                    <a:pt x="213215" y="124640"/>
                    <a:pt x="216751" y="118453"/>
                  </a:cubicBezTo>
                  <a:lnTo>
                    <a:pt x="209679" y="95469"/>
                  </a:lnTo>
                  <a:lnTo>
                    <a:pt x="227359" y="77790"/>
                  </a:lnTo>
                  <a:lnTo>
                    <a:pt x="250342" y="85745"/>
                  </a:lnTo>
                  <a:cubicBezTo>
                    <a:pt x="256530" y="82210"/>
                    <a:pt x="262718" y="79558"/>
                    <a:pt x="269790" y="77790"/>
                  </a:cubicBezTo>
                  <a:lnTo>
                    <a:pt x="280397" y="55690"/>
                  </a:lnTo>
                  <a:lnTo>
                    <a:pt x="305149" y="55690"/>
                  </a:lnTo>
                  <a:lnTo>
                    <a:pt x="315756" y="76906"/>
                  </a:lnTo>
                  <a:cubicBezTo>
                    <a:pt x="322828" y="78674"/>
                    <a:pt x="329016" y="81326"/>
                    <a:pt x="335204" y="84862"/>
                  </a:cubicBezTo>
                  <a:lnTo>
                    <a:pt x="358187" y="76906"/>
                  </a:lnTo>
                  <a:lnTo>
                    <a:pt x="375866" y="94585"/>
                  </a:lnTo>
                  <a:lnTo>
                    <a:pt x="367911" y="117569"/>
                  </a:lnTo>
                  <a:cubicBezTo>
                    <a:pt x="371447" y="123756"/>
                    <a:pt x="374098" y="129944"/>
                    <a:pt x="375866" y="137016"/>
                  </a:cubicBezTo>
                  <a:lnTo>
                    <a:pt x="397966" y="147624"/>
                  </a:lnTo>
                  <a:lnTo>
                    <a:pt x="397966" y="174143"/>
                  </a:lnTo>
                  <a:close/>
                  <a:moveTo>
                    <a:pt x="286585" y="353590"/>
                  </a:moveTo>
                  <a:lnTo>
                    <a:pt x="264486" y="364197"/>
                  </a:lnTo>
                  <a:cubicBezTo>
                    <a:pt x="262718" y="371269"/>
                    <a:pt x="260066" y="377457"/>
                    <a:pt x="256530" y="383645"/>
                  </a:cubicBezTo>
                  <a:lnTo>
                    <a:pt x="263602" y="406628"/>
                  </a:lnTo>
                  <a:lnTo>
                    <a:pt x="245922" y="424308"/>
                  </a:lnTo>
                  <a:lnTo>
                    <a:pt x="222939" y="416352"/>
                  </a:lnTo>
                  <a:cubicBezTo>
                    <a:pt x="216751" y="419888"/>
                    <a:pt x="210563" y="422540"/>
                    <a:pt x="203492" y="424308"/>
                  </a:cubicBezTo>
                  <a:lnTo>
                    <a:pt x="193768" y="445523"/>
                  </a:lnTo>
                  <a:lnTo>
                    <a:pt x="169017" y="445523"/>
                  </a:lnTo>
                  <a:lnTo>
                    <a:pt x="158409" y="423424"/>
                  </a:lnTo>
                  <a:cubicBezTo>
                    <a:pt x="151337" y="421656"/>
                    <a:pt x="145149" y="419004"/>
                    <a:pt x="138961" y="415468"/>
                  </a:cubicBezTo>
                  <a:lnTo>
                    <a:pt x="115978" y="422540"/>
                  </a:lnTo>
                  <a:lnTo>
                    <a:pt x="98299" y="404860"/>
                  </a:lnTo>
                  <a:lnTo>
                    <a:pt x="106254" y="381877"/>
                  </a:lnTo>
                  <a:cubicBezTo>
                    <a:pt x="102718" y="375689"/>
                    <a:pt x="100067" y="369501"/>
                    <a:pt x="98299" y="362429"/>
                  </a:cubicBezTo>
                  <a:lnTo>
                    <a:pt x="76199" y="351822"/>
                  </a:lnTo>
                  <a:lnTo>
                    <a:pt x="76199" y="327070"/>
                  </a:lnTo>
                  <a:lnTo>
                    <a:pt x="98299" y="316463"/>
                  </a:lnTo>
                  <a:cubicBezTo>
                    <a:pt x="100067" y="309391"/>
                    <a:pt x="102718" y="303203"/>
                    <a:pt x="106254" y="297015"/>
                  </a:cubicBezTo>
                  <a:lnTo>
                    <a:pt x="98299" y="274032"/>
                  </a:lnTo>
                  <a:lnTo>
                    <a:pt x="115978" y="256352"/>
                  </a:lnTo>
                  <a:lnTo>
                    <a:pt x="138961" y="264308"/>
                  </a:lnTo>
                  <a:cubicBezTo>
                    <a:pt x="145149" y="260772"/>
                    <a:pt x="151337" y="258120"/>
                    <a:pt x="158409" y="256352"/>
                  </a:cubicBezTo>
                  <a:lnTo>
                    <a:pt x="169017" y="234253"/>
                  </a:lnTo>
                  <a:lnTo>
                    <a:pt x="194652" y="234253"/>
                  </a:lnTo>
                  <a:lnTo>
                    <a:pt x="205259" y="256352"/>
                  </a:lnTo>
                  <a:cubicBezTo>
                    <a:pt x="212331" y="258120"/>
                    <a:pt x="218519" y="260772"/>
                    <a:pt x="224707" y="264308"/>
                  </a:cubicBezTo>
                  <a:lnTo>
                    <a:pt x="247690" y="256352"/>
                  </a:lnTo>
                  <a:lnTo>
                    <a:pt x="265370" y="274032"/>
                  </a:lnTo>
                  <a:lnTo>
                    <a:pt x="257414" y="297015"/>
                  </a:lnTo>
                  <a:cubicBezTo>
                    <a:pt x="260950" y="303203"/>
                    <a:pt x="263602" y="309391"/>
                    <a:pt x="265370" y="316463"/>
                  </a:cubicBezTo>
                  <a:lnTo>
                    <a:pt x="287469" y="327070"/>
                  </a:lnTo>
                  <a:lnTo>
                    <a:pt x="286585" y="353590"/>
                  </a:lnTo>
                  <a:lnTo>
                    <a:pt x="286585" y="353590"/>
                  </a:lnTo>
                  <a:close/>
                  <a:moveTo>
                    <a:pt x="592440" y="386297"/>
                  </a:moveTo>
                  <a:lnTo>
                    <a:pt x="531446" y="280220"/>
                  </a:lnTo>
                  <a:lnTo>
                    <a:pt x="531446" y="275800"/>
                  </a:lnTo>
                  <a:cubicBezTo>
                    <a:pt x="534982" y="178563"/>
                    <a:pt x="485479" y="87513"/>
                    <a:pt x="401502" y="37127"/>
                  </a:cubicBezTo>
                  <a:cubicBezTo>
                    <a:pt x="317524" y="-12376"/>
                    <a:pt x="214099" y="-12376"/>
                    <a:pt x="130122" y="37127"/>
                  </a:cubicBezTo>
                  <a:cubicBezTo>
                    <a:pt x="46144" y="86629"/>
                    <a:pt x="-3358" y="178563"/>
                    <a:pt x="177" y="275800"/>
                  </a:cubicBezTo>
                  <a:cubicBezTo>
                    <a:pt x="177" y="359777"/>
                    <a:pt x="38188" y="438451"/>
                    <a:pt x="104486" y="489722"/>
                  </a:cubicBezTo>
                  <a:lnTo>
                    <a:pt x="104486" y="713367"/>
                  </a:lnTo>
                  <a:lnTo>
                    <a:pt x="383822" y="713367"/>
                  </a:lnTo>
                  <a:lnTo>
                    <a:pt x="383822" y="607290"/>
                  </a:lnTo>
                  <a:lnTo>
                    <a:pt x="427137" y="607290"/>
                  </a:lnTo>
                  <a:cubicBezTo>
                    <a:pt x="455424" y="607290"/>
                    <a:pt x="481943" y="595798"/>
                    <a:pt x="501391" y="576351"/>
                  </a:cubicBezTo>
                  <a:cubicBezTo>
                    <a:pt x="520838" y="556020"/>
                    <a:pt x="531446" y="529500"/>
                    <a:pt x="531446" y="501213"/>
                  </a:cubicBezTo>
                  <a:lnTo>
                    <a:pt x="531446" y="448175"/>
                  </a:lnTo>
                  <a:lnTo>
                    <a:pt x="570341" y="448175"/>
                  </a:lnTo>
                  <a:cubicBezTo>
                    <a:pt x="593324" y="445523"/>
                    <a:pt x="613655" y="419004"/>
                    <a:pt x="592440" y="38629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2" descr="Research">
            <a:extLst>
              <a:ext uri="{FF2B5EF4-FFF2-40B4-BE49-F238E27FC236}">
                <a16:creationId xmlns:a16="http://schemas.microsoft.com/office/drawing/2014/main" id="{B256369D-76EE-4DD9-8561-33BE4F7442B6}"/>
              </a:ext>
            </a:extLst>
          </p:cNvPr>
          <p:cNvGrpSpPr/>
          <p:nvPr/>
        </p:nvGrpSpPr>
        <p:grpSpPr>
          <a:xfrm>
            <a:off x="3477516" y="1431973"/>
            <a:ext cx="848615" cy="848615"/>
            <a:chOff x="7334034" y="7094505"/>
            <a:chExt cx="848615" cy="8486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4618D59-DE50-4B96-A5F6-3E550C552B20}"/>
                </a:ext>
              </a:extLst>
            </p:cNvPr>
            <p:cNvSpPr/>
            <p:nvPr/>
          </p:nvSpPr>
          <p:spPr>
            <a:xfrm>
              <a:off x="7402979" y="7167870"/>
              <a:ext cx="698339" cy="698339"/>
            </a:xfrm>
            <a:custGeom>
              <a:avLst/>
              <a:gdLst>
                <a:gd name="connsiteX0" fmla="*/ 571936 w 698339"/>
                <a:gd name="connsiteY0" fmla="*/ 484423 h 698339"/>
                <a:gd name="connsiteX1" fmla="*/ 517130 w 698339"/>
                <a:gd name="connsiteY1" fmla="*/ 467627 h 698339"/>
                <a:gd name="connsiteX2" fmla="*/ 477351 w 698339"/>
                <a:gd name="connsiteY2" fmla="*/ 428732 h 698339"/>
                <a:gd name="connsiteX3" fmla="*/ 532157 w 698339"/>
                <a:gd name="connsiteY3" fmla="*/ 267849 h 698339"/>
                <a:gd name="connsiteX4" fmla="*/ 266965 w 698339"/>
                <a:gd name="connsiteY4" fmla="*/ 5 h 698339"/>
                <a:gd name="connsiteX5" fmla="*/ 5 w 698339"/>
                <a:gd name="connsiteY5" fmla="*/ 265197 h 698339"/>
                <a:gd name="connsiteX6" fmla="*/ 265197 w 698339"/>
                <a:gd name="connsiteY6" fmla="*/ 532157 h 698339"/>
                <a:gd name="connsiteX7" fmla="*/ 427848 w 698339"/>
                <a:gd name="connsiteY7" fmla="*/ 477351 h 698339"/>
                <a:gd name="connsiteX8" fmla="*/ 466743 w 698339"/>
                <a:gd name="connsiteY8" fmla="*/ 516246 h 698339"/>
                <a:gd name="connsiteX9" fmla="*/ 483539 w 698339"/>
                <a:gd name="connsiteY9" fmla="*/ 571936 h 698339"/>
                <a:gd name="connsiteX10" fmla="*/ 594035 w 698339"/>
                <a:gd name="connsiteY10" fmla="*/ 682433 h 698339"/>
                <a:gd name="connsiteX11" fmla="*/ 681549 w 698339"/>
                <a:gd name="connsiteY11" fmla="*/ 682433 h 698339"/>
                <a:gd name="connsiteX12" fmla="*/ 681549 w 698339"/>
                <a:gd name="connsiteY12" fmla="*/ 594919 h 698339"/>
                <a:gd name="connsiteX13" fmla="*/ 571936 w 698339"/>
                <a:gd name="connsiteY13" fmla="*/ 484423 h 698339"/>
                <a:gd name="connsiteX14" fmla="*/ 266965 w 698339"/>
                <a:gd name="connsiteY14" fmla="*/ 479119 h 698339"/>
                <a:gd name="connsiteX15" fmla="*/ 54811 w 698339"/>
                <a:gd name="connsiteY15" fmla="*/ 266965 h 698339"/>
                <a:gd name="connsiteX16" fmla="*/ 266965 w 698339"/>
                <a:gd name="connsiteY16" fmla="*/ 54811 h 698339"/>
                <a:gd name="connsiteX17" fmla="*/ 479119 w 698339"/>
                <a:gd name="connsiteY17" fmla="*/ 266965 h 698339"/>
                <a:gd name="connsiteX18" fmla="*/ 266965 w 698339"/>
                <a:gd name="connsiteY18" fmla="*/ 479119 h 69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8339" h="698339">
                  <a:moveTo>
                    <a:pt x="571936" y="484423"/>
                  </a:moveTo>
                  <a:cubicBezTo>
                    <a:pt x="557792" y="470279"/>
                    <a:pt x="536577" y="463207"/>
                    <a:pt x="517130" y="467627"/>
                  </a:cubicBezTo>
                  <a:lnTo>
                    <a:pt x="477351" y="428732"/>
                  </a:lnTo>
                  <a:cubicBezTo>
                    <a:pt x="512710" y="382766"/>
                    <a:pt x="532157" y="326191"/>
                    <a:pt x="532157" y="267849"/>
                  </a:cubicBezTo>
                  <a:cubicBezTo>
                    <a:pt x="533041" y="120225"/>
                    <a:pt x="413705" y="889"/>
                    <a:pt x="266965" y="5"/>
                  </a:cubicBezTo>
                  <a:cubicBezTo>
                    <a:pt x="120225" y="-879"/>
                    <a:pt x="889" y="118457"/>
                    <a:pt x="5" y="265197"/>
                  </a:cubicBezTo>
                  <a:cubicBezTo>
                    <a:pt x="-879" y="411937"/>
                    <a:pt x="118457" y="531273"/>
                    <a:pt x="265197" y="532157"/>
                  </a:cubicBezTo>
                  <a:cubicBezTo>
                    <a:pt x="323539" y="532157"/>
                    <a:pt x="380998" y="512710"/>
                    <a:pt x="427848" y="477351"/>
                  </a:cubicBezTo>
                  <a:lnTo>
                    <a:pt x="466743" y="516246"/>
                  </a:lnTo>
                  <a:cubicBezTo>
                    <a:pt x="463207" y="536577"/>
                    <a:pt x="469395" y="556909"/>
                    <a:pt x="483539" y="571936"/>
                  </a:cubicBezTo>
                  <a:lnTo>
                    <a:pt x="594035" y="682433"/>
                  </a:lnTo>
                  <a:cubicBezTo>
                    <a:pt x="617903" y="706300"/>
                    <a:pt x="657682" y="706300"/>
                    <a:pt x="681549" y="682433"/>
                  </a:cubicBezTo>
                  <a:cubicBezTo>
                    <a:pt x="705416" y="658566"/>
                    <a:pt x="705416" y="618787"/>
                    <a:pt x="681549" y="594919"/>
                  </a:cubicBezTo>
                  <a:lnTo>
                    <a:pt x="571936" y="484423"/>
                  </a:lnTo>
                  <a:close/>
                  <a:moveTo>
                    <a:pt x="266965" y="479119"/>
                  </a:moveTo>
                  <a:cubicBezTo>
                    <a:pt x="149396" y="479119"/>
                    <a:pt x="54811" y="384534"/>
                    <a:pt x="54811" y="266965"/>
                  </a:cubicBezTo>
                  <a:cubicBezTo>
                    <a:pt x="54811" y="149396"/>
                    <a:pt x="149396" y="54811"/>
                    <a:pt x="266965" y="54811"/>
                  </a:cubicBezTo>
                  <a:cubicBezTo>
                    <a:pt x="384534" y="54811"/>
                    <a:pt x="479119" y="149396"/>
                    <a:pt x="479119" y="266965"/>
                  </a:cubicBezTo>
                  <a:cubicBezTo>
                    <a:pt x="479119" y="383650"/>
                    <a:pt x="383650" y="479119"/>
                    <a:pt x="266965" y="479119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534D4-548A-4916-BD57-B4915A6B614A}"/>
                </a:ext>
              </a:extLst>
            </p:cNvPr>
            <p:cNvSpPr/>
            <p:nvPr/>
          </p:nvSpPr>
          <p:spPr>
            <a:xfrm>
              <a:off x="7479890" y="7299248"/>
              <a:ext cx="380109" cy="274032"/>
            </a:xfrm>
            <a:custGeom>
              <a:avLst/>
              <a:gdLst>
                <a:gd name="connsiteX0" fmla="*/ 380109 w 380108"/>
                <a:gd name="connsiteY0" fmla="*/ 122327 h 274031"/>
                <a:gd name="connsiteX1" fmla="*/ 329722 w 380108"/>
                <a:gd name="connsiteY1" fmla="*/ 122327 h 274031"/>
                <a:gd name="connsiteX2" fmla="*/ 318231 w 380108"/>
                <a:gd name="connsiteY2" fmla="*/ 129399 h 274031"/>
                <a:gd name="connsiteX3" fmla="*/ 284640 w 380108"/>
                <a:gd name="connsiteY3" fmla="*/ 165642 h 274031"/>
                <a:gd name="connsiteX4" fmla="*/ 256352 w 380108"/>
                <a:gd name="connsiteY4" fmla="*/ 67521 h 274031"/>
                <a:gd name="connsiteX5" fmla="*/ 236905 w 380108"/>
                <a:gd name="connsiteY5" fmla="*/ 56913 h 274031"/>
                <a:gd name="connsiteX6" fmla="*/ 226297 w 380108"/>
                <a:gd name="connsiteY6" fmla="*/ 66637 h 274031"/>
                <a:gd name="connsiteX7" fmla="*/ 173259 w 380108"/>
                <a:gd name="connsiteY7" fmla="*/ 207189 h 274031"/>
                <a:gd name="connsiteX8" fmla="*/ 137016 w 380108"/>
                <a:gd name="connsiteY8" fmla="*/ 12714 h 274031"/>
                <a:gd name="connsiteX9" fmla="*/ 119336 w 380108"/>
                <a:gd name="connsiteY9" fmla="*/ 339 h 274031"/>
                <a:gd name="connsiteX10" fmla="*/ 106961 w 380108"/>
                <a:gd name="connsiteY10" fmla="*/ 10946 h 274031"/>
                <a:gd name="connsiteX11" fmla="*/ 68950 w 380108"/>
                <a:gd name="connsiteY11" fmla="*/ 122327 h 274031"/>
                <a:gd name="connsiteX12" fmla="*/ 0 w 380108"/>
                <a:gd name="connsiteY12" fmla="*/ 122327 h 274031"/>
                <a:gd name="connsiteX13" fmla="*/ 0 w 380108"/>
                <a:gd name="connsiteY13" fmla="*/ 157686 h 274031"/>
                <a:gd name="connsiteX14" fmla="*/ 80442 w 380108"/>
                <a:gd name="connsiteY14" fmla="*/ 157686 h 274031"/>
                <a:gd name="connsiteX15" fmla="*/ 95469 w 380108"/>
                <a:gd name="connsiteY15" fmla="*/ 144427 h 274031"/>
                <a:gd name="connsiteX16" fmla="*/ 117569 w 380108"/>
                <a:gd name="connsiteY16" fmla="*/ 77244 h 274031"/>
                <a:gd name="connsiteX17" fmla="*/ 152927 w 380108"/>
                <a:gd name="connsiteY17" fmla="*/ 267299 h 274031"/>
                <a:gd name="connsiteX18" fmla="*/ 167071 w 380108"/>
                <a:gd name="connsiteY18" fmla="*/ 279675 h 274031"/>
                <a:gd name="connsiteX19" fmla="*/ 168839 w 380108"/>
                <a:gd name="connsiteY19" fmla="*/ 279675 h 274031"/>
                <a:gd name="connsiteX20" fmla="*/ 183867 w 380108"/>
                <a:gd name="connsiteY20" fmla="*/ 269951 h 274031"/>
                <a:gd name="connsiteX21" fmla="*/ 240441 w 380108"/>
                <a:gd name="connsiteY21" fmla="*/ 121443 h 274031"/>
                <a:gd name="connsiteX22" fmla="*/ 263424 w 380108"/>
                <a:gd name="connsiteY22" fmla="*/ 201001 h 274031"/>
                <a:gd name="connsiteX23" fmla="*/ 282872 w 380108"/>
                <a:gd name="connsiteY23" fmla="*/ 211609 h 274031"/>
                <a:gd name="connsiteX24" fmla="*/ 289943 w 380108"/>
                <a:gd name="connsiteY24" fmla="*/ 207189 h 274031"/>
                <a:gd name="connsiteX25" fmla="*/ 337678 w 380108"/>
                <a:gd name="connsiteY25" fmla="*/ 157686 h 274031"/>
                <a:gd name="connsiteX26" fmla="*/ 380993 w 380108"/>
                <a:gd name="connsiteY26" fmla="*/ 157686 h 274031"/>
                <a:gd name="connsiteX27" fmla="*/ 380993 w 380108"/>
                <a:gd name="connsiteY27" fmla="*/ 122327 h 27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108" h="274031">
                  <a:moveTo>
                    <a:pt x="380109" y="122327"/>
                  </a:moveTo>
                  <a:lnTo>
                    <a:pt x="329722" y="122327"/>
                  </a:lnTo>
                  <a:cubicBezTo>
                    <a:pt x="325302" y="123211"/>
                    <a:pt x="320883" y="125863"/>
                    <a:pt x="318231" y="129399"/>
                  </a:cubicBezTo>
                  <a:lnTo>
                    <a:pt x="284640" y="165642"/>
                  </a:lnTo>
                  <a:lnTo>
                    <a:pt x="256352" y="67521"/>
                  </a:lnTo>
                  <a:cubicBezTo>
                    <a:pt x="253701" y="59565"/>
                    <a:pt x="244861" y="54261"/>
                    <a:pt x="236905" y="56913"/>
                  </a:cubicBezTo>
                  <a:cubicBezTo>
                    <a:pt x="232485" y="58681"/>
                    <a:pt x="228065" y="61333"/>
                    <a:pt x="226297" y="66637"/>
                  </a:cubicBezTo>
                  <a:lnTo>
                    <a:pt x="173259" y="207189"/>
                  </a:lnTo>
                  <a:lnTo>
                    <a:pt x="137016" y="12714"/>
                  </a:lnTo>
                  <a:cubicBezTo>
                    <a:pt x="135248" y="3875"/>
                    <a:pt x="127292" y="-1429"/>
                    <a:pt x="119336" y="339"/>
                  </a:cubicBezTo>
                  <a:cubicBezTo>
                    <a:pt x="114033" y="1223"/>
                    <a:pt x="109613" y="5643"/>
                    <a:pt x="106961" y="10946"/>
                  </a:cubicBezTo>
                  <a:lnTo>
                    <a:pt x="68950" y="122327"/>
                  </a:lnTo>
                  <a:lnTo>
                    <a:pt x="0" y="122327"/>
                  </a:lnTo>
                  <a:lnTo>
                    <a:pt x="0" y="157686"/>
                  </a:lnTo>
                  <a:lnTo>
                    <a:pt x="80442" y="157686"/>
                  </a:lnTo>
                  <a:cubicBezTo>
                    <a:pt x="87513" y="156802"/>
                    <a:pt x="93701" y="151498"/>
                    <a:pt x="95469" y="144427"/>
                  </a:cubicBezTo>
                  <a:lnTo>
                    <a:pt x="117569" y="77244"/>
                  </a:lnTo>
                  <a:lnTo>
                    <a:pt x="152927" y="267299"/>
                  </a:lnTo>
                  <a:cubicBezTo>
                    <a:pt x="153811" y="274371"/>
                    <a:pt x="159999" y="279675"/>
                    <a:pt x="167071" y="279675"/>
                  </a:cubicBezTo>
                  <a:lnTo>
                    <a:pt x="168839" y="279675"/>
                  </a:lnTo>
                  <a:cubicBezTo>
                    <a:pt x="175027" y="279675"/>
                    <a:pt x="181215" y="276139"/>
                    <a:pt x="183867" y="269951"/>
                  </a:cubicBezTo>
                  <a:lnTo>
                    <a:pt x="240441" y="121443"/>
                  </a:lnTo>
                  <a:lnTo>
                    <a:pt x="263424" y="201001"/>
                  </a:lnTo>
                  <a:cubicBezTo>
                    <a:pt x="266076" y="208957"/>
                    <a:pt x="274032" y="214260"/>
                    <a:pt x="282872" y="211609"/>
                  </a:cubicBezTo>
                  <a:cubicBezTo>
                    <a:pt x="285524" y="210725"/>
                    <a:pt x="288176" y="208957"/>
                    <a:pt x="289943" y="207189"/>
                  </a:cubicBezTo>
                  <a:lnTo>
                    <a:pt x="337678" y="157686"/>
                  </a:lnTo>
                  <a:lnTo>
                    <a:pt x="380993" y="157686"/>
                  </a:lnTo>
                  <a:lnTo>
                    <a:pt x="380993" y="12232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aphic 24" descr="Bar graph with upward trend">
            <a:extLst>
              <a:ext uri="{FF2B5EF4-FFF2-40B4-BE49-F238E27FC236}">
                <a16:creationId xmlns:a16="http://schemas.microsoft.com/office/drawing/2014/main" id="{B70824F9-7C19-4B37-AB81-14192A660BA1}"/>
              </a:ext>
            </a:extLst>
          </p:cNvPr>
          <p:cNvGrpSpPr/>
          <p:nvPr/>
        </p:nvGrpSpPr>
        <p:grpSpPr>
          <a:xfrm>
            <a:off x="10054829" y="4666804"/>
            <a:ext cx="848615" cy="848615"/>
            <a:chOff x="3869706" y="7094505"/>
            <a:chExt cx="848615" cy="848615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583AF1A-A696-4E6D-90F9-25D44F618925}"/>
                </a:ext>
              </a:extLst>
            </p:cNvPr>
            <p:cNvSpPr/>
            <p:nvPr/>
          </p:nvSpPr>
          <p:spPr>
            <a:xfrm>
              <a:off x="3993462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7ED28DC-9917-4ED0-8822-BF1826399C95}"/>
                </a:ext>
              </a:extLst>
            </p:cNvPr>
            <p:cNvSpPr/>
            <p:nvPr/>
          </p:nvSpPr>
          <p:spPr>
            <a:xfrm>
              <a:off x="4470808" y="7209422"/>
              <a:ext cx="132596" cy="512705"/>
            </a:xfrm>
            <a:custGeom>
              <a:avLst/>
              <a:gdLst>
                <a:gd name="connsiteX0" fmla="*/ 132596 w 132596"/>
                <a:gd name="connsiteY0" fmla="*/ 512705 h 512704"/>
                <a:gd name="connsiteX1" fmla="*/ 0 w 132596"/>
                <a:gd name="connsiteY1" fmla="*/ 512705 h 512704"/>
                <a:gd name="connsiteX2" fmla="*/ 0 w 132596"/>
                <a:gd name="connsiteY2" fmla="*/ 0 h 512704"/>
                <a:gd name="connsiteX3" fmla="*/ 132596 w 132596"/>
                <a:gd name="connsiteY3" fmla="*/ 0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132596" y="512705"/>
                  </a:moveTo>
                  <a:lnTo>
                    <a:pt x="0" y="51270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689A00-D9D0-42AD-B212-BF2BF34A02D7}"/>
                </a:ext>
              </a:extLst>
            </p:cNvPr>
            <p:cNvSpPr/>
            <p:nvPr/>
          </p:nvSpPr>
          <p:spPr>
            <a:xfrm>
              <a:off x="4285174" y="7386216"/>
              <a:ext cx="132596" cy="335910"/>
            </a:xfrm>
            <a:custGeom>
              <a:avLst/>
              <a:gdLst>
                <a:gd name="connsiteX0" fmla="*/ 132596 w 132596"/>
                <a:gd name="connsiteY0" fmla="*/ 335910 h 335910"/>
                <a:gd name="connsiteX1" fmla="*/ 0 w 132596"/>
                <a:gd name="connsiteY1" fmla="*/ 335910 h 335910"/>
                <a:gd name="connsiteX2" fmla="*/ 0 w 132596"/>
                <a:gd name="connsiteY2" fmla="*/ 0 h 335910"/>
                <a:gd name="connsiteX3" fmla="*/ 132596 w 132596"/>
                <a:gd name="connsiteY3" fmla="*/ 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132596" y="335910"/>
                  </a:moveTo>
                  <a:lnTo>
                    <a:pt x="0" y="335910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A3C39B7-1995-416C-9FF1-7BE628A2D870}"/>
                </a:ext>
              </a:extLst>
            </p:cNvPr>
            <p:cNvSpPr/>
            <p:nvPr/>
          </p:nvSpPr>
          <p:spPr>
            <a:xfrm>
              <a:off x="4099539" y="7545332"/>
              <a:ext cx="132596" cy="176795"/>
            </a:xfrm>
            <a:custGeom>
              <a:avLst/>
              <a:gdLst>
                <a:gd name="connsiteX0" fmla="*/ 132596 w 132596"/>
                <a:gd name="connsiteY0" fmla="*/ 176795 h 176794"/>
                <a:gd name="connsiteX1" fmla="*/ 0 w 132596"/>
                <a:gd name="connsiteY1" fmla="*/ 176795 h 176794"/>
                <a:gd name="connsiteX2" fmla="*/ 0 w 132596"/>
                <a:gd name="connsiteY2" fmla="*/ 0 h 176794"/>
                <a:gd name="connsiteX3" fmla="*/ 132596 w 132596"/>
                <a:gd name="connsiteY3" fmla="*/ 0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132596" y="176795"/>
                  </a:moveTo>
                  <a:lnTo>
                    <a:pt x="0" y="17679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6854E34-9411-41E1-935F-E90B0FBA1361}"/>
                </a:ext>
              </a:extLst>
            </p:cNvPr>
            <p:cNvSpPr/>
            <p:nvPr/>
          </p:nvSpPr>
          <p:spPr>
            <a:xfrm>
              <a:off x="4095915" y="7209422"/>
              <a:ext cx="282872" cy="282872"/>
            </a:xfrm>
            <a:custGeom>
              <a:avLst/>
              <a:gdLst>
                <a:gd name="connsiteX0" fmla="*/ 286496 w 282871"/>
                <a:gd name="connsiteY0" fmla="*/ 121458 h 282871"/>
                <a:gd name="connsiteX1" fmla="*/ 286496 w 282871"/>
                <a:gd name="connsiteY1" fmla="*/ 0 h 282871"/>
                <a:gd name="connsiteX2" fmla="*/ 165038 w 282871"/>
                <a:gd name="connsiteY2" fmla="*/ 0 h 282871"/>
                <a:gd name="connsiteX3" fmla="*/ 213303 w 282871"/>
                <a:gd name="connsiteY3" fmla="*/ 48265 h 282871"/>
                <a:gd name="connsiteX4" fmla="*/ 0 w 282871"/>
                <a:gd name="connsiteY4" fmla="*/ 261568 h 282871"/>
                <a:gd name="connsiteX5" fmla="*/ 24928 w 282871"/>
                <a:gd name="connsiteY5" fmla="*/ 286496 h 282871"/>
                <a:gd name="connsiteX6" fmla="*/ 238231 w 282871"/>
                <a:gd name="connsiteY6" fmla="*/ 73281 h 282871"/>
                <a:gd name="connsiteX7" fmla="*/ 286496 w 282871"/>
                <a:gd name="connsiteY7" fmla="*/ 121458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86496" y="121458"/>
                  </a:moveTo>
                  <a:lnTo>
                    <a:pt x="286496" y="0"/>
                  </a:lnTo>
                  <a:lnTo>
                    <a:pt x="165038" y="0"/>
                  </a:lnTo>
                  <a:lnTo>
                    <a:pt x="213303" y="48265"/>
                  </a:lnTo>
                  <a:lnTo>
                    <a:pt x="0" y="261568"/>
                  </a:lnTo>
                  <a:lnTo>
                    <a:pt x="24928" y="286496"/>
                  </a:lnTo>
                  <a:lnTo>
                    <a:pt x="238231" y="73281"/>
                  </a:lnTo>
                  <a:lnTo>
                    <a:pt x="286496" y="1214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26" descr="Bar graph with downward trend">
            <a:extLst>
              <a:ext uri="{FF2B5EF4-FFF2-40B4-BE49-F238E27FC236}">
                <a16:creationId xmlns:a16="http://schemas.microsoft.com/office/drawing/2014/main" id="{0FD51376-1045-4A86-B847-91003BE91EFB}"/>
              </a:ext>
            </a:extLst>
          </p:cNvPr>
          <p:cNvGrpSpPr/>
          <p:nvPr/>
        </p:nvGrpSpPr>
        <p:grpSpPr>
          <a:xfrm>
            <a:off x="1283340" y="4637881"/>
            <a:ext cx="848615" cy="848615"/>
            <a:chOff x="8933560" y="7094505"/>
            <a:chExt cx="848615" cy="848615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531444-7B3A-4EF2-BE12-F3C9513100AE}"/>
                </a:ext>
              </a:extLst>
            </p:cNvPr>
            <p:cNvSpPr/>
            <p:nvPr/>
          </p:nvSpPr>
          <p:spPr>
            <a:xfrm>
              <a:off x="9048477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EB9A962-6B72-4C2C-9270-0592F1794376}"/>
                </a:ext>
              </a:extLst>
            </p:cNvPr>
            <p:cNvSpPr/>
            <p:nvPr/>
          </p:nvSpPr>
          <p:spPr>
            <a:xfrm>
              <a:off x="9154553" y="7209422"/>
              <a:ext cx="132596" cy="512705"/>
            </a:xfrm>
            <a:custGeom>
              <a:avLst/>
              <a:gdLst>
                <a:gd name="connsiteX0" fmla="*/ 0 w 132596"/>
                <a:gd name="connsiteY0" fmla="*/ 0 h 512704"/>
                <a:gd name="connsiteX1" fmla="*/ 132596 w 132596"/>
                <a:gd name="connsiteY1" fmla="*/ 0 h 512704"/>
                <a:gd name="connsiteX2" fmla="*/ 132596 w 132596"/>
                <a:gd name="connsiteY2" fmla="*/ 512705 h 512704"/>
                <a:gd name="connsiteX3" fmla="*/ 0 w 132596"/>
                <a:gd name="connsiteY3" fmla="*/ 512705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0" y="0"/>
                  </a:moveTo>
                  <a:lnTo>
                    <a:pt x="132596" y="0"/>
                  </a:lnTo>
                  <a:lnTo>
                    <a:pt x="132596" y="512705"/>
                  </a:lnTo>
                  <a:lnTo>
                    <a:pt x="0" y="51270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D9BA3010-3E74-44AF-9A89-E91FDB03A3A9}"/>
                </a:ext>
              </a:extLst>
            </p:cNvPr>
            <p:cNvSpPr/>
            <p:nvPr/>
          </p:nvSpPr>
          <p:spPr>
            <a:xfrm>
              <a:off x="9340188" y="7386216"/>
              <a:ext cx="132596" cy="335910"/>
            </a:xfrm>
            <a:custGeom>
              <a:avLst/>
              <a:gdLst>
                <a:gd name="connsiteX0" fmla="*/ 0 w 132596"/>
                <a:gd name="connsiteY0" fmla="*/ 0 h 335910"/>
                <a:gd name="connsiteX1" fmla="*/ 132596 w 132596"/>
                <a:gd name="connsiteY1" fmla="*/ 0 h 335910"/>
                <a:gd name="connsiteX2" fmla="*/ 132596 w 132596"/>
                <a:gd name="connsiteY2" fmla="*/ 335910 h 335910"/>
                <a:gd name="connsiteX3" fmla="*/ 0 w 132596"/>
                <a:gd name="connsiteY3" fmla="*/ 33591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0" y="0"/>
                  </a:moveTo>
                  <a:lnTo>
                    <a:pt x="132596" y="0"/>
                  </a:lnTo>
                  <a:lnTo>
                    <a:pt x="132596" y="335910"/>
                  </a:lnTo>
                  <a:lnTo>
                    <a:pt x="0" y="33591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C0E358F-6CA4-49CC-906C-2CA0CCDABCC7}"/>
                </a:ext>
              </a:extLst>
            </p:cNvPr>
            <p:cNvSpPr/>
            <p:nvPr/>
          </p:nvSpPr>
          <p:spPr>
            <a:xfrm>
              <a:off x="9525823" y="7545332"/>
              <a:ext cx="132596" cy="176795"/>
            </a:xfrm>
            <a:custGeom>
              <a:avLst/>
              <a:gdLst>
                <a:gd name="connsiteX0" fmla="*/ 0 w 132596"/>
                <a:gd name="connsiteY0" fmla="*/ 0 h 176794"/>
                <a:gd name="connsiteX1" fmla="*/ 132596 w 132596"/>
                <a:gd name="connsiteY1" fmla="*/ 0 h 176794"/>
                <a:gd name="connsiteX2" fmla="*/ 132596 w 132596"/>
                <a:gd name="connsiteY2" fmla="*/ 176795 h 176794"/>
                <a:gd name="connsiteX3" fmla="*/ 0 w 132596"/>
                <a:gd name="connsiteY3" fmla="*/ 176795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0" y="0"/>
                  </a:moveTo>
                  <a:lnTo>
                    <a:pt x="132596" y="0"/>
                  </a:lnTo>
                  <a:lnTo>
                    <a:pt x="132596" y="176795"/>
                  </a:lnTo>
                  <a:lnTo>
                    <a:pt x="0" y="17679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F2E7E21-F305-4D98-9078-F1029DA3C333}"/>
                </a:ext>
              </a:extLst>
            </p:cNvPr>
            <p:cNvSpPr/>
            <p:nvPr/>
          </p:nvSpPr>
          <p:spPr>
            <a:xfrm>
              <a:off x="9363083" y="7205797"/>
              <a:ext cx="282872" cy="282872"/>
            </a:xfrm>
            <a:custGeom>
              <a:avLst/>
              <a:gdLst>
                <a:gd name="connsiteX0" fmla="*/ 238231 w 282871"/>
                <a:gd name="connsiteY0" fmla="*/ 213303 h 282871"/>
                <a:gd name="connsiteX1" fmla="*/ 24928 w 282871"/>
                <a:gd name="connsiteY1" fmla="*/ 0 h 282871"/>
                <a:gd name="connsiteX2" fmla="*/ 0 w 282871"/>
                <a:gd name="connsiteY2" fmla="*/ 24928 h 282871"/>
                <a:gd name="connsiteX3" fmla="*/ 213303 w 282871"/>
                <a:gd name="connsiteY3" fmla="*/ 238231 h 282871"/>
                <a:gd name="connsiteX4" fmla="*/ 165038 w 282871"/>
                <a:gd name="connsiteY4" fmla="*/ 286496 h 282871"/>
                <a:gd name="connsiteX5" fmla="*/ 286496 w 282871"/>
                <a:gd name="connsiteY5" fmla="*/ 286496 h 282871"/>
                <a:gd name="connsiteX6" fmla="*/ 286496 w 282871"/>
                <a:gd name="connsiteY6" fmla="*/ 165038 h 282871"/>
                <a:gd name="connsiteX7" fmla="*/ 238231 w 282871"/>
                <a:gd name="connsiteY7" fmla="*/ 213303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38231" y="213303"/>
                  </a:moveTo>
                  <a:lnTo>
                    <a:pt x="24928" y="0"/>
                  </a:lnTo>
                  <a:lnTo>
                    <a:pt x="0" y="24928"/>
                  </a:lnTo>
                  <a:lnTo>
                    <a:pt x="213303" y="238231"/>
                  </a:lnTo>
                  <a:lnTo>
                    <a:pt x="165038" y="286496"/>
                  </a:lnTo>
                  <a:lnTo>
                    <a:pt x="286496" y="286496"/>
                  </a:lnTo>
                  <a:lnTo>
                    <a:pt x="286496" y="165038"/>
                  </a:lnTo>
                  <a:lnTo>
                    <a:pt x="238231" y="213303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967D4379-3B28-4F6C-8F1E-C6589131E0F4}"/>
              </a:ext>
            </a:extLst>
          </p:cNvPr>
          <p:cNvSpPr txBox="1"/>
          <p:nvPr/>
        </p:nvSpPr>
        <p:spPr>
          <a:xfrm>
            <a:off x="684514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FBF87AD-50A0-4A09-BBBF-7975DE1262E7}"/>
              </a:ext>
            </a:extLst>
          </p:cNvPr>
          <p:cNvSpPr txBox="1"/>
          <p:nvPr/>
        </p:nvSpPr>
        <p:spPr>
          <a:xfrm>
            <a:off x="2873475" y="4023896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1DDA86-B456-4E11-BE95-7756117BEE92}"/>
              </a:ext>
            </a:extLst>
          </p:cNvPr>
          <p:cNvSpPr txBox="1"/>
          <p:nvPr/>
        </p:nvSpPr>
        <p:spPr>
          <a:xfrm>
            <a:off x="5184182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FC2229D-4704-4C5D-8902-F265DB69D322}"/>
              </a:ext>
            </a:extLst>
          </p:cNvPr>
          <p:cNvSpPr txBox="1"/>
          <p:nvPr/>
        </p:nvSpPr>
        <p:spPr>
          <a:xfrm>
            <a:off x="7373143" y="4023896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1F34A68-8C77-464C-907C-0F97958458EB}"/>
              </a:ext>
            </a:extLst>
          </p:cNvPr>
          <p:cNvSpPr txBox="1"/>
          <p:nvPr/>
        </p:nvSpPr>
        <p:spPr>
          <a:xfrm>
            <a:off x="9450788" y="2484719"/>
            <a:ext cx="20566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D13C0BE-C6F7-4192-915E-011EA94D52C5}"/>
              </a:ext>
            </a:extLst>
          </p:cNvPr>
          <p:cNvSpPr txBox="1"/>
          <p:nvPr/>
        </p:nvSpPr>
        <p:spPr>
          <a:xfrm>
            <a:off x="674878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3D8F705-6B06-4EA2-AF82-308B1201F1BC}"/>
              </a:ext>
            </a:extLst>
          </p:cNvPr>
          <p:cNvSpPr txBox="1"/>
          <p:nvPr/>
        </p:nvSpPr>
        <p:spPr>
          <a:xfrm>
            <a:off x="5067471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D3CBD4E-EF14-4F18-9393-FBAEA166BAFF}"/>
              </a:ext>
            </a:extLst>
          </p:cNvPr>
          <p:cNvSpPr txBox="1"/>
          <p:nvPr/>
        </p:nvSpPr>
        <p:spPr>
          <a:xfrm>
            <a:off x="9450788" y="156343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78B173A-40D5-4B4E-AFE1-DF7D9E1000CF}"/>
              </a:ext>
            </a:extLst>
          </p:cNvPr>
          <p:cNvSpPr txBox="1"/>
          <p:nvPr/>
        </p:nvSpPr>
        <p:spPr>
          <a:xfrm>
            <a:off x="2873474" y="448556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0CFE977-8673-4748-8479-29D641044E78}"/>
              </a:ext>
            </a:extLst>
          </p:cNvPr>
          <p:cNvSpPr txBox="1"/>
          <p:nvPr/>
        </p:nvSpPr>
        <p:spPr>
          <a:xfrm>
            <a:off x="7261827" y="4485561"/>
            <a:ext cx="2056699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</p:spTree>
    <p:extLst>
      <p:ext uri="{BB962C8B-B14F-4D97-AF65-F5344CB8AC3E}">
        <p14:creationId xmlns:p14="http://schemas.microsoft.com/office/powerpoint/2010/main" val="334293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8580</TotalTime>
  <Words>415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2019-08-19T21:35:50Z</dcterms:modified>
  <cp:category>Charts &amp; Diagrams</cp:category>
</cp:coreProperties>
</file>