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5" r:id="rId4"/>
    <p:sldId id="356" r:id="rId5"/>
    <p:sldId id="357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115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270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51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2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9EBCB0CD-1EFB-4032-9050-9156E7BF8028}"/>
              </a:ext>
            </a:extLst>
          </p:cNvPr>
          <p:cNvSpPr/>
          <p:nvPr/>
        </p:nvSpPr>
        <p:spPr>
          <a:xfrm>
            <a:off x="1059172" y="4728433"/>
            <a:ext cx="1400541" cy="747490"/>
          </a:xfrm>
          <a:custGeom>
            <a:avLst/>
            <a:gdLst>
              <a:gd name="connsiteX0" fmla="*/ 1322340 w 1400541"/>
              <a:gd name="connsiteY0" fmla="*/ 89264 h 747490"/>
              <a:gd name="connsiteX1" fmla="*/ 1353407 w 1400541"/>
              <a:gd name="connsiteY1" fmla="*/ 99426 h 747490"/>
              <a:gd name="connsiteX2" fmla="*/ 1400541 w 1400541"/>
              <a:gd name="connsiteY2" fmla="*/ 120727 h 747490"/>
              <a:gd name="connsiteX3" fmla="*/ 1392661 w 1400541"/>
              <a:gd name="connsiteY3" fmla="*/ 158805 h 747490"/>
              <a:gd name="connsiteX4" fmla="*/ 1326404 w 1400541"/>
              <a:gd name="connsiteY4" fmla="*/ 210796 h 747490"/>
              <a:gd name="connsiteX5" fmla="*/ 1212517 w 1400541"/>
              <a:gd name="connsiteY5" fmla="*/ 169033 h 747490"/>
              <a:gd name="connsiteX6" fmla="*/ 1202621 w 1400541"/>
              <a:gd name="connsiteY6" fmla="*/ 165342 h 747490"/>
              <a:gd name="connsiteX7" fmla="*/ 1227783 w 1400541"/>
              <a:gd name="connsiteY7" fmla="*/ 168194 h 747490"/>
              <a:gd name="connsiteX8" fmla="*/ 1286655 w 1400541"/>
              <a:gd name="connsiteY8" fmla="*/ 131297 h 747490"/>
              <a:gd name="connsiteX9" fmla="*/ 1322340 w 1400541"/>
              <a:gd name="connsiteY9" fmla="*/ 89264 h 747490"/>
              <a:gd name="connsiteX10" fmla="*/ 842563 w 1400541"/>
              <a:gd name="connsiteY10" fmla="*/ 70 h 747490"/>
              <a:gd name="connsiteX11" fmla="*/ 902619 w 1400541"/>
              <a:gd name="connsiteY11" fmla="*/ 5444 h 747490"/>
              <a:gd name="connsiteX12" fmla="*/ 929966 w 1400541"/>
              <a:gd name="connsiteY12" fmla="*/ 15152 h 747490"/>
              <a:gd name="connsiteX13" fmla="*/ 1007089 w 1400541"/>
              <a:gd name="connsiteY13" fmla="*/ 46876 h 747490"/>
              <a:gd name="connsiteX14" fmla="*/ 950919 w 1400541"/>
              <a:gd name="connsiteY14" fmla="*/ 105055 h 747490"/>
              <a:gd name="connsiteX15" fmla="*/ 951903 w 1400541"/>
              <a:gd name="connsiteY15" fmla="*/ 169475 h 747490"/>
              <a:gd name="connsiteX16" fmla="*/ 952853 w 1400541"/>
              <a:gd name="connsiteY16" fmla="*/ 195800 h 747490"/>
              <a:gd name="connsiteX17" fmla="*/ 980880 w 1400541"/>
              <a:gd name="connsiteY17" fmla="*/ 207747 h 747490"/>
              <a:gd name="connsiteX18" fmla="*/ 1027000 w 1400541"/>
              <a:gd name="connsiteY18" fmla="*/ 211552 h 747490"/>
              <a:gd name="connsiteX19" fmla="*/ 1122782 w 1400541"/>
              <a:gd name="connsiteY19" fmla="*/ 159728 h 747490"/>
              <a:gd name="connsiteX20" fmla="*/ 1176133 w 1400541"/>
              <a:gd name="connsiteY20" fmla="*/ 164759 h 747490"/>
              <a:gd name="connsiteX21" fmla="*/ 1143755 w 1400541"/>
              <a:gd name="connsiteY21" fmla="*/ 212562 h 747490"/>
              <a:gd name="connsiteX22" fmla="*/ 1087215 w 1400541"/>
              <a:gd name="connsiteY22" fmla="*/ 256674 h 747490"/>
              <a:gd name="connsiteX23" fmla="*/ 997000 w 1400541"/>
              <a:gd name="connsiteY23" fmla="*/ 250460 h 747490"/>
              <a:gd name="connsiteX24" fmla="*/ 972517 w 1400541"/>
              <a:gd name="connsiteY24" fmla="*/ 263504 h 747490"/>
              <a:gd name="connsiteX25" fmla="*/ 955793 w 1400541"/>
              <a:gd name="connsiteY25" fmla="*/ 277256 h 747490"/>
              <a:gd name="connsiteX26" fmla="*/ 956625 w 1400541"/>
              <a:gd name="connsiteY26" fmla="*/ 300291 h 747490"/>
              <a:gd name="connsiteX27" fmla="*/ 947034 w 1400541"/>
              <a:gd name="connsiteY27" fmla="*/ 407496 h 747490"/>
              <a:gd name="connsiteX28" fmla="*/ 985242 w 1400541"/>
              <a:gd name="connsiteY28" fmla="*/ 460250 h 747490"/>
              <a:gd name="connsiteX29" fmla="*/ 990937 w 1400541"/>
              <a:gd name="connsiteY29" fmla="*/ 460964 h 747490"/>
              <a:gd name="connsiteX30" fmla="*/ 991170 w 1400541"/>
              <a:gd name="connsiteY30" fmla="*/ 460336 h 747490"/>
              <a:gd name="connsiteX31" fmla="*/ 1017659 w 1400541"/>
              <a:gd name="connsiteY31" fmla="*/ 464029 h 747490"/>
              <a:gd name="connsiteX32" fmla="*/ 1024726 w 1400541"/>
              <a:gd name="connsiteY32" fmla="*/ 453787 h 747490"/>
              <a:gd name="connsiteX33" fmla="*/ 1024953 w 1400541"/>
              <a:gd name="connsiteY33" fmla="*/ 454225 h 747490"/>
              <a:gd name="connsiteX34" fmla="*/ 1025042 w 1400541"/>
              <a:gd name="connsiteY34" fmla="*/ 454094 h 747490"/>
              <a:gd name="connsiteX35" fmla="*/ 1031928 w 1400541"/>
              <a:gd name="connsiteY35" fmla="*/ 478607 h 747490"/>
              <a:gd name="connsiteX36" fmla="*/ 1000400 w 1400541"/>
              <a:gd name="connsiteY36" fmla="*/ 516018 h 747490"/>
              <a:gd name="connsiteX37" fmla="*/ 963806 w 1400541"/>
              <a:gd name="connsiteY37" fmla="*/ 571180 h 747490"/>
              <a:gd name="connsiteX38" fmla="*/ 957880 w 1400541"/>
              <a:gd name="connsiteY38" fmla="*/ 571666 h 747490"/>
              <a:gd name="connsiteX39" fmla="*/ 938282 w 1400541"/>
              <a:gd name="connsiteY39" fmla="*/ 573314 h 747490"/>
              <a:gd name="connsiteX40" fmla="*/ 917618 w 1400541"/>
              <a:gd name="connsiteY40" fmla="*/ 574953 h 747490"/>
              <a:gd name="connsiteX41" fmla="*/ 916686 w 1400541"/>
              <a:gd name="connsiteY41" fmla="*/ 575029 h 747490"/>
              <a:gd name="connsiteX42" fmla="*/ 903258 w 1400541"/>
              <a:gd name="connsiteY42" fmla="*/ 634594 h 747490"/>
              <a:gd name="connsiteX43" fmla="*/ 883633 w 1400541"/>
              <a:gd name="connsiteY43" fmla="*/ 696310 h 747490"/>
              <a:gd name="connsiteX44" fmla="*/ 865379 w 1400541"/>
              <a:gd name="connsiteY44" fmla="*/ 710989 h 747490"/>
              <a:gd name="connsiteX45" fmla="*/ 865158 w 1400541"/>
              <a:gd name="connsiteY45" fmla="*/ 711016 h 747490"/>
              <a:gd name="connsiteX46" fmla="*/ 865059 w 1400541"/>
              <a:gd name="connsiteY46" fmla="*/ 711066 h 747490"/>
              <a:gd name="connsiteX47" fmla="*/ 852863 w 1400541"/>
              <a:gd name="connsiteY47" fmla="*/ 712495 h 747490"/>
              <a:gd name="connsiteX48" fmla="*/ 839563 w 1400541"/>
              <a:gd name="connsiteY48" fmla="*/ 714096 h 747490"/>
              <a:gd name="connsiteX49" fmla="*/ 796771 w 1400541"/>
              <a:gd name="connsiteY49" fmla="*/ 721967 h 747490"/>
              <a:gd name="connsiteX50" fmla="*/ 796641 w 1400541"/>
              <a:gd name="connsiteY50" fmla="*/ 721958 h 747490"/>
              <a:gd name="connsiteX51" fmla="*/ 796468 w 1400541"/>
              <a:gd name="connsiteY51" fmla="*/ 721990 h 747490"/>
              <a:gd name="connsiteX52" fmla="*/ 767737 w 1400541"/>
              <a:gd name="connsiteY52" fmla="*/ 720180 h 747490"/>
              <a:gd name="connsiteX53" fmla="*/ 749994 w 1400541"/>
              <a:gd name="connsiteY53" fmla="*/ 722035 h 747490"/>
              <a:gd name="connsiteX54" fmla="*/ 739568 w 1400541"/>
              <a:gd name="connsiteY54" fmla="*/ 723146 h 747490"/>
              <a:gd name="connsiteX55" fmla="*/ 704007 w 1400541"/>
              <a:gd name="connsiteY55" fmla="*/ 747451 h 747490"/>
              <a:gd name="connsiteX56" fmla="*/ 703850 w 1400541"/>
              <a:gd name="connsiteY56" fmla="*/ 747396 h 747490"/>
              <a:gd name="connsiteX57" fmla="*/ 703683 w 1400541"/>
              <a:gd name="connsiteY57" fmla="*/ 747484 h 747490"/>
              <a:gd name="connsiteX58" fmla="*/ 667820 w 1400541"/>
              <a:gd name="connsiteY58" fmla="*/ 733563 h 747490"/>
              <a:gd name="connsiteX59" fmla="*/ 651673 w 1400541"/>
              <a:gd name="connsiteY59" fmla="*/ 733558 h 747490"/>
              <a:gd name="connsiteX60" fmla="*/ 649319 w 1400541"/>
              <a:gd name="connsiteY60" fmla="*/ 733631 h 747490"/>
              <a:gd name="connsiteX61" fmla="*/ 635737 w 1400541"/>
              <a:gd name="connsiteY61" fmla="*/ 734067 h 747490"/>
              <a:gd name="connsiteX62" fmla="*/ 619367 w 1400541"/>
              <a:gd name="connsiteY62" fmla="*/ 733997 h 747490"/>
              <a:gd name="connsiteX63" fmla="*/ 581052 w 1400541"/>
              <a:gd name="connsiteY63" fmla="*/ 733850 h 747490"/>
              <a:gd name="connsiteX64" fmla="*/ 557311 w 1400541"/>
              <a:gd name="connsiteY64" fmla="*/ 735404 h 747490"/>
              <a:gd name="connsiteX65" fmla="*/ 526576 w 1400541"/>
              <a:gd name="connsiteY65" fmla="*/ 737421 h 747490"/>
              <a:gd name="connsiteX66" fmla="*/ 447108 w 1400541"/>
              <a:gd name="connsiteY66" fmla="*/ 733697 h 747490"/>
              <a:gd name="connsiteX67" fmla="*/ 382732 w 1400541"/>
              <a:gd name="connsiteY67" fmla="*/ 730713 h 747490"/>
              <a:gd name="connsiteX68" fmla="*/ 382509 w 1400541"/>
              <a:gd name="connsiteY68" fmla="*/ 730670 h 747490"/>
              <a:gd name="connsiteX69" fmla="*/ 382400 w 1400541"/>
              <a:gd name="connsiteY69" fmla="*/ 730665 h 747490"/>
              <a:gd name="connsiteX70" fmla="*/ 242262 w 1400541"/>
              <a:gd name="connsiteY70" fmla="*/ 694986 h 747490"/>
              <a:gd name="connsiteX71" fmla="*/ 123661 w 1400541"/>
              <a:gd name="connsiteY71" fmla="*/ 649022 h 747490"/>
              <a:gd name="connsiteX72" fmla="*/ 80587 w 1400541"/>
              <a:gd name="connsiteY72" fmla="*/ 616156 h 747490"/>
              <a:gd name="connsiteX73" fmla="*/ 31262 w 1400541"/>
              <a:gd name="connsiteY73" fmla="*/ 578237 h 747490"/>
              <a:gd name="connsiteX74" fmla="*/ 11508 w 1400541"/>
              <a:gd name="connsiteY74" fmla="*/ 553362 h 747490"/>
              <a:gd name="connsiteX75" fmla="*/ 2728 w 1400541"/>
              <a:gd name="connsiteY75" fmla="*/ 527983 h 747490"/>
              <a:gd name="connsiteX76" fmla="*/ 1846 w 1400541"/>
              <a:gd name="connsiteY76" fmla="*/ 526447 h 747490"/>
              <a:gd name="connsiteX77" fmla="*/ 1815 w 1400541"/>
              <a:gd name="connsiteY77" fmla="*/ 525343 h 747490"/>
              <a:gd name="connsiteX78" fmla="*/ 867 w 1400541"/>
              <a:gd name="connsiteY78" fmla="*/ 522602 h 747490"/>
              <a:gd name="connsiteX79" fmla="*/ 1054 w 1400541"/>
              <a:gd name="connsiteY79" fmla="*/ 498046 h 747490"/>
              <a:gd name="connsiteX80" fmla="*/ 0 w 1400541"/>
              <a:gd name="connsiteY80" fmla="*/ 460253 h 747490"/>
              <a:gd name="connsiteX81" fmla="*/ 1382 w 1400541"/>
              <a:gd name="connsiteY81" fmla="*/ 454958 h 747490"/>
              <a:gd name="connsiteX82" fmla="*/ 1407 w 1400541"/>
              <a:gd name="connsiteY82" fmla="*/ 451604 h 747490"/>
              <a:gd name="connsiteX83" fmla="*/ 1989 w 1400541"/>
              <a:gd name="connsiteY83" fmla="*/ 452631 h 747490"/>
              <a:gd name="connsiteX84" fmla="*/ 14868 w 1400541"/>
              <a:gd name="connsiteY84" fmla="*/ 403289 h 747490"/>
              <a:gd name="connsiteX85" fmla="*/ 8578 w 1400541"/>
              <a:gd name="connsiteY85" fmla="*/ 412493 h 747490"/>
              <a:gd name="connsiteX86" fmla="*/ 37659 w 1400541"/>
              <a:gd name="connsiteY86" fmla="*/ 232039 h 747490"/>
              <a:gd name="connsiteX87" fmla="*/ 153875 w 1400541"/>
              <a:gd name="connsiteY87" fmla="*/ 171326 h 747490"/>
              <a:gd name="connsiteX88" fmla="*/ 189100 w 1400541"/>
              <a:gd name="connsiteY88" fmla="*/ 162772 h 747490"/>
              <a:gd name="connsiteX89" fmla="*/ 210232 w 1400541"/>
              <a:gd name="connsiteY89" fmla="*/ 137438 h 747490"/>
              <a:gd name="connsiteX90" fmla="*/ 265418 w 1400541"/>
              <a:gd name="connsiteY90" fmla="*/ 99196 h 747490"/>
              <a:gd name="connsiteX91" fmla="*/ 326261 w 1400541"/>
              <a:gd name="connsiteY91" fmla="*/ 65148 h 747490"/>
              <a:gd name="connsiteX92" fmla="*/ 388530 w 1400541"/>
              <a:gd name="connsiteY92" fmla="*/ 56584 h 747490"/>
              <a:gd name="connsiteX93" fmla="*/ 459308 w 1400541"/>
              <a:gd name="connsiteY93" fmla="*/ 33770 h 747490"/>
              <a:gd name="connsiteX94" fmla="*/ 595651 w 1400541"/>
              <a:gd name="connsiteY94" fmla="*/ 12655 h 747490"/>
              <a:gd name="connsiteX95" fmla="*/ 729190 w 1400541"/>
              <a:gd name="connsiteY95" fmla="*/ 4612 h 747490"/>
              <a:gd name="connsiteX96" fmla="*/ 788360 w 1400541"/>
              <a:gd name="connsiteY96" fmla="*/ 7940 h 747490"/>
              <a:gd name="connsiteX97" fmla="*/ 842563 w 1400541"/>
              <a:gd name="connsiteY97" fmla="*/ 70 h 747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1400541" h="747490">
                <a:moveTo>
                  <a:pt x="1322340" y="89264"/>
                </a:moveTo>
                <a:cubicBezTo>
                  <a:pt x="1329937" y="90600"/>
                  <a:pt x="1339905" y="93975"/>
                  <a:pt x="1353407" y="99426"/>
                </a:cubicBezTo>
                <a:cubicBezTo>
                  <a:pt x="1363642" y="103453"/>
                  <a:pt x="1381253" y="112009"/>
                  <a:pt x="1400541" y="120727"/>
                </a:cubicBezTo>
                <a:lnTo>
                  <a:pt x="1392661" y="158805"/>
                </a:lnTo>
                <a:cubicBezTo>
                  <a:pt x="1348376" y="151591"/>
                  <a:pt x="1359784" y="201407"/>
                  <a:pt x="1326404" y="210796"/>
                </a:cubicBezTo>
                <a:cubicBezTo>
                  <a:pt x="1304101" y="217003"/>
                  <a:pt x="1236002" y="178596"/>
                  <a:pt x="1212517" y="169033"/>
                </a:cubicBezTo>
                <a:cubicBezTo>
                  <a:pt x="1208824" y="167523"/>
                  <a:pt x="1205810" y="166517"/>
                  <a:pt x="1202621" y="165342"/>
                </a:cubicBezTo>
                <a:cubicBezTo>
                  <a:pt x="1210501" y="167020"/>
                  <a:pt x="1218894" y="168026"/>
                  <a:pt x="1227783" y="168194"/>
                </a:cubicBezTo>
                <a:cubicBezTo>
                  <a:pt x="1268036" y="168530"/>
                  <a:pt x="1274743" y="164000"/>
                  <a:pt x="1286655" y="131297"/>
                </a:cubicBezTo>
                <a:cubicBezTo>
                  <a:pt x="1298104" y="99597"/>
                  <a:pt x="1299549" y="85255"/>
                  <a:pt x="1322340" y="89264"/>
                </a:cubicBezTo>
                <a:close/>
                <a:moveTo>
                  <a:pt x="842563" y="70"/>
                </a:moveTo>
                <a:cubicBezTo>
                  <a:pt x="863369" y="1422"/>
                  <a:pt x="882650" y="3433"/>
                  <a:pt x="902619" y="5444"/>
                </a:cubicBezTo>
                <a:cubicBezTo>
                  <a:pt x="911669" y="6276"/>
                  <a:pt x="920916" y="13314"/>
                  <a:pt x="929966" y="15152"/>
                </a:cubicBezTo>
                <a:cubicBezTo>
                  <a:pt x="946394" y="19035"/>
                  <a:pt x="988005" y="32280"/>
                  <a:pt x="1007089" y="46876"/>
                </a:cubicBezTo>
                <a:cubicBezTo>
                  <a:pt x="1000892" y="81583"/>
                  <a:pt x="966364" y="78219"/>
                  <a:pt x="950919" y="105055"/>
                </a:cubicBezTo>
                <a:cubicBezTo>
                  <a:pt x="937688" y="127869"/>
                  <a:pt x="949886" y="147181"/>
                  <a:pt x="951903" y="169475"/>
                </a:cubicBezTo>
                <a:lnTo>
                  <a:pt x="952853" y="195800"/>
                </a:lnTo>
                <a:lnTo>
                  <a:pt x="980880" y="207747"/>
                </a:lnTo>
                <a:cubicBezTo>
                  <a:pt x="995830" y="213027"/>
                  <a:pt x="1011027" y="215769"/>
                  <a:pt x="1027000" y="211552"/>
                </a:cubicBezTo>
                <a:cubicBezTo>
                  <a:pt x="1062080" y="202326"/>
                  <a:pt x="1085053" y="167945"/>
                  <a:pt x="1122782" y="159728"/>
                </a:cubicBezTo>
                <a:cubicBezTo>
                  <a:pt x="1141052" y="155706"/>
                  <a:pt x="1158187" y="160059"/>
                  <a:pt x="1176133" y="164759"/>
                </a:cubicBezTo>
                <a:cubicBezTo>
                  <a:pt x="1158998" y="164428"/>
                  <a:pt x="1155863" y="179852"/>
                  <a:pt x="1143755" y="212562"/>
                </a:cubicBezTo>
                <a:cubicBezTo>
                  <a:pt x="1130512" y="248615"/>
                  <a:pt x="1123971" y="254150"/>
                  <a:pt x="1087215" y="256674"/>
                </a:cubicBezTo>
                <a:cubicBezTo>
                  <a:pt x="1051864" y="259024"/>
                  <a:pt x="1027378" y="240398"/>
                  <a:pt x="997000" y="250460"/>
                </a:cubicBezTo>
                <a:cubicBezTo>
                  <a:pt x="988230" y="253398"/>
                  <a:pt x="980176" y="258022"/>
                  <a:pt x="972517" y="263504"/>
                </a:cubicBezTo>
                <a:lnTo>
                  <a:pt x="955793" y="277256"/>
                </a:lnTo>
                <a:lnTo>
                  <a:pt x="956625" y="300291"/>
                </a:lnTo>
                <a:cubicBezTo>
                  <a:pt x="958445" y="336349"/>
                  <a:pt x="954756" y="372443"/>
                  <a:pt x="947034" y="407496"/>
                </a:cubicBezTo>
                <a:cubicBezTo>
                  <a:pt x="935229" y="462077"/>
                  <a:pt x="955103" y="459496"/>
                  <a:pt x="985242" y="460250"/>
                </a:cubicBezTo>
                <a:lnTo>
                  <a:pt x="990937" y="460964"/>
                </a:lnTo>
                <a:lnTo>
                  <a:pt x="991170" y="460336"/>
                </a:lnTo>
                <a:cubicBezTo>
                  <a:pt x="999583" y="460665"/>
                  <a:pt x="1008477" y="461338"/>
                  <a:pt x="1017659" y="464029"/>
                </a:cubicBezTo>
                <a:cubicBezTo>
                  <a:pt x="1020015" y="460500"/>
                  <a:pt x="1022371" y="457151"/>
                  <a:pt x="1024726" y="453787"/>
                </a:cubicBezTo>
                <a:lnTo>
                  <a:pt x="1024953" y="454225"/>
                </a:lnTo>
                <a:lnTo>
                  <a:pt x="1025042" y="454094"/>
                </a:lnTo>
                <a:cubicBezTo>
                  <a:pt x="1026911" y="451598"/>
                  <a:pt x="1030600" y="481623"/>
                  <a:pt x="1031928" y="478607"/>
                </a:cubicBezTo>
                <a:cubicBezTo>
                  <a:pt x="1028584" y="494209"/>
                  <a:pt x="1008958" y="503258"/>
                  <a:pt x="1000400" y="516018"/>
                </a:cubicBezTo>
                <a:cubicBezTo>
                  <a:pt x="983775" y="540669"/>
                  <a:pt x="993514" y="557936"/>
                  <a:pt x="963806" y="571180"/>
                </a:cubicBezTo>
                <a:lnTo>
                  <a:pt x="957880" y="571666"/>
                </a:lnTo>
                <a:lnTo>
                  <a:pt x="938282" y="573314"/>
                </a:lnTo>
                <a:lnTo>
                  <a:pt x="917618" y="574953"/>
                </a:lnTo>
                <a:lnTo>
                  <a:pt x="916686" y="575029"/>
                </a:lnTo>
                <a:cubicBezTo>
                  <a:pt x="894700" y="588135"/>
                  <a:pt x="905619" y="619478"/>
                  <a:pt x="903258" y="634594"/>
                </a:cubicBezTo>
                <a:cubicBezTo>
                  <a:pt x="900406" y="652381"/>
                  <a:pt x="895241" y="681887"/>
                  <a:pt x="883633" y="696310"/>
                </a:cubicBezTo>
                <a:cubicBezTo>
                  <a:pt x="875936" y="705949"/>
                  <a:pt x="871288" y="709433"/>
                  <a:pt x="865379" y="710989"/>
                </a:cubicBezTo>
                <a:lnTo>
                  <a:pt x="865158" y="711016"/>
                </a:lnTo>
                <a:lnTo>
                  <a:pt x="865059" y="711066"/>
                </a:lnTo>
                <a:lnTo>
                  <a:pt x="852863" y="712495"/>
                </a:lnTo>
                <a:lnTo>
                  <a:pt x="839563" y="714096"/>
                </a:lnTo>
                <a:cubicBezTo>
                  <a:pt x="823774" y="716454"/>
                  <a:pt x="814380" y="721482"/>
                  <a:pt x="796771" y="721967"/>
                </a:cubicBezTo>
                <a:lnTo>
                  <a:pt x="796641" y="721958"/>
                </a:lnTo>
                <a:lnTo>
                  <a:pt x="796468" y="721990"/>
                </a:lnTo>
                <a:cubicBezTo>
                  <a:pt x="787911" y="722237"/>
                  <a:pt x="777803" y="720810"/>
                  <a:pt x="767737" y="720180"/>
                </a:cubicBezTo>
                <a:lnTo>
                  <a:pt x="749994" y="722035"/>
                </a:lnTo>
                <a:lnTo>
                  <a:pt x="739568" y="723146"/>
                </a:lnTo>
                <a:cubicBezTo>
                  <a:pt x="722107" y="730357"/>
                  <a:pt x="723485" y="746618"/>
                  <a:pt x="704007" y="747451"/>
                </a:cubicBezTo>
                <a:lnTo>
                  <a:pt x="703850" y="747396"/>
                </a:lnTo>
                <a:lnTo>
                  <a:pt x="703683" y="747484"/>
                </a:lnTo>
                <a:cubicBezTo>
                  <a:pt x="693972" y="747814"/>
                  <a:pt x="678684" y="735238"/>
                  <a:pt x="667820" y="733563"/>
                </a:cubicBezTo>
                <a:cubicBezTo>
                  <a:pt x="662364" y="732637"/>
                  <a:pt x="657027" y="733055"/>
                  <a:pt x="651673" y="733558"/>
                </a:cubicBezTo>
                <a:lnTo>
                  <a:pt x="649319" y="733631"/>
                </a:lnTo>
                <a:lnTo>
                  <a:pt x="635737" y="734067"/>
                </a:lnTo>
                <a:lnTo>
                  <a:pt x="619367" y="733997"/>
                </a:lnTo>
                <a:lnTo>
                  <a:pt x="581052" y="733850"/>
                </a:lnTo>
                <a:lnTo>
                  <a:pt x="557311" y="735404"/>
                </a:lnTo>
                <a:lnTo>
                  <a:pt x="526576" y="737421"/>
                </a:lnTo>
                <a:lnTo>
                  <a:pt x="447108" y="733697"/>
                </a:lnTo>
                <a:lnTo>
                  <a:pt x="382732" y="730713"/>
                </a:lnTo>
                <a:lnTo>
                  <a:pt x="382509" y="730670"/>
                </a:lnTo>
                <a:lnTo>
                  <a:pt x="382400" y="730665"/>
                </a:lnTo>
                <a:cubicBezTo>
                  <a:pt x="335178" y="724248"/>
                  <a:pt x="288630" y="713012"/>
                  <a:pt x="242262" y="694986"/>
                </a:cubicBezTo>
                <a:cubicBezTo>
                  <a:pt x="203033" y="679720"/>
                  <a:pt x="162073" y="666293"/>
                  <a:pt x="123661" y="649022"/>
                </a:cubicBezTo>
                <a:cubicBezTo>
                  <a:pt x="100538" y="638630"/>
                  <a:pt x="96355" y="634594"/>
                  <a:pt x="80587" y="616156"/>
                </a:cubicBezTo>
                <a:cubicBezTo>
                  <a:pt x="64289" y="597197"/>
                  <a:pt x="50203" y="594506"/>
                  <a:pt x="31262" y="578237"/>
                </a:cubicBezTo>
                <a:cubicBezTo>
                  <a:pt x="23005" y="571153"/>
                  <a:pt x="16497" y="562748"/>
                  <a:pt x="11508" y="553362"/>
                </a:cubicBezTo>
                <a:lnTo>
                  <a:pt x="2728" y="527983"/>
                </a:lnTo>
                <a:lnTo>
                  <a:pt x="1846" y="526447"/>
                </a:lnTo>
                <a:lnTo>
                  <a:pt x="1815" y="525343"/>
                </a:lnTo>
                <a:lnTo>
                  <a:pt x="867" y="522602"/>
                </a:lnTo>
                <a:lnTo>
                  <a:pt x="1054" y="498046"/>
                </a:lnTo>
                <a:lnTo>
                  <a:pt x="0" y="460253"/>
                </a:lnTo>
                <a:lnTo>
                  <a:pt x="1382" y="454958"/>
                </a:lnTo>
                <a:lnTo>
                  <a:pt x="1407" y="451604"/>
                </a:lnTo>
                <a:lnTo>
                  <a:pt x="1989" y="452631"/>
                </a:lnTo>
                <a:lnTo>
                  <a:pt x="14868" y="403289"/>
                </a:lnTo>
                <a:lnTo>
                  <a:pt x="8578" y="412493"/>
                </a:lnTo>
                <a:cubicBezTo>
                  <a:pt x="18254" y="352342"/>
                  <a:pt x="27983" y="292190"/>
                  <a:pt x="37659" y="232039"/>
                </a:cubicBezTo>
                <a:cubicBezTo>
                  <a:pt x="50591" y="195809"/>
                  <a:pt x="108250" y="181579"/>
                  <a:pt x="153875" y="171326"/>
                </a:cubicBezTo>
                <a:lnTo>
                  <a:pt x="189100" y="162772"/>
                </a:lnTo>
                <a:lnTo>
                  <a:pt x="210232" y="137438"/>
                </a:lnTo>
                <a:cubicBezTo>
                  <a:pt x="224151" y="122668"/>
                  <a:pt x="247760" y="109424"/>
                  <a:pt x="265418" y="99196"/>
                </a:cubicBezTo>
                <a:cubicBezTo>
                  <a:pt x="283863" y="88447"/>
                  <a:pt x="305799" y="70349"/>
                  <a:pt x="326261" y="65148"/>
                </a:cubicBezTo>
                <a:cubicBezTo>
                  <a:pt x="351444" y="58595"/>
                  <a:pt x="363494" y="66812"/>
                  <a:pt x="388530" y="56584"/>
                </a:cubicBezTo>
                <a:cubicBezTo>
                  <a:pt x="413172" y="46530"/>
                  <a:pt x="432600" y="37480"/>
                  <a:pt x="459308" y="33770"/>
                </a:cubicBezTo>
                <a:cubicBezTo>
                  <a:pt x="506428" y="27252"/>
                  <a:pt x="552367" y="13661"/>
                  <a:pt x="595651" y="12655"/>
                </a:cubicBezTo>
                <a:cubicBezTo>
                  <a:pt x="641098" y="11650"/>
                  <a:pt x="684579" y="7940"/>
                  <a:pt x="729190" y="4612"/>
                </a:cubicBezTo>
                <a:cubicBezTo>
                  <a:pt x="751963" y="2913"/>
                  <a:pt x="765883" y="6276"/>
                  <a:pt x="788360" y="7940"/>
                </a:cubicBezTo>
                <a:cubicBezTo>
                  <a:pt x="805133" y="9119"/>
                  <a:pt x="825643" y="-936"/>
                  <a:pt x="842563" y="7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254000" dist="203200" dir="5400000" algn="ctr" rotWithShape="0">
              <a:srgbClr val="000000">
                <a:alpha val="40000"/>
              </a:srgbClr>
            </a:outerShdw>
          </a:effectLst>
        </p:spPr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75634C2-FC77-49BC-84AE-743C523ABFB7}"/>
              </a:ext>
            </a:extLst>
          </p:cNvPr>
          <p:cNvGrpSpPr/>
          <p:nvPr/>
        </p:nvGrpSpPr>
        <p:grpSpPr>
          <a:xfrm>
            <a:off x="1910201" y="1891832"/>
            <a:ext cx="10472300" cy="3134573"/>
            <a:chOff x="1910201" y="1848261"/>
            <a:chExt cx="10472300" cy="3288871"/>
          </a:xfrm>
        </p:grpSpPr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237A51D2-1F18-4E82-BFC1-B50C2A4C9E52}"/>
                </a:ext>
              </a:extLst>
            </p:cNvPr>
            <p:cNvSpPr/>
            <p:nvPr/>
          </p:nvSpPr>
          <p:spPr>
            <a:xfrm>
              <a:off x="2355732" y="1955770"/>
              <a:ext cx="10018568" cy="3076162"/>
            </a:xfrm>
            <a:custGeom>
              <a:avLst/>
              <a:gdLst>
                <a:gd name="connsiteX0" fmla="*/ 2720555 w 10018568"/>
                <a:gd name="connsiteY0" fmla="*/ 2927706 h 3076162"/>
                <a:gd name="connsiteX1" fmla="*/ 2720737 w 10018568"/>
                <a:gd name="connsiteY1" fmla="*/ 2927758 h 3076162"/>
                <a:gd name="connsiteX2" fmla="*/ 2720555 w 10018568"/>
                <a:gd name="connsiteY2" fmla="*/ 2932011 h 3076162"/>
                <a:gd name="connsiteX3" fmla="*/ 5797194 w 10018568"/>
                <a:gd name="connsiteY3" fmla="*/ 1090 h 3076162"/>
                <a:gd name="connsiteX4" fmla="*/ 5894160 w 10018568"/>
                <a:gd name="connsiteY4" fmla="*/ 23003 h 3076162"/>
                <a:gd name="connsiteX5" fmla="*/ 6001223 w 10018568"/>
                <a:gd name="connsiteY5" fmla="*/ 80397 h 3076162"/>
                <a:gd name="connsiteX6" fmla="*/ 6086186 w 10018568"/>
                <a:gd name="connsiteY6" fmla="*/ 115120 h 3076162"/>
                <a:gd name="connsiteX7" fmla="*/ 6174588 w 10018568"/>
                <a:gd name="connsiteY7" fmla="*/ 143386 h 3076162"/>
                <a:gd name="connsiteX8" fmla="*/ 6307190 w 10018568"/>
                <a:gd name="connsiteY8" fmla="*/ 140660 h 3076162"/>
                <a:gd name="connsiteX9" fmla="*/ 6312592 w 10018568"/>
                <a:gd name="connsiteY9" fmla="*/ 114259 h 3076162"/>
                <a:gd name="connsiteX10" fmla="*/ 6446176 w 10018568"/>
                <a:gd name="connsiteY10" fmla="*/ 111246 h 3076162"/>
                <a:gd name="connsiteX11" fmla="*/ 6530157 w 10018568"/>
                <a:gd name="connsiteY11" fmla="*/ 130903 h 3076162"/>
                <a:gd name="connsiteX12" fmla="*/ 6638694 w 10018568"/>
                <a:gd name="connsiteY12" fmla="*/ 139799 h 3076162"/>
                <a:gd name="connsiteX13" fmla="*/ 6772278 w 10018568"/>
                <a:gd name="connsiteY13" fmla="*/ 122581 h 3076162"/>
                <a:gd name="connsiteX14" fmla="*/ 6786520 w 10018568"/>
                <a:gd name="connsiteY14" fmla="*/ 204511 h 3076162"/>
                <a:gd name="connsiteX15" fmla="*/ 6835142 w 10018568"/>
                <a:gd name="connsiteY15" fmla="*/ 206376 h 3076162"/>
                <a:gd name="connsiteX16" fmla="*/ 6872466 w 10018568"/>
                <a:gd name="connsiteY16" fmla="*/ 218716 h 3076162"/>
                <a:gd name="connsiteX17" fmla="*/ 6927962 w 10018568"/>
                <a:gd name="connsiteY17" fmla="*/ 236364 h 3076162"/>
                <a:gd name="connsiteX18" fmla="*/ 6978548 w 10018568"/>
                <a:gd name="connsiteY18" fmla="*/ 207524 h 3076162"/>
                <a:gd name="connsiteX19" fmla="*/ 7080700 w 10018568"/>
                <a:gd name="connsiteY19" fmla="*/ 191597 h 3076162"/>
                <a:gd name="connsiteX20" fmla="*/ 7120972 w 10018568"/>
                <a:gd name="connsiteY20" fmla="*/ 158022 h 3076162"/>
                <a:gd name="connsiteX21" fmla="*/ 7190711 w 10018568"/>
                <a:gd name="connsiteY21" fmla="*/ 159313 h 3076162"/>
                <a:gd name="connsiteX22" fmla="*/ 7309562 w 10018568"/>
                <a:gd name="connsiteY22" fmla="*/ 148121 h 3076162"/>
                <a:gd name="connsiteX23" fmla="*/ 7376354 w 10018568"/>
                <a:gd name="connsiteY23" fmla="*/ 92449 h 3076162"/>
                <a:gd name="connsiteX24" fmla="*/ 7443636 w 10018568"/>
                <a:gd name="connsiteY24" fmla="*/ 30894 h 3076162"/>
                <a:gd name="connsiteX25" fmla="*/ 7546280 w 10018568"/>
                <a:gd name="connsiteY25" fmla="*/ 48686 h 3076162"/>
                <a:gd name="connsiteX26" fmla="*/ 7630262 w 10018568"/>
                <a:gd name="connsiteY26" fmla="*/ 40364 h 3076162"/>
                <a:gd name="connsiteX27" fmla="*/ 7816395 w 10018568"/>
                <a:gd name="connsiteY27" fmla="*/ 89580 h 3076162"/>
                <a:gd name="connsiteX28" fmla="*/ 7866489 w 10018568"/>
                <a:gd name="connsiteY28" fmla="*/ 46678 h 3076162"/>
                <a:gd name="connsiteX29" fmla="*/ 7921985 w 10018568"/>
                <a:gd name="connsiteY29" fmla="*/ 92162 h 3076162"/>
                <a:gd name="connsiteX30" fmla="*/ 8039363 w 10018568"/>
                <a:gd name="connsiteY30" fmla="*/ 188441 h 3076162"/>
                <a:gd name="connsiteX31" fmla="*/ 8086510 w 10018568"/>
                <a:gd name="connsiteY31" fmla="*/ 189588 h 3076162"/>
                <a:gd name="connsiteX32" fmla="*/ 8152811 w 10018568"/>
                <a:gd name="connsiteY32" fmla="*/ 217137 h 3076162"/>
                <a:gd name="connsiteX33" fmla="*/ 8157722 w 10018568"/>
                <a:gd name="connsiteY33" fmla="*/ 193893 h 3076162"/>
                <a:gd name="connsiteX34" fmla="*/ 8266259 w 10018568"/>
                <a:gd name="connsiteY34" fmla="*/ 190880 h 3076162"/>
                <a:gd name="connsiteX35" fmla="*/ 8383145 w 10018568"/>
                <a:gd name="connsiteY35" fmla="*/ 190880 h 3076162"/>
                <a:gd name="connsiteX36" fmla="*/ 8540303 w 10018568"/>
                <a:gd name="connsiteY36" fmla="*/ 187436 h 3076162"/>
                <a:gd name="connsiteX37" fmla="*/ 8629686 w 10018568"/>
                <a:gd name="connsiteY37" fmla="*/ 184423 h 3076162"/>
                <a:gd name="connsiteX38" fmla="*/ 8684692 w 10018568"/>
                <a:gd name="connsiteY38" fmla="*/ 206807 h 3076162"/>
                <a:gd name="connsiteX39" fmla="*/ 8701881 w 10018568"/>
                <a:gd name="connsiteY39" fmla="*/ 206807 h 3076162"/>
                <a:gd name="connsiteX40" fmla="*/ 8735277 w 10018568"/>
                <a:gd name="connsiteY40" fmla="*/ 194467 h 3076162"/>
                <a:gd name="connsiteX41" fmla="*/ 8782915 w 10018568"/>
                <a:gd name="connsiteY41" fmla="*/ 188297 h 3076162"/>
                <a:gd name="connsiteX42" fmla="*/ 8812382 w 10018568"/>
                <a:gd name="connsiteY42" fmla="*/ 160318 h 3076162"/>
                <a:gd name="connsiteX43" fmla="*/ 8817293 w 10018568"/>
                <a:gd name="connsiteY43" fmla="*/ 190162 h 3076162"/>
                <a:gd name="connsiteX44" fmla="*/ 8865914 w 10018568"/>
                <a:gd name="connsiteY44" fmla="*/ 216420 h 3076162"/>
                <a:gd name="connsiteX45" fmla="*/ 8917482 w 10018568"/>
                <a:gd name="connsiteY45" fmla="*/ 207667 h 3076162"/>
                <a:gd name="connsiteX46" fmla="*/ 8949404 w 10018568"/>
                <a:gd name="connsiteY46" fmla="*/ 187723 h 3076162"/>
                <a:gd name="connsiteX47" fmla="*/ 9052048 w 10018568"/>
                <a:gd name="connsiteY47" fmla="*/ 143530 h 3076162"/>
                <a:gd name="connsiteX48" fmla="*/ 9162058 w 10018568"/>
                <a:gd name="connsiteY48" fmla="*/ 157878 h 3076162"/>
                <a:gd name="connsiteX49" fmla="*/ 9213626 w 10018568"/>
                <a:gd name="connsiteY49" fmla="*/ 166631 h 3076162"/>
                <a:gd name="connsiteX50" fmla="*/ 9250460 w 10018568"/>
                <a:gd name="connsiteY50" fmla="*/ 189445 h 3076162"/>
                <a:gd name="connsiteX51" fmla="*/ 9303991 w 10018568"/>
                <a:gd name="connsiteY51" fmla="*/ 148121 h 3076162"/>
                <a:gd name="connsiteX52" fmla="*/ 9322654 w 10018568"/>
                <a:gd name="connsiteY52" fmla="*/ 139943 h 3076162"/>
                <a:gd name="connsiteX53" fmla="*/ 9502894 w 10018568"/>
                <a:gd name="connsiteY53" fmla="*/ 95032 h 3076162"/>
                <a:gd name="connsiteX54" fmla="*/ 9561337 w 10018568"/>
                <a:gd name="connsiteY54" fmla="*/ 47538 h 3076162"/>
                <a:gd name="connsiteX55" fmla="*/ 9611431 w 10018568"/>
                <a:gd name="connsiteY55" fmla="*/ 19416 h 3076162"/>
                <a:gd name="connsiteX56" fmla="*/ 9679205 w 10018568"/>
                <a:gd name="connsiteY56" fmla="*/ 32616 h 3076162"/>
                <a:gd name="connsiteX57" fmla="*/ 9737649 w 10018568"/>
                <a:gd name="connsiteY57" fmla="*/ 33477 h 3076162"/>
                <a:gd name="connsiteX58" fmla="*/ 9745506 w 10018568"/>
                <a:gd name="connsiteY58" fmla="*/ 112968 h 3076162"/>
                <a:gd name="connsiteX59" fmla="*/ 9789216 w 10018568"/>
                <a:gd name="connsiteY59" fmla="*/ 113254 h 3076162"/>
                <a:gd name="connsiteX60" fmla="*/ 9814754 w 10018568"/>
                <a:gd name="connsiteY60" fmla="*/ 124303 h 3076162"/>
                <a:gd name="connsiteX61" fmla="*/ 9865339 w 10018568"/>
                <a:gd name="connsiteY61" fmla="*/ 131334 h 3076162"/>
                <a:gd name="connsiteX62" fmla="*/ 9983699 w 10018568"/>
                <a:gd name="connsiteY62" fmla="*/ 140086 h 3076162"/>
                <a:gd name="connsiteX63" fmla="*/ 10018568 w 10018568"/>
                <a:gd name="connsiteY63" fmla="*/ 128607 h 3076162"/>
                <a:gd name="connsiteX64" fmla="*/ 10018568 w 10018568"/>
                <a:gd name="connsiteY64" fmla="*/ 2975056 h 3076162"/>
                <a:gd name="connsiteX65" fmla="*/ 10007763 w 10018568"/>
                <a:gd name="connsiteY65" fmla="*/ 2970895 h 3076162"/>
                <a:gd name="connsiteX66" fmla="*/ 9880564 w 10018568"/>
                <a:gd name="connsiteY66" fmla="*/ 2981083 h 3076162"/>
                <a:gd name="connsiteX67" fmla="*/ 9797565 w 10018568"/>
                <a:gd name="connsiteY67" fmla="*/ 2980652 h 3076162"/>
                <a:gd name="connsiteX68" fmla="*/ 9703761 w 10018568"/>
                <a:gd name="connsiteY68" fmla="*/ 2973335 h 3076162"/>
                <a:gd name="connsiteX69" fmla="*/ 9675277 w 10018568"/>
                <a:gd name="connsiteY69" fmla="*/ 2952242 h 3076162"/>
                <a:gd name="connsiteX70" fmla="*/ 9587366 w 10018568"/>
                <a:gd name="connsiteY70" fmla="*/ 2949229 h 3076162"/>
                <a:gd name="connsiteX71" fmla="*/ 9533343 w 10018568"/>
                <a:gd name="connsiteY71" fmla="*/ 2945355 h 3076162"/>
                <a:gd name="connsiteX72" fmla="*/ 9441504 w 10018568"/>
                <a:gd name="connsiteY72" fmla="*/ 3040629 h 3076162"/>
                <a:gd name="connsiteX73" fmla="*/ 9414984 w 10018568"/>
                <a:gd name="connsiteY73" fmla="*/ 3043212 h 3076162"/>
                <a:gd name="connsiteX74" fmla="*/ 9408108 w 10018568"/>
                <a:gd name="connsiteY74" fmla="*/ 3045938 h 3076162"/>
                <a:gd name="connsiteX75" fmla="*/ 9322654 w 10018568"/>
                <a:gd name="connsiteY75" fmla="*/ 3032450 h 3076162"/>
                <a:gd name="connsiteX76" fmla="*/ 9303500 w 10018568"/>
                <a:gd name="connsiteY76" fmla="*/ 3015806 h 3076162"/>
                <a:gd name="connsiteX77" fmla="*/ 9232779 w 10018568"/>
                <a:gd name="connsiteY77" fmla="*/ 2984526 h 3076162"/>
                <a:gd name="connsiteX78" fmla="*/ 9226886 w 10018568"/>
                <a:gd name="connsiteY78" fmla="*/ 2971613 h 3076162"/>
                <a:gd name="connsiteX79" fmla="*/ 9163532 w 10018568"/>
                <a:gd name="connsiteY79" fmla="*/ 2961425 h 3076162"/>
                <a:gd name="connsiteX80" fmla="*/ 9039279 w 10018568"/>
                <a:gd name="connsiteY80" fmla="*/ 2948081 h 3076162"/>
                <a:gd name="connsiteX81" fmla="*/ 9035350 w 10018568"/>
                <a:gd name="connsiteY81" fmla="*/ 2949516 h 3076162"/>
                <a:gd name="connsiteX82" fmla="*/ 9016196 w 10018568"/>
                <a:gd name="connsiteY82" fmla="*/ 2955686 h 3076162"/>
                <a:gd name="connsiteX83" fmla="*/ 8949895 w 10018568"/>
                <a:gd name="connsiteY83" fmla="*/ 2993422 h 3076162"/>
                <a:gd name="connsiteX84" fmla="*/ 8848234 w 10018568"/>
                <a:gd name="connsiteY84" fmla="*/ 2996866 h 3076162"/>
                <a:gd name="connsiteX85" fmla="*/ 8763762 w 10018568"/>
                <a:gd name="connsiteY85" fmla="*/ 2963721 h 3076162"/>
                <a:gd name="connsiteX86" fmla="*/ 8702863 w 10018568"/>
                <a:gd name="connsiteY86" fmla="*/ 2964582 h 3076162"/>
                <a:gd name="connsiteX87" fmla="*/ 8655716 w 10018568"/>
                <a:gd name="connsiteY87" fmla="*/ 2979504 h 3076162"/>
                <a:gd name="connsiteX88" fmla="*/ 8501996 w 10018568"/>
                <a:gd name="connsiteY88" fmla="*/ 2981370 h 3076162"/>
                <a:gd name="connsiteX89" fmla="*/ 8441097 w 10018568"/>
                <a:gd name="connsiteY89" fmla="*/ 2919815 h 3076162"/>
                <a:gd name="connsiteX90" fmla="*/ 8256928 w 10018568"/>
                <a:gd name="connsiteY90" fmla="*/ 2965012 h 3076162"/>
                <a:gd name="connsiteX91" fmla="*/ 8260857 w 10018568"/>
                <a:gd name="connsiteY91" fmla="*/ 2897575 h 3076162"/>
                <a:gd name="connsiteX92" fmla="*/ 8243177 w 10018568"/>
                <a:gd name="connsiteY92" fmla="*/ 2905466 h 3076162"/>
                <a:gd name="connsiteX93" fmla="*/ 8155758 w 10018568"/>
                <a:gd name="connsiteY93" fmla="*/ 2906184 h 3076162"/>
                <a:gd name="connsiteX94" fmla="*/ 8035434 w 10018568"/>
                <a:gd name="connsiteY94" fmla="*/ 2852234 h 3076162"/>
                <a:gd name="connsiteX95" fmla="*/ 7967659 w 10018568"/>
                <a:gd name="connsiteY95" fmla="*/ 2914219 h 3076162"/>
                <a:gd name="connsiteX96" fmla="*/ 7722100 w 10018568"/>
                <a:gd name="connsiteY96" fmla="*/ 2980652 h 3076162"/>
                <a:gd name="connsiteX97" fmla="*/ 7629770 w 10018568"/>
                <a:gd name="connsiteY97" fmla="*/ 2991844 h 3076162"/>
                <a:gd name="connsiteX98" fmla="*/ 7545298 w 10018568"/>
                <a:gd name="connsiteY98" fmla="*/ 3028576 h 3076162"/>
                <a:gd name="connsiteX99" fmla="*/ 7478506 w 10018568"/>
                <a:gd name="connsiteY99" fmla="*/ 3048090 h 3076162"/>
                <a:gd name="connsiteX100" fmla="*/ 7367022 w 10018568"/>
                <a:gd name="connsiteY100" fmla="*/ 3068608 h 3076162"/>
                <a:gd name="connsiteX101" fmla="*/ 7337555 w 10018568"/>
                <a:gd name="connsiteY101" fmla="*/ 3044646 h 3076162"/>
                <a:gd name="connsiteX102" fmla="*/ 7260450 w 10018568"/>
                <a:gd name="connsiteY102" fmla="*/ 2968026 h 3076162"/>
                <a:gd name="connsiteX103" fmla="*/ 7172048 w 10018568"/>
                <a:gd name="connsiteY103" fmla="*/ 2905466 h 3076162"/>
                <a:gd name="connsiteX104" fmla="*/ 6972654 w 10018568"/>
                <a:gd name="connsiteY104" fmla="*/ 2817941 h 3076162"/>
                <a:gd name="connsiteX105" fmla="*/ 6880816 w 10018568"/>
                <a:gd name="connsiteY105" fmla="*/ 2834872 h 3076162"/>
                <a:gd name="connsiteX106" fmla="*/ 6753124 w 10018568"/>
                <a:gd name="connsiteY106" fmla="*/ 2840755 h 3076162"/>
                <a:gd name="connsiteX107" fmla="*/ 6681422 w 10018568"/>
                <a:gd name="connsiteY107" fmla="*/ 2871174 h 3076162"/>
                <a:gd name="connsiteX108" fmla="*/ 6597440 w 10018568"/>
                <a:gd name="connsiteY108" fmla="*/ 2853955 h 3076162"/>
                <a:gd name="connsiteX109" fmla="*/ 6476626 w 10018568"/>
                <a:gd name="connsiteY109" fmla="*/ 2882796 h 3076162"/>
                <a:gd name="connsiteX110" fmla="*/ 6381840 w 10018568"/>
                <a:gd name="connsiteY110" fmla="*/ 2885522 h 3076162"/>
                <a:gd name="connsiteX111" fmla="*/ 6276249 w 10018568"/>
                <a:gd name="connsiteY111" fmla="*/ 2883370 h 3076162"/>
                <a:gd name="connsiteX112" fmla="*/ 6250220 w 10018568"/>
                <a:gd name="connsiteY112" fmla="*/ 2830137 h 3076162"/>
                <a:gd name="connsiteX113" fmla="*/ 6172623 w 10018568"/>
                <a:gd name="connsiteY113" fmla="*/ 2798427 h 3076162"/>
                <a:gd name="connsiteX114" fmla="*/ 6069980 w 10018568"/>
                <a:gd name="connsiteY114" fmla="*/ 2787809 h 3076162"/>
                <a:gd name="connsiteX115" fmla="*/ 5939342 w 10018568"/>
                <a:gd name="connsiteY115" fmla="*/ 2744620 h 3076162"/>
                <a:gd name="connsiteX116" fmla="*/ 5947200 w 10018568"/>
                <a:gd name="connsiteY116" fmla="*/ 2822963 h 3076162"/>
                <a:gd name="connsiteX117" fmla="*/ 5915278 w 10018568"/>
                <a:gd name="connsiteY117" fmla="*/ 2849507 h 3076162"/>
                <a:gd name="connsiteX118" fmla="*/ 5901526 w 10018568"/>
                <a:gd name="connsiteY118" fmla="*/ 2875622 h 3076162"/>
                <a:gd name="connsiteX119" fmla="*/ 5772362 w 10018568"/>
                <a:gd name="connsiteY119" fmla="*/ 2963147 h 3076162"/>
                <a:gd name="connsiteX120" fmla="*/ 5648109 w 10018568"/>
                <a:gd name="connsiteY120" fmla="*/ 2868160 h 3076162"/>
                <a:gd name="connsiteX121" fmla="*/ 5530241 w 10018568"/>
                <a:gd name="connsiteY121" fmla="*/ 2876913 h 3076162"/>
                <a:gd name="connsiteX122" fmla="*/ 5469343 w 10018568"/>
                <a:gd name="connsiteY122" fmla="*/ 2919241 h 3076162"/>
                <a:gd name="connsiteX123" fmla="*/ 5383397 w 10018568"/>
                <a:gd name="connsiteY123" fmla="*/ 2924406 h 3076162"/>
                <a:gd name="connsiteX124" fmla="*/ 5276824 w 10018568"/>
                <a:gd name="connsiteY124" fmla="*/ 2900444 h 3076162"/>
                <a:gd name="connsiteX125" fmla="*/ 5141767 w 10018568"/>
                <a:gd name="connsiteY125" fmla="*/ 2936316 h 3076162"/>
                <a:gd name="connsiteX126" fmla="*/ 5091673 w 10018568"/>
                <a:gd name="connsiteY126" fmla="*/ 2966017 h 3076162"/>
                <a:gd name="connsiteX127" fmla="*/ 5013585 w 10018568"/>
                <a:gd name="connsiteY127" fmla="*/ 2964008 h 3076162"/>
                <a:gd name="connsiteX128" fmla="*/ 4914379 w 10018568"/>
                <a:gd name="connsiteY128" fmla="*/ 3014371 h 3076162"/>
                <a:gd name="connsiteX129" fmla="*/ 4837274 w 10018568"/>
                <a:gd name="connsiteY129" fmla="*/ 3044646 h 3076162"/>
                <a:gd name="connsiteX130" fmla="*/ 4748873 w 10018568"/>
                <a:gd name="connsiteY130" fmla="*/ 2997440 h 3076162"/>
                <a:gd name="connsiteX131" fmla="*/ 4632478 w 10018568"/>
                <a:gd name="connsiteY131" fmla="*/ 2892840 h 3076162"/>
                <a:gd name="connsiteX132" fmla="*/ 4486616 w 10018568"/>
                <a:gd name="connsiteY132" fmla="*/ 2869739 h 3076162"/>
                <a:gd name="connsiteX133" fmla="*/ 4396250 w 10018568"/>
                <a:gd name="connsiteY133" fmla="*/ 2866295 h 3076162"/>
                <a:gd name="connsiteX134" fmla="*/ 4322582 w 10018568"/>
                <a:gd name="connsiteY134" fmla="*/ 2853238 h 3076162"/>
                <a:gd name="connsiteX135" fmla="*/ 4279364 w 10018568"/>
                <a:gd name="connsiteY135" fmla="*/ 2815071 h 3076162"/>
                <a:gd name="connsiteX136" fmla="*/ 4219447 w 10018568"/>
                <a:gd name="connsiteY136" fmla="*/ 2806318 h 3076162"/>
                <a:gd name="connsiteX137" fmla="*/ 4110419 w 10018568"/>
                <a:gd name="connsiteY137" fmla="*/ 2806462 h 3076162"/>
                <a:gd name="connsiteX138" fmla="*/ 3974871 w 10018568"/>
                <a:gd name="connsiteY138" fmla="*/ 2807610 h 3076162"/>
                <a:gd name="connsiteX139" fmla="*/ 3878611 w 10018568"/>
                <a:gd name="connsiteY139" fmla="*/ 2727115 h 3076162"/>
                <a:gd name="connsiteX140" fmla="*/ 3694933 w 10018568"/>
                <a:gd name="connsiteY140" fmla="*/ 2829133 h 3076162"/>
                <a:gd name="connsiteX141" fmla="*/ 3574609 w 10018568"/>
                <a:gd name="connsiteY141" fmla="*/ 2838746 h 3076162"/>
                <a:gd name="connsiteX142" fmla="*/ 3465582 w 10018568"/>
                <a:gd name="connsiteY142" fmla="*/ 2927276 h 3076162"/>
                <a:gd name="connsiteX143" fmla="*/ 3213638 w 10018568"/>
                <a:gd name="connsiteY143" fmla="*/ 2920102 h 3076162"/>
                <a:gd name="connsiteX144" fmla="*/ 2986741 w 10018568"/>
                <a:gd name="connsiteY144" fmla="*/ 2937176 h 3076162"/>
                <a:gd name="connsiteX145" fmla="*/ 2924370 w 10018568"/>
                <a:gd name="connsiteY145" fmla="*/ 2900731 h 3076162"/>
                <a:gd name="connsiteX146" fmla="*/ 2791767 w 10018568"/>
                <a:gd name="connsiteY146" fmla="*/ 2904749 h 3076162"/>
                <a:gd name="connsiteX147" fmla="*/ 2739694 w 10018568"/>
                <a:gd name="connsiteY147" fmla="*/ 2933199 h 3076162"/>
                <a:gd name="connsiteX148" fmla="*/ 2720737 w 10018568"/>
                <a:gd name="connsiteY148" fmla="*/ 2927758 h 3076162"/>
                <a:gd name="connsiteX149" fmla="*/ 2722274 w 10018568"/>
                <a:gd name="connsiteY149" fmla="*/ 2891728 h 3076162"/>
                <a:gd name="connsiteX150" fmla="*/ 2704840 w 10018568"/>
                <a:gd name="connsiteY150" fmla="*/ 2862851 h 3076162"/>
                <a:gd name="connsiteX151" fmla="*/ 2703857 w 10018568"/>
                <a:gd name="connsiteY151" fmla="*/ 2862421 h 3076162"/>
                <a:gd name="connsiteX152" fmla="*/ 2705331 w 10018568"/>
                <a:gd name="connsiteY152" fmla="*/ 2837311 h 3076162"/>
                <a:gd name="connsiteX153" fmla="*/ 2689615 w 10018568"/>
                <a:gd name="connsiteY153" fmla="*/ 2772743 h 3076162"/>
                <a:gd name="connsiteX154" fmla="*/ 2551611 w 10018568"/>
                <a:gd name="connsiteY154" fmla="*/ 2773891 h 3076162"/>
                <a:gd name="connsiteX155" fmla="*/ 2480890 w 10018568"/>
                <a:gd name="connsiteY155" fmla="*/ 2785944 h 3076162"/>
                <a:gd name="connsiteX156" fmla="*/ 2452405 w 10018568"/>
                <a:gd name="connsiteY156" fmla="*/ 2838459 h 3076162"/>
                <a:gd name="connsiteX157" fmla="*/ 2365969 w 10018568"/>
                <a:gd name="connsiteY157" fmla="*/ 2853094 h 3076162"/>
                <a:gd name="connsiteX158" fmla="*/ 2310963 w 10018568"/>
                <a:gd name="connsiteY158" fmla="*/ 2854242 h 3076162"/>
                <a:gd name="connsiteX159" fmla="*/ 2282478 w 10018568"/>
                <a:gd name="connsiteY159" fmla="*/ 2820667 h 3076162"/>
                <a:gd name="connsiteX160" fmla="*/ 2232384 w 10018568"/>
                <a:gd name="connsiteY160" fmla="*/ 2825832 h 3076162"/>
                <a:gd name="connsiteX161" fmla="*/ 2138580 w 10018568"/>
                <a:gd name="connsiteY161" fmla="*/ 2837168 h 3076162"/>
                <a:gd name="connsiteX162" fmla="*/ 2091433 w 10018568"/>
                <a:gd name="connsiteY162" fmla="*/ 2840037 h 3076162"/>
                <a:gd name="connsiteX163" fmla="*/ 2046250 w 10018568"/>
                <a:gd name="connsiteY163" fmla="*/ 2870169 h 3076162"/>
                <a:gd name="connsiteX164" fmla="*/ 1934276 w 10018568"/>
                <a:gd name="connsiteY164" fmla="*/ 2869595 h 3076162"/>
                <a:gd name="connsiteX165" fmla="*/ 1906773 w 10018568"/>
                <a:gd name="connsiteY165" fmla="*/ 2856682 h 3076162"/>
                <a:gd name="connsiteX166" fmla="*/ 1829667 w 10018568"/>
                <a:gd name="connsiteY166" fmla="*/ 2852951 h 3076162"/>
                <a:gd name="connsiteX167" fmla="*/ 1758946 w 10018568"/>
                <a:gd name="connsiteY167" fmla="*/ 2855390 h 3076162"/>
                <a:gd name="connsiteX168" fmla="*/ 1721130 w 10018568"/>
                <a:gd name="connsiteY168" fmla="*/ 2898292 h 3076162"/>
                <a:gd name="connsiteX169" fmla="*/ 1572813 w 10018568"/>
                <a:gd name="connsiteY169" fmla="*/ 2904175 h 3076162"/>
                <a:gd name="connsiteX170" fmla="*/ 1504547 w 10018568"/>
                <a:gd name="connsiteY170" fmla="*/ 2960851 h 3076162"/>
                <a:gd name="connsiteX171" fmla="*/ 1461820 w 10018568"/>
                <a:gd name="connsiteY171" fmla="*/ 2979074 h 3076162"/>
                <a:gd name="connsiteX172" fmla="*/ 1452980 w 10018568"/>
                <a:gd name="connsiteY172" fmla="*/ 3011071 h 3076162"/>
                <a:gd name="connsiteX173" fmla="*/ 1398466 w 10018568"/>
                <a:gd name="connsiteY173" fmla="*/ 3059282 h 3076162"/>
                <a:gd name="connsiteX174" fmla="*/ 1300242 w 10018568"/>
                <a:gd name="connsiteY174" fmla="*/ 3056125 h 3076162"/>
                <a:gd name="connsiteX175" fmla="*/ 1154871 w 10018568"/>
                <a:gd name="connsiteY175" fmla="*/ 2969747 h 3076162"/>
                <a:gd name="connsiteX176" fmla="*/ 1027672 w 10018568"/>
                <a:gd name="connsiteY176" fmla="*/ 2980078 h 3076162"/>
                <a:gd name="connsiteX177" fmla="*/ 945164 w 10018568"/>
                <a:gd name="connsiteY177" fmla="*/ 2979648 h 3076162"/>
                <a:gd name="connsiteX178" fmla="*/ 851360 w 10018568"/>
                <a:gd name="connsiteY178" fmla="*/ 2972330 h 3076162"/>
                <a:gd name="connsiteX179" fmla="*/ 822876 w 10018568"/>
                <a:gd name="connsiteY179" fmla="*/ 2951094 h 3076162"/>
                <a:gd name="connsiteX180" fmla="*/ 734474 w 10018568"/>
                <a:gd name="connsiteY180" fmla="*/ 2948081 h 3076162"/>
                <a:gd name="connsiteX181" fmla="*/ 626920 w 10018568"/>
                <a:gd name="connsiteY181" fmla="*/ 2949660 h 3076162"/>
                <a:gd name="connsiteX182" fmla="*/ 555216 w 10018568"/>
                <a:gd name="connsiteY182" fmla="*/ 3045077 h 3076162"/>
                <a:gd name="connsiteX183" fmla="*/ 469762 w 10018568"/>
                <a:gd name="connsiteY183" fmla="*/ 3031589 h 3076162"/>
                <a:gd name="connsiteX184" fmla="*/ 450608 w 10018568"/>
                <a:gd name="connsiteY184" fmla="*/ 3014945 h 3076162"/>
                <a:gd name="connsiteX185" fmla="*/ 380378 w 10018568"/>
                <a:gd name="connsiteY185" fmla="*/ 2983666 h 3076162"/>
                <a:gd name="connsiteX186" fmla="*/ 371047 w 10018568"/>
                <a:gd name="connsiteY186" fmla="*/ 2964439 h 3076162"/>
                <a:gd name="connsiteX187" fmla="*/ 269385 w 10018568"/>
                <a:gd name="connsiteY187" fmla="*/ 2918954 h 3076162"/>
                <a:gd name="connsiteX188" fmla="*/ 182949 w 10018568"/>
                <a:gd name="connsiteY188" fmla="*/ 2948655 h 3076162"/>
                <a:gd name="connsiteX189" fmla="*/ 102406 w 10018568"/>
                <a:gd name="connsiteY189" fmla="*/ 2960421 h 3076162"/>
                <a:gd name="connsiteX190" fmla="*/ 82761 w 10018568"/>
                <a:gd name="connsiteY190" fmla="*/ 2947364 h 3076162"/>
                <a:gd name="connsiteX191" fmla="*/ 14495 w 10018568"/>
                <a:gd name="connsiteY191" fmla="*/ 2948225 h 3076162"/>
                <a:gd name="connsiteX192" fmla="*/ 0 w 10018568"/>
                <a:gd name="connsiteY192" fmla="*/ 2947251 h 3076162"/>
                <a:gd name="connsiteX193" fmla="*/ 599705 w 10018568"/>
                <a:gd name="connsiteY193" fmla="*/ 105422 h 3076162"/>
                <a:gd name="connsiteX194" fmla="*/ 650493 w 10018568"/>
                <a:gd name="connsiteY194" fmla="*/ 94602 h 3076162"/>
                <a:gd name="connsiteX195" fmla="*/ 708445 w 10018568"/>
                <a:gd name="connsiteY195" fmla="*/ 47108 h 3076162"/>
                <a:gd name="connsiteX196" fmla="*/ 758539 w 10018568"/>
                <a:gd name="connsiteY196" fmla="*/ 18985 h 3076162"/>
                <a:gd name="connsiteX197" fmla="*/ 826313 w 10018568"/>
                <a:gd name="connsiteY197" fmla="*/ 32042 h 3076162"/>
                <a:gd name="connsiteX198" fmla="*/ 885248 w 10018568"/>
                <a:gd name="connsiteY198" fmla="*/ 32903 h 3076162"/>
                <a:gd name="connsiteX199" fmla="*/ 892614 w 10018568"/>
                <a:gd name="connsiteY199" fmla="*/ 112537 h 3076162"/>
                <a:gd name="connsiteX200" fmla="*/ 936324 w 10018568"/>
                <a:gd name="connsiteY200" fmla="*/ 112681 h 3076162"/>
                <a:gd name="connsiteX201" fmla="*/ 961862 w 10018568"/>
                <a:gd name="connsiteY201" fmla="*/ 123729 h 3076162"/>
                <a:gd name="connsiteX202" fmla="*/ 1012447 w 10018568"/>
                <a:gd name="connsiteY202" fmla="*/ 130760 h 3076162"/>
                <a:gd name="connsiteX203" fmla="*/ 1130807 w 10018568"/>
                <a:gd name="connsiteY203" fmla="*/ 139512 h 3076162"/>
                <a:gd name="connsiteX204" fmla="*/ 1232468 w 10018568"/>
                <a:gd name="connsiteY204" fmla="*/ 95606 h 3076162"/>
                <a:gd name="connsiteX205" fmla="*/ 1325780 w 10018568"/>
                <a:gd name="connsiteY205" fmla="*/ 48830 h 3076162"/>
                <a:gd name="connsiteX206" fmla="*/ 1477045 w 10018568"/>
                <a:gd name="connsiteY206" fmla="*/ 64039 h 3076162"/>
                <a:gd name="connsiteX207" fmla="*/ 1589020 w 10018568"/>
                <a:gd name="connsiteY207" fmla="*/ 66622 h 3076162"/>
                <a:gd name="connsiteX208" fmla="*/ 1629782 w 10018568"/>
                <a:gd name="connsiteY208" fmla="*/ 96323 h 3076162"/>
                <a:gd name="connsiteX209" fmla="*/ 1686261 w 10018568"/>
                <a:gd name="connsiteY209" fmla="*/ 99193 h 3076162"/>
                <a:gd name="connsiteX210" fmla="*/ 1767295 w 10018568"/>
                <a:gd name="connsiteY210" fmla="*/ 143386 h 3076162"/>
                <a:gd name="connsiteX211" fmla="*/ 1826230 w 10018568"/>
                <a:gd name="connsiteY211" fmla="*/ 162183 h 3076162"/>
                <a:gd name="connsiteX212" fmla="*/ 1866501 w 10018568"/>
                <a:gd name="connsiteY212" fmla="*/ 191597 h 3076162"/>
                <a:gd name="connsiteX213" fmla="*/ 2009908 w 10018568"/>
                <a:gd name="connsiteY213" fmla="*/ 190880 h 3076162"/>
                <a:gd name="connsiteX214" fmla="*/ 2180325 w 10018568"/>
                <a:gd name="connsiteY214" fmla="*/ 189732 h 3076162"/>
                <a:gd name="connsiteX215" fmla="*/ 2290336 w 10018568"/>
                <a:gd name="connsiteY215" fmla="*/ 253009 h 3076162"/>
                <a:gd name="connsiteX216" fmla="*/ 2511830 w 10018568"/>
                <a:gd name="connsiteY216" fmla="*/ 206233 h 3076162"/>
                <a:gd name="connsiteX217" fmla="*/ 2576167 w 10018568"/>
                <a:gd name="connsiteY217" fmla="*/ 146973 h 3076162"/>
                <a:gd name="connsiteX218" fmla="*/ 2679301 w 10018568"/>
                <a:gd name="connsiteY218" fmla="*/ 142095 h 3076162"/>
                <a:gd name="connsiteX219" fmla="*/ 2730378 w 10018568"/>
                <a:gd name="connsiteY219" fmla="*/ 127029 h 3076162"/>
                <a:gd name="connsiteX220" fmla="*/ 2797661 w 10018568"/>
                <a:gd name="connsiteY220" fmla="*/ 126312 h 3076162"/>
                <a:gd name="connsiteX221" fmla="*/ 2864453 w 10018568"/>
                <a:gd name="connsiteY221" fmla="*/ 111102 h 3076162"/>
                <a:gd name="connsiteX222" fmla="*/ 2979374 w 10018568"/>
                <a:gd name="connsiteY222" fmla="*/ 171079 h 3076162"/>
                <a:gd name="connsiteX223" fmla="*/ 3094296 w 10018568"/>
                <a:gd name="connsiteY223" fmla="*/ 207524 h 3076162"/>
                <a:gd name="connsiteX224" fmla="*/ 3203815 w 10018568"/>
                <a:gd name="connsiteY224" fmla="*/ 142812 h 3076162"/>
                <a:gd name="connsiteX225" fmla="*/ 3305477 w 10018568"/>
                <a:gd name="connsiteY225" fmla="*/ 159887 h 3076162"/>
                <a:gd name="connsiteX226" fmla="*/ 3416470 w 10018568"/>
                <a:gd name="connsiteY226" fmla="*/ 139943 h 3076162"/>
                <a:gd name="connsiteX227" fmla="*/ 3499959 w 10018568"/>
                <a:gd name="connsiteY227" fmla="*/ 78675 h 3076162"/>
                <a:gd name="connsiteX228" fmla="*/ 3614881 w 10018568"/>
                <a:gd name="connsiteY228" fmla="*/ 163905 h 3076162"/>
                <a:gd name="connsiteX229" fmla="*/ 3830974 w 10018568"/>
                <a:gd name="connsiteY229" fmla="*/ 175240 h 3076162"/>
                <a:gd name="connsiteX230" fmla="*/ 3889907 w 10018568"/>
                <a:gd name="connsiteY230" fmla="*/ 172514 h 3076162"/>
                <a:gd name="connsiteX231" fmla="*/ 3949332 w 10018568"/>
                <a:gd name="connsiteY231" fmla="*/ 142812 h 3076162"/>
                <a:gd name="connsiteX232" fmla="*/ 4077023 w 10018568"/>
                <a:gd name="connsiteY232" fmla="*/ 159313 h 3076162"/>
                <a:gd name="connsiteX233" fmla="*/ 4253826 w 10018568"/>
                <a:gd name="connsiteY233" fmla="*/ 239091 h 3076162"/>
                <a:gd name="connsiteX234" fmla="*/ 4331422 w 10018568"/>
                <a:gd name="connsiteY234" fmla="*/ 238086 h 3076162"/>
                <a:gd name="connsiteX235" fmla="*/ 4374150 w 10018568"/>
                <a:gd name="connsiteY235" fmla="*/ 253152 h 3076162"/>
                <a:gd name="connsiteX236" fmla="*/ 4434066 w 10018568"/>
                <a:gd name="connsiteY236" fmla="*/ 193462 h 3076162"/>
                <a:gd name="connsiteX237" fmla="*/ 4583857 w 10018568"/>
                <a:gd name="connsiteY237" fmla="*/ 191023 h 3076162"/>
                <a:gd name="connsiteX238" fmla="*/ 4689938 w 10018568"/>
                <a:gd name="connsiteY238" fmla="*/ 147834 h 3076162"/>
                <a:gd name="connsiteX239" fmla="*/ 4721861 w 10018568"/>
                <a:gd name="connsiteY239" fmla="*/ 98045 h 3076162"/>
                <a:gd name="connsiteX240" fmla="*/ 4803878 w 10018568"/>
                <a:gd name="connsiteY240" fmla="*/ 116268 h 3076162"/>
                <a:gd name="connsiteX241" fmla="*/ 4872143 w 10018568"/>
                <a:gd name="connsiteY241" fmla="*/ 128751 h 3076162"/>
                <a:gd name="connsiteX242" fmla="*/ 4912906 w 10018568"/>
                <a:gd name="connsiteY242" fmla="*/ 96754 h 3076162"/>
                <a:gd name="connsiteX243" fmla="*/ 5040597 w 10018568"/>
                <a:gd name="connsiteY243" fmla="*/ 95176 h 3076162"/>
                <a:gd name="connsiteX244" fmla="*/ 5108371 w 10018568"/>
                <a:gd name="connsiteY244" fmla="*/ 124303 h 3076162"/>
                <a:gd name="connsiteX245" fmla="*/ 5176145 w 10018568"/>
                <a:gd name="connsiteY245" fmla="*/ 127603 h 3076162"/>
                <a:gd name="connsiteX246" fmla="*/ 5306783 w 10018568"/>
                <a:gd name="connsiteY246" fmla="*/ 112107 h 3076162"/>
                <a:gd name="connsiteX247" fmla="*/ 5433491 w 10018568"/>
                <a:gd name="connsiteY247" fmla="*/ 50982 h 3076162"/>
                <a:gd name="connsiteX248" fmla="*/ 5476218 w 10018568"/>
                <a:gd name="connsiteY248" fmla="*/ 28025 h 3076162"/>
                <a:gd name="connsiteX249" fmla="*/ 5531715 w 10018568"/>
                <a:gd name="connsiteY249" fmla="*/ 16546 h 3076162"/>
                <a:gd name="connsiteX250" fmla="*/ 5582300 w 10018568"/>
                <a:gd name="connsiteY250" fmla="*/ 16259 h 3076162"/>
                <a:gd name="connsiteX251" fmla="*/ 5653512 w 10018568"/>
                <a:gd name="connsiteY251" fmla="*/ 33334 h 3076162"/>
                <a:gd name="connsiteX252" fmla="*/ 5735528 w 10018568"/>
                <a:gd name="connsiteY252" fmla="*/ 33334 h 3076162"/>
                <a:gd name="connsiteX253" fmla="*/ 5764013 w 10018568"/>
                <a:gd name="connsiteY253" fmla="*/ 12241 h 3076162"/>
                <a:gd name="connsiteX254" fmla="*/ 5797194 w 10018568"/>
                <a:gd name="connsiteY254" fmla="*/ 1090 h 3076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</a:cxnLst>
              <a:rect l="l" t="t" r="r" b="b"/>
              <a:pathLst>
                <a:path w="10018568" h="3076162">
                  <a:moveTo>
                    <a:pt x="2720555" y="2927706"/>
                  </a:moveTo>
                  <a:lnTo>
                    <a:pt x="2720737" y="2927758"/>
                  </a:lnTo>
                  <a:lnTo>
                    <a:pt x="2720555" y="2932011"/>
                  </a:lnTo>
                  <a:close/>
                  <a:moveTo>
                    <a:pt x="5797194" y="1090"/>
                  </a:moveTo>
                  <a:cubicBezTo>
                    <a:pt x="5829240" y="-3793"/>
                    <a:pt x="5858799" y="8475"/>
                    <a:pt x="5894160" y="23003"/>
                  </a:cubicBezTo>
                  <a:cubicBezTo>
                    <a:pt x="5936396" y="40651"/>
                    <a:pt x="5963898" y="53278"/>
                    <a:pt x="6001223" y="80397"/>
                  </a:cubicBezTo>
                  <a:cubicBezTo>
                    <a:pt x="6030199" y="101489"/>
                    <a:pt x="6050335" y="103928"/>
                    <a:pt x="6086186" y="115120"/>
                  </a:cubicBezTo>
                  <a:cubicBezTo>
                    <a:pt x="6121547" y="126312"/>
                    <a:pt x="6133825" y="143817"/>
                    <a:pt x="6174588" y="143386"/>
                  </a:cubicBezTo>
                  <a:cubicBezTo>
                    <a:pt x="6216332" y="142812"/>
                    <a:pt x="6267900" y="151421"/>
                    <a:pt x="6307190" y="140660"/>
                  </a:cubicBezTo>
                  <a:cubicBezTo>
                    <a:pt x="6309645" y="131907"/>
                    <a:pt x="6311118" y="123011"/>
                    <a:pt x="6312592" y="114259"/>
                  </a:cubicBezTo>
                  <a:cubicBezTo>
                    <a:pt x="6338621" y="102493"/>
                    <a:pt x="6415236" y="107515"/>
                    <a:pt x="6446176" y="111246"/>
                  </a:cubicBezTo>
                  <a:cubicBezTo>
                    <a:pt x="6474661" y="114833"/>
                    <a:pt x="6500199" y="124016"/>
                    <a:pt x="6530157" y="130903"/>
                  </a:cubicBezTo>
                  <a:cubicBezTo>
                    <a:pt x="6570429" y="140230"/>
                    <a:pt x="6595476" y="147260"/>
                    <a:pt x="6638694" y="139799"/>
                  </a:cubicBezTo>
                  <a:cubicBezTo>
                    <a:pt x="6672582" y="134060"/>
                    <a:pt x="6746740" y="102924"/>
                    <a:pt x="6772278" y="122581"/>
                  </a:cubicBezTo>
                  <a:cubicBezTo>
                    <a:pt x="6799290" y="143673"/>
                    <a:pt x="6765402" y="186719"/>
                    <a:pt x="6786520" y="204511"/>
                  </a:cubicBezTo>
                  <a:cubicBezTo>
                    <a:pt x="6798308" y="214268"/>
                    <a:pt x="6821390" y="205228"/>
                    <a:pt x="6835142" y="206376"/>
                  </a:cubicBezTo>
                  <a:cubicBezTo>
                    <a:pt x="6855277" y="208241"/>
                    <a:pt x="6857733" y="213981"/>
                    <a:pt x="6872466" y="218716"/>
                  </a:cubicBezTo>
                  <a:cubicBezTo>
                    <a:pt x="6887691" y="223738"/>
                    <a:pt x="6913229" y="237799"/>
                    <a:pt x="6927962" y="236364"/>
                  </a:cubicBezTo>
                  <a:cubicBezTo>
                    <a:pt x="6949080" y="234356"/>
                    <a:pt x="6957921" y="213263"/>
                    <a:pt x="6978548" y="207524"/>
                  </a:cubicBezTo>
                  <a:cubicBezTo>
                    <a:pt x="7015873" y="197337"/>
                    <a:pt x="7044848" y="215416"/>
                    <a:pt x="7080700" y="191597"/>
                  </a:cubicBezTo>
                  <a:cubicBezTo>
                    <a:pt x="7096907" y="180979"/>
                    <a:pt x="7103783" y="164479"/>
                    <a:pt x="7120972" y="158022"/>
                  </a:cubicBezTo>
                  <a:cubicBezTo>
                    <a:pt x="7138161" y="151708"/>
                    <a:pt x="7172540" y="159313"/>
                    <a:pt x="7190711" y="159313"/>
                  </a:cubicBezTo>
                  <a:cubicBezTo>
                    <a:pt x="7229018" y="159457"/>
                    <a:pt x="7275674" y="168066"/>
                    <a:pt x="7309562" y="148121"/>
                  </a:cubicBezTo>
                  <a:cubicBezTo>
                    <a:pt x="7332152" y="135064"/>
                    <a:pt x="7356708" y="109954"/>
                    <a:pt x="7376354" y="92449"/>
                  </a:cubicBezTo>
                  <a:cubicBezTo>
                    <a:pt x="7398945" y="72505"/>
                    <a:pt x="7411714" y="36347"/>
                    <a:pt x="7443636" y="30894"/>
                  </a:cubicBezTo>
                  <a:cubicBezTo>
                    <a:pt x="7478015" y="25155"/>
                    <a:pt x="7508955" y="53135"/>
                    <a:pt x="7546280" y="48686"/>
                  </a:cubicBezTo>
                  <a:cubicBezTo>
                    <a:pt x="7583114" y="44238"/>
                    <a:pt x="7592446" y="31181"/>
                    <a:pt x="7630262" y="40364"/>
                  </a:cubicBezTo>
                  <a:cubicBezTo>
                    <a:pt x="7677900" y="52274"/>
                    <a:pt x="7787419" y="39503"/>
                    <a:pt x="7816395" y="89580"/>
                  </a:cubicBezTo>
                  <a:cubicBezTo>
                    <a:pt x="7828673" y="76236"/>
                    <a:pt x="7847335" y="49547"/>
                    <a:pt x="7866489" y="46678"/>
                  </a:cubicBezTo>
                  <a:cubicBezTo>
                    <a:pt x="7904796" y="41082"/>
                    <a:pt x="7907743" y="74514"/>
                    <a:pt x="7921985" y="92162"/>
                  </a:cubicBezTo>
                  <a:cubicBezTo>
                    <a:pt x="7954399" y="134777"/>
                    <a:pt x="8039363" y="122581"/>
                    <a:pt x="8039363" y="188441"/>
                  </a:cubicBezTo>
                  <a:cubicBezTo>
                    <a:pt x="8056061" y="194036"/>
                    <a:pt x="8069812" y="187723"/>
                    <a:pt x="8086510" y="189588"/>
                  </a:cubicBezTo>
                  <a:cubicBezTo>
                    <a:pt x="8111066" y="192315"/>
                    <a:pt x="8131693" y="205659"/>
                    <a:pt x="8152811" y="217137"/>
                  </a:cubicBezTo>
                  <a:cubicBezTo>
                    <a:pt x="8155266" y="209389"/>
                    <a:pt x="8156740" y="201785"/>
                    <a:pt x="8157722" y="193893"/>
                  </a:cubicBezTo>
                  <a:cubicBezTo>
                    <a:pt x="8185716" y="183132"/>
                    <a:pt x="8236301" y="190880"/>
                    <a:pt x="8266259" y="190880"/>
                  </a:cubicBezTo>
                  <a:cubicBezTo>
                    <a:pt x="8305549" y="190880"/>
                    <a:pt x="8344347" y="190880"/>
                    <a:pt x="8383145" y="190880"/>
                  </a:cubicBezTo>
                  <a:cubicBezTo>
                    <a:pt x="8430784" y="190880"/>
                    <a:pt x="8489718" y="183706"/>
                    <a:pt x="8540303" y="187436"/>
                  </a:cubicBezTo>
                  <a:cubicBezTo>
                    <a:pt x="8571243" y="179544"/>
                    <a:pt x="8590888" y="167922"/>
                    <a:pt x="8629686" y="184423"/>
                  </a:cubicBezTo>
                  <a:cubicBezTo>
                    <a:pt x="8650804" y="193319"/>
                    <a:pt x="8664065" y="204367"/>
                    <a:pt x="8684692" y="206807"/>
                  </a:cubicBezTo>
                  <a:cubicBezTo>
                    <a:pt x="8690585" y="206807"/>
                    <a:pt x="8695987" y="206807"/>
                    <a:pt x="8701881" y="206807"/>
                  </a:cubicBezTo>
                  <a:cubicBezTo>
                    <a:pt x="8716123" y="204511"/>
                    <a:pt x="8722999" y="198054"/>
                    <a:pt x="8735277" y="194467"/>
                  </a:cubicBezTo>
                  <a:cubicBezTo>
                    <a:pt x="8750993" y="189732"/>
                    <a:pt x="8768673" y="195902"/>
                    <a:pt x="8782915" y="188297"/>
                  </a:cubicBezTo>
                  <a:cubicBezTo>
                    <a:pt x="8798140" y="180549"/>
                    <a:pt x="8795684" y="163905"/>
                    <a:pt x="8812382" y="160318"/>
                  </a:cubicBezTo>
                  <a:cubicBezTo>
                    <a:pt x="8816311" y="169070"/>
                    <a:pt x="8816802" y="179688"/>
                    <a:pt x="8817293" y="190162"/>
                  </a:cubicBezTo>
                  <a:cubicBezTo>
                    <a:pt x="8840376" y="188154"/>
                    <a:pt x="8860021" y="192602"/>
                    <a:pt x="8865914" y="216420"/>
                  </a:cubicBezTo>
                  <a:cubicBezTo>
                    <a:pt x="8879665" y="198054"/>
                    <a:pt x="8898328" y="212259"/>
                    <a:pt x="8917482" y="207667"/>
                  </a:cubicBezTo>
                  <a:cubicBezTo>
                    <a:pt x="8930742" y="204511"/>
                    <a:pt x="8938600" y="195328"/>
                    <a:pt x="8949404" y="187723"/>
                  </a:cubicBezTo>
                  <a:cubicBezTo>
                    <a:pt x="8988203" y="160031"/>
                    <a:pt x="9001954" y="142669"/>
                    <a:pt x="9052048" y="143530"/>
                  </a:cubicBezTo>
                  <a:cubicBezTo>
                    <a:pt x="9094284" y="144247"/>
                    <a:pt x="9121787" y="148695"/>
                    <a:pt x="9162058" y="157878"/>
                  </a:cubicBezTo>
                  <a:cubicBezTo>
                    <a:pt x="9180230" y="161896"/>
                    <a:pt x="9195454" y="158739"/>
                    <a:pt x="9213626" y="166631"/>
                  </a:cubicBezTo>
                  <a:cubicBezTo>
                    <a:pt x="9227868" y="173088"/>
                    <a:pt x="9236708" y="185140"/>
                    <a:pt x="9250460" y="189445"/>
                  </a:cubicBezTo>
                  <a:cubicBezTo>
                    <a:pt x="9269613" y="155726"/>
                    <a:pt x="9282873" y="145682"/>
                    <a:pt x="9303991" y="148121"/>
                  </a:cubicBezTo>
                  <a:cubicBezTo>
                    <a:pt x="9309394" y="145539"/>
                    <a:pt x="9314796" y="142669"/>
                    <a:pt x="9322654" y="139943"/>
                  </a:cubicBezTo>
                  <a:cubicBezTo>
                    <a:pt x="9381588" y="118420"/>
                    <a:pt x="9442978" y="108520"/>
                    <a:pt x="9502894" y="95032"/>
                  </a:cubicBezTo>
                  <a:cubicBezTo>
                    <a:pt x="9542184" y="86279"/>
                    <a:pt x="9542184" y="71788"/>
                    <a:pt x="9561337" y="47538"/>
                  </a:cubicBezTo>
                  <a:cubicBezTo>
                    <a:pt x="9574597" y="30464"/>
                    <a:pt x="9582455" y="16976"/>
                    <a:pt x="9611431" y="19416"/>
                  </a:cubicBezTo>
                  <a:cubicBezTo>
                    <a:pt x="9634023" y="21424"/>
                    <a:pt x="9652685" y="33047"/>
                    <a:pt x="9679205" y="32616"/>
                  </a:cubicBezTo>
                  <a:cubicBezTo>
                    <a:pt x="9691483" y="32329"/>
                    <a:pt x="9728317" y="26159"/>
                    <a:pt x="9737649" y="33477"/>
                  </a:cubicBezTo>
                  <a:cubicBezTo>
                    <a:pt x="9766133" y="55000"/>
                    <a:pt x="9696886" y="93454"/>
                    <a:pt x="9745506" y="112968"/>
                  </a:cubicBezTo>
                  <a:cubicBezTo>
                    <a:pt x="9754838" y="116842"/>
                    <a:pt x="9777429" y="110815"/>
                    <a:pt x="9789216" y="113254"/>
                  </a:cubicBezTo>
                  <a:cubicBezTo>
                    <a:pt x="9799038" y="115120"/>
                    <a:pt x="9805423" y="122151"/>
                    <a:pt x="9814754" y="124303"/>
                  </a:cubicBezTo>
                  <a:cubicBezTo>
                    <a:pt x="9831943" y="128464"/>
                    <a:pt x="9848150" y="127316"/>
                    <a:pt x="9865339" y="131334"/>
                  </a:cubicBezTo>
                  <a:cubicBezTo>
                    <a:pt x="9905611" y="140660"/>
                    <a:pt x="9940480" y="150274"/>
                    <a:pt x="9983699" y="140086"/>
                  </a:cubicBezTo>
                  <a:cubicBezTo>
                    <a:pt x="9995977" y="137217"/>
                    <a:pt x="10007272" y="133055"/>
                    <a:pt x="10018568" y="128607"/>
                  </a:cubicBezTo>
                  <a:lnTo>
                    <a:pt x="10018568" y="2975056"/>
                  </a:lnTo>
                  <a:cubicBezTo>
                    <a:pt x="10015130" y="2973622"/>
                    <a:pt x="10011201" y="2971900"/>
                    <a:pt x="10007763" y="2970895"/>
                  </a:cubicBezTo>
                  <a:cubicBezTo>
                    <a:pt x="9967001" y="2959273"/>
                    <a:pt x="9924764" y="2980222"/>
                    <a:pt x="9880564" y="2981083"/>
                  </a:cubicBezTo>
                  <a:cubicBezTo>
                    <a:pt x="9853061" y="2981657"/>
                    <a:pt x="9825068" y="2980652"/>
                    <a:pt x="9797565" y="2980652"/>
                  </a:cubicBezTo>
                  <a:cubicBezTo>
                    <a:pt x="9766624" y="2980652"/>
                    <a:pt x="9732246" y="2986392"/>
                    <a:pt x="9703761" y="2973335"/>
                  </a:cubicBezTo>
                  <a:cubicBezTo>
                    <a:pt x="9692957" y="2968600"/>
                    <a:pt x="9684608" y="2956116"/>
                    <a:pt x="9675277" y="2952242"/>
                  </a:cubicBezTo>
                  <a:cubicBezTo>
                    <a:pt x="9650230" y="2941624"/>
                    <a:pt x="9614378" y="2949229"/>
                    <a:pt x="9587366" y="2949229"/>
                  </a:cubicBezTo>
                  <a:cubicBezTo>
                    <a:pt x="9576071" y="2949229"/>
                    <a:pt x="9554462" y="2946646"/>
                    <a:pt x="9533343" y="2945355"/>
                  </a:cubicBezTo>
                  <a:cubicBezTo>
                    <a:pt x="9516645" y="2988401"/>
                    <a:pt x="9497983" y="3026998"/>
                    <a:pt x="9441504" y="3040629"/>
                  </a:cubicBezTo>
                  <a:cubicBezTo>
                    <a:pt x="9431682" y="3042925"/>
                    <a:pt x="9423333" y="3043499"/>
                    <a:pt x="9414984" y="3043212"/>
                  </a:cubicBezTo>
                  <a:cubicBezTo>
                    <a:pt x="9413020" y="3044216"/>
                    <a:pt x="9411055" y="3045364"/>
                    <a:pt x="9408108" y="3045938"/>
                  </a:cubicBezTo>
                  <a:cubicBezTo>
                    <a:pt x="9382570" y="3051534"/>
                    <a:pt x="9345245" y="3043212"/>
                    <a:pt x="9322654" y="3032450"/>
                  </a:cubicBezTo>
                  <a:cubicBezTo>
                    <a:pt x="9316760" y="3029868"/>
                    <a:pt x="9309394" y="3018245"/>
                    <a:pt x="9303500" y="3015806"/>
                  </a:cubicBezTo>
                  <a:cubicBezTo>
                    <a:pt x="9276489" y="3005045"/>
                    <a:pt x="9253406" y="3008919"/>
                    <a:pt x="9232779" y="2984526"/>
                  </a:cubicBezTo>
                  <a:cubicBezTo>
                    <a:pt x="9229833" y="2980652"/>
                    <a:pt x="9228359" y="2975917"/>
                    <a:pt x="9226886" y="2971613"/>
                  </a:cubicBezTo>
                  <a:cubicBezTo>
                    <a:pt x="9206750" y="2964726"/>
                    <a:pt x="9186614" y="2964726"/>
                    <a:pt x="9163532" y="2961425"/>
                  </a:cubicBezTo>
                  <a:cubicBezTo>
                    <a:pt x="9125716" y="2955829"/>
                    <a:pt x="9079550" y="2941624"/>
                    <a:pt x="9039279" y="2948081"/>
                  </a:cubicBezTo>
                  <a:cubicBezTo>
                    <a:pt x="9037805" y="2948655"/>
                    <a:pt x="9036823" y="2949229"/>
                    <a:pt x="9035350" y="2949516"/>
                  </a:cubicBezTo>
                  <a:cubicBezTo>
                    <a:pt x="9028965" y="2951668"/>
                    <a:pt x="9022581" y="2953821"/>
                    <a:pt x="9016196" y="2955686"/>
                  </a:cubicBezTo>
                  <a:cubicBezTo>
                    <a:pt x="8994587" y="2966160"/>
                    <a:pt x="8973960" y="2986822"/>
                    <a:pt x="8949895" y="2993422"/>
                  </a:cubicBezTo>
                  <a:cubicBezTo>
                    <a:pt x="8919446" y="3001888"/>
                    <a:pt x="8880157" y="2998157"/>
                    <a:pt x="8848234" y="2996866"/>
                  </a:cubicBezTo>
                  <a:cubicBezTo>
                    <a:pt x="8809436" y="2995431"/>
                    <a:pt x="8799613" y="2970752"/>
                    <a:pt x="8763762" y="2963721"/>
                  </a:cubicBezTo>
                  <a:cubicBezTo>
                    <a:pt x="8745590" y="2960134"/>
                    <a:pt x="8723490" y="2963004"/>
                    <a:pt x="8702863" y="2964582"/>
                  </a:cubicBezTo>
                  <a:cubicBezTo>
                    <a:pt x="8687638" y="2970465"/>
                    <a:pt x="8672414" y="2976061"/>
                    <a:pt x="8655716" y="2979504"/>
                  </a:cubicBezTo>
                  <a:cubicBezTo>
                    <a:pt x="8612497" y="2988544"/>
                    <a:pt x="8547179" y="2987396"/>
                    <a:pt x="8501996" y="2981370"/>
                  </a:cubicBezTo>
                  <a:cubicBezTo>
                    <a:pt x="8452884" y="2974913"/>
                    <a:pt x="8444535" y="2963004"/>
                    <a:pt x="8441097" y="2919815"/>
                  </a:cubicBezTo>
                  <a:cubicBezTo>
                    <a:pt x="8411139" y="2910345"/>
                    <a:pt x="8267241" y="2930289"/>
                    <a:pt x="8256928" y="2965012"/>
                  </a:cubicBezTo>
                  <a:lnTo>
                    <a:pt x="8260857" y="2897575"/>
                  </a:lnTo>
                  <a:cubicBezTo>
                    <a:pt x="8254963" y="2899870"/>
                    <a:pt x="8249070" y="2902023"/>
                    <a:pt x="8243177" y="2905466"/>
                  </a:cubicBezTo>
                  <a:cubicBezTo>
                    <a:pt x="8203887" y="2927993"/>
                    <a:pt x="8197011" y="2925267"/>
                    <a:pt x="8155758" y="2906184"/>
                  </a:cubicBezTo>
                  <a:cubicBezTo>
                    <a:pt x="8122362" y="2890687"/>
                    <a:pt x="8071776" y="2846064"/>
                    <a:pt x="8035434" y="2852234"/>
                  </a:cubicBezTo>
                  <a:cubicBezTo>
                    <a:pt x="8004002" y="2857399"/>
                    <a:pt x="7992215" y="2895996"/>
                    <a:pt x="7967659" y="2914219"/>
                  </a:cubicBezTo>
                  <a:cubicBezTo>
                    <a:pt x="7902341" y="2962573"/>
                    <a:pt x="7801662" y="2980939"/>
                    <a:pt x="7722100" y="2980652"/>
                  </a:cubicBezTo>
                  <a:cubicBezTo>
                    <a:pt x="7688704" y="2980509"/>
                    <a:pt x="7660220" y="2977496"/>
                    <a:pt x="7629770" y="2991844"/>
                  </a:cubicBezTo>
                  <a:cubicBezTo>
                    <a:pt x="7595392" y="3007771"/>
                    <a:pt x="7584588" y="3027285"/>
                    <a:pt x="7545298" y="3028576"/>
                  </a:cubicBezTo>
                  <a:cubicBezTo>
                    <a:pt x="7510428" y="3029581"/>
                    <a:pt x="7506008" y="3032881"/>
                    <a:pt x="7478506" y="3048090"/>
                  </a:cubicBezTo>
                  <a:cubicBezTo>
                    <a:pt x="7443636" y="3067174"/>
                    <a:pt x="7406312" y="3087548"/>
                    <a:pt x="7367022" y="3068608"/>
                  </a:cubicBezTo>
                  <a:cubicBezTo>
                    <a:pt x="7352288" y="3061434"/>
                    <a:pt x="7347868" y="3056412"/>
                    <a:pt x="7337555" y="3044646"/>
                  </a:cubicBezTo>
                  <a:cubicBezTo>
                    <a:pt x="7312999" y="3015806"/>
                    <a:pt x="7292372" y="2994140"/>
                    <a:pt x="7260450" y="2968026"/>
                  </a:cubicBezTo>
                  <a:cubicBezTo>
                    <a:pt x="7231474" y="2944207"/>
                    <a:pt x="7204953" y="2923832"/>
                    <a:pt x="7172048" y="2905466"/>
                  </a:cubicBezTo>
                  <a:cubicBezTo>
                    <a:pt x="7108694" y="2869595"/>
                    <a:pt x="7045831" y="2841759"/>
                    <a:pt x="6972654" y="2817941"/>
                  </a:cubicBezTo>
                  <a:cubicBezTo>
                    <a:pt x="6918140" y="2800005"/>
                    <a:pt x="6924525" y="2817654"/>
                    <a:pt x="6880816" y="2834872"/>
                  </a:cubicBezTo>
                  <a:cubicBezTo>
                    <a:pt x="6843000" y="2850081"/>
                    <a:pt x="6793888" y="2830137"/>
                    <a:pt x="6753124" y="2840755"/>
                  </a:cubicBezTo>
                  <a:cubicBezTo>
                    <a:pt x="6727096" y="2847499"/>
                    <a:pt x="6709906" y="2868304"/>
                    <a:pt x="6681422" y="2871174"/>
                  </a:cubicBezTo>
                  <a:cubicBezTo>
                    <a:pt x="6653428" y="2874043"/>
                    <a:pt x="6623960" y="2861847"/>
                    <a:pt x="6597440" y="2853955"/>
                  </a:cubicBezTo>
                  <a:cubicBezTo>
                    <a:pt x="6557168" y="2842046"/>
                    <a:pt x="6476626" y="2816506"/>
                    <a:pt x="6476626" y="2882796"/>
                  </a:cubicBezTo>
                  <a:cubicBezTo>
                    <a:pt x="6448632" y="2891118"/>
                    <a:pt x="6409833" y="2885522"/>
                    <a:pt x="6381840" y="2885522"/>
                  </a:cubicBezTo>
                  <a:cubicBezTo>
                    <a:pt x="6351390" y="2885522"/>
                    <a:pt x="6304243" y="2894848"/>
                    <a:pt x="6276249" y="2883370"/>
                  </a:cubicBezTo>
                  <a:cubicBezTo>
                    <a:pt x="6273794" y="2847786"/>
                    <a:pt x="6276249" y="2850655"/>
                    <a:pt x="6250220" y="2830137"/>
                  </a:cubicBezTo>
                  <a:cubicBezTo>
                    <a:pt x="6225664" y="2811197"/>
                    <a:pt x="6204055" y="2804884"/>
                    <a:pt x="6172623" y="2798427"/>
                  </a:cubicBezTo>
                  <a:cubicBezTo>
                    <a:pt x="6138245" y="2791253"/>
                    <a:pt x="6103866" y="2794840"/>
                    <a:pt x="6069980" y="2787809"/>
                  </a:cubicBezTo>
                  <a:cubicBezTo>
                    <a:pt x="6026761" y="2778769"/>
                    <a:pt x="5984525" y="2744620"/>
                    <a:pt x="5939342" y="2744620"/>
                  </a:cubicBezTo>
                  <a:cubicBezTo>
                    <a:pt x="5932958" y="2770878"/>
                    <a:pt x="5952603" y="2801440"/>
                    <a:pt x="5947200" y="2822963"/>
                  </a:cubicBezTo>
                  <a:cubicBezTo>
                    <a:pt x="5943271" y="2838746"/>
                    <a:pt x="5924118" y="2838172"/>
                    <a:pt x="5915278" y="2849507"/>
                  </a:cubicBezTo>
                  <a:cubicBezTo>
                    <a:pt x="5908402" y="2857686"/>
                    <a:pt x="5907420" y="2867443"/>
                    <a:pt x="5901526" y="2875622"/>
                  </a:cubicBezTo>
                  <a:cubicBezTo>
                    <a:pt x="5865675" y="2925985"/>
                    <a:pt x="5822947" y="2935598"/>
                    <a:pt x="5772362" y="2963147"/>
                  </a:cubicBezTo>
                  <a:cubicBezTo>
                    <a:pt x="5746824" y="2920245"/>
                    <a:pt x="5701641" y="2875478"/>
                    <a:pt x="5648109" y="2868160"/>
                  </a:cubicBezTo>
                  <a:cubicBezTo>
                    <a:pt x="5616678" y="2863856"/>
                    <a:pt x="5555779" y="2862564"/>
                    <a:pt x="5530241" y="2876913"/>
                  </a:cubicBezTo>
                  <a:cubicBezTo>
                    <a:pt x="5504703" y="2891405"/>
                    <a:pt x="5499301" y="2909053"/>
                    <a:pt x="5469343" y="2919241"/>
                  </a:cubicBezTo>
                  <a:cubicBezTo>
                    <a:pt x="5439384" y="2929572"/>
                    <a:pt x="5412373" y="2933015"/>
                    <a:pt x="5383397" y="2924406"/>
                  </a:cubicBezTo>
                  <a:cubicBezTo>
                    <a:pt x="5347054" y="2913502"/>
                    <a:pt x="5317096" y="2896427"/>
                    <a:pt x="5276824" y="2900444"/>
                  </a:cubicBezTo>
                  <a:cubicBezTo>
                    <a:pt x="5238026" y="2904175"/>
                    <a:pt x="5176636" y="2919384"/>
                    <a:pt x="5141767" y="2936316"/>
                  </a:cubicBezTo>
                  <a:cubicBezTo>
                    <a:pt x="5122613" y="2945355"/>
                    <a:pt x="5114264" y="2961425"/>
                    <a:pt x="5091673" y="2966017"/>
                  </a:cubicBezTo>
                  <a:cubicBezTo>
                    <a:pt x="5067608" y="2971039"/>
                    <a:pt x="5038141" y="2958556"/>
                    <a:pt x="5013585" y="2964008"/>
                  </a:cubicBezTo>
                  <a:cubicBezTo>
                    <a:pt x="4979698" y="2971900"/>
                    <a:pt x="4949249" y="3000597"/>
                    <a:pt x="4914379" y="3014371"/>
                  </a:cubicBezTo>
                  <a:cubicBezTo>
                    <a:pt x="4886877" y="3025133"/>
                    <a:pt x="4868705" y="3042781"/>
                    <a:pt x="4837274" y="3044646"/>
                  </a:cubicBezTo>
                  <a:cubicBezTo>
                    <a:pt x="4798967" y="3047229"/>
                    <a:pt x="4772937" y="3021115"/>
                    <a:pt x="4748873" y="2997440"/>
                  </a:cubicBezTo>
                  <a:cubicBezTo>
                    <a:pt x="4711548" y="2961425"/>
                    <a:pt x="4679625" y="2919241"/>
                    <a:pt x="4632478" y="2892840"/>
                  </a:cubicBezTo>
                  <a:cubicBezTo>
                    <a:pt x="4583857" y="2865434"/>
                    <a:pt x="4541130" y="2869452"/>
                    <a:pt x="4486616" y="2869739"/>
                  </a:cubicBezTo>
                  <a:cubicBezTo>
                    <a:pt x="4456166" y="2869882"/>
                    <a:pt x="4426208" y="2872034"/>
                    <a:pt x="4396250" y="2866295"/>
                  </a:cubicBezTo>
                  <a:cubicBezTo>
                    <a:pt x="4380043" y="2863138"/>
                    <a:pt x="4336333" y="2860412"/>
                    <a:pt x="4322582" y="2853238"/>
                  </a:cubicBezTo>
                  <a:cubicBezTo>
                    <a:pt x="4306375" y="2844629"/>
                    <a:pt x="4298517" y="2824541"/>
                    <a:pt x="4279364" y="2815071"/>
                  </a:cubicBezTo>
                  <a:cubicBezTo>
                    <a:pt x="4258737" y="2805027"/>
                    <a:pt x="4241548" y="2806462"/>
                    <a:pt x="4219447" y="2806318"/>
                  </a:cubicBezTo>
                  <a:cubicBezTo>
                    <a:pt x="4183105" y="2805888"/>
                    <a:pt x="4146762" y="2806462"/>
                    <a:pt x="4110419" y="2806462"/>
                  </a:cubicBezTo>
                  <a:cubicBezTo>
                    <a:pt x="4067201" y="2806462"/>
                    <a:pt x="4018089" y="2812919"/>
                    <a:pt x="3974871" y="2807610"/>
                  </a:cubicBezTo>
                  <a:cubicBezTo>
                    <a:pt x="3916919" y="2800292"/>
                    <a:pt x="3910043" y="2762412"/>
                    <a:pt x="3878611" y="2727115"/>
                  </a:cubicBezTo>
                  <a:cubicBezTo>
                    <a:pt x="3789719" y="2626532"/>
                    <a:pt x="3764181" y="2796418"/>
                    <a:pt x="3694933" y="2829133"/>
                  </a:cubicBezTo>
                  <a:cubicBezTo>
                    <a:pt x="3656626" y="2847068"/>
                    <a:pt x="3615863" y="2830998"/>
                    <a:pt x="3574609" y="2838746"/>
                  </a:cubicBezTo>
                  <a:cubicBezTo>
                    <a:pt x="3521569" y="2848503"/>
                    <a:pt x="3490137" y="2888966"/>
                    <a:pt x="3465582" y="2927276"/>
                  </a:cubicBezTo>
                  <a:cubicBezTo>
                    <a:pt x="3400262" y="2911780"/>
                    <a:pt x="3280921" y="2902166"/>
                    <a:pt x="3213638" y="2920102"/>
                  </a:cubicBezTo>
                  <a:cubicBezTo>
                    <a:pt x="3210200" y="3002892"/>
                    <a:pt x="3036835" y="2970895"/>
                    <a:pt x="2986741" y="2937176"/>
                  </a:cubicBezTo>
                  <a:cubicBezTo>
                    <a:pt x="2964641" y="2922254"/>
                    <a:pt x="2954327" y="2906184"/>
                    <a:pt x="2924370" y="2900731"/>
                  </a:cubicBezTo>
                  <a:cubicBezTo>
                    <a:pt x="2889992" y="2894705"/>
                    <a:pt x="2822217" y="2894848"/>
                    <a:pt x="2791767" y="2904749"/>
                  </a:cubicBezTo>
                  <a:cubicBezTo>
                    <a:pt x="2771509" y="2911206"/>
                    <a:pt x="2757328" y="2931383"/>
                    <a:pt x="2739694" y="2933199"/>
                  </a:cubicBezTo>
                  <a:lnTo>
                    <a:pt x="2720737" y="2927758"/>
                  </a:lnTo>
                  <a:lnTo>
                    <a:pt x="2722274" y="2891728"/>
                  </a:lnTo>
                  <a:cubicBezTo>
                    <a:pt x="2721415" y="2879639"/>
                    <a:pt x="2717363" y="2869452"/>
                    <a:pt x="2704840" y="2862851"/>
                  </a:cubicBezTo>
                  <a:cubicBezTo>
                    <a:pt x="2704840" y="2862564"/>
                    <a:pt x="2704348" y="2862564"/>
                    <a:pt x="2703857" y="2862421"/>
                  </a:cubicBezTo>
                  <a:cubicBezTo>
                    <a:pt x="2704348" y="2852951"/>
                    <a:pt x="2705331" y="2844198"/>
                    <a:pt x="2705331" y="2837311"/>
                  </a:cubicBezTo>
                  <a:cubicBezTo>
                    <a:pt x="2705822" y="2811053"/>
                    <a:pt x="2714662" y="2785226"/>
                    <a:pt x="2689615" y="2772743"/>
                  </a:cubicBezTo>
                  <a:cubicBezTo>
                    <a:pt x="2663095" y="2759542"/>
                    <a:pt x="2579604" y="2774034"/>
                    <a:pt x="2551611" y="2773891"/>
                  </a:cubicBezTo>
                  <a:cubicBezTo>
                    <a:pt x="2519198" y="2773747"/>
                    <a:pt x="2507411" y="2773747"/>
                    <a:pt x="2480890" y="2785944"/>
                  </a:cubicBezTo>
                  <a:cubicBezTo>
                    <a:pt x="2435707" y="2806749"/>
                    <a:pt x="2468121" y="2802588"/>
                    <a:pt x="2452405" y="2838459"/>
                  </a:cubicBezTo>
                  <a:cubicBezTo>
                    <a:pt x="2440618" y="2866008"/>
                    <a:pt x="2395435" y="2852951"/>
                    <a:pt x="2365969" y="2853094"/>
                  </a:cubicBezTo>
                  <a:cubicBezTo>
                    <a:pt x="2350252" y="2853094"/>
                    <a:pt x="2325696" y="2857399"/>
                    <a:pt x="2310963" y="2854242"/>
                  </a:cubicBezTo>
                  <a:cubicBezTo>
                    <a:pt x="2262342" y="2843624"/>
                    <a:pt x="2301140" y="2848216"/>
                    <a:pt x="2282478" y="2820667"/>
                  </a:cubicBezTo>
                  <a:cubicBezTo>
                    <a:pt x="2262833" y="2790535"/>
                    <a:pt x="2257922" y="2813349"/>
                    <a:pt x="2232384" y="2825832"/>
                  </a:cubicBezTo>
                  <a:cubicBezTo>
                    <a:pt x="2200952" y="2841329"/>
                    <a:pt x="2172959" y="2836450"/>
                    <a:pt x="2138580" y="2837168"/>
                  </a:cubicBezTo>
                  <a:cubicBezTo>
                    <a:pt x="2121883" y="2837455"/>
                    <a:pt x="2108131" y="2834154"/>
                    <a:pt x="2091433" y="2840037"/>
                  </a:cubicBezTo>
                  <a:cubicBezTo>
                    <a:pt x="2071297" y="2847212"/>
                    <a:pt x="2065896" y="2865434"/>
                    <a:pt x="2046250" y="2870169"/>
                  </a:cubicBezTo>
                  <a:cubicBezTo>
                    <a:pt x="2019239" y="2876626"/>
                    <a:pt x="1961778" y="2875191"/>
                    <a:pt x="1934276" y="2869595"/>
                  </a:cubicBezTo>
                  <a:cubicBezTo>
                    <a:pt x="1923962" y="2867443"/>
                    <a:pt x="1913157" y="2858116"/>
                    <a:pt x="1906773" y="2856682"/>
                  </a:cubicBezTo>
                  <a:cubicBezTo>
                    <a:pt x="1881235" y="2850942"/>
                    <a:pt x="1857170" y="2853238"/>
                    <a:pt x="1829667" y="2852951"/>
                  </a:cubicBezTo>
                  <a:cubicBezTo>
                    <a:pt x="1809532" y="2852521"/>
                    <a:pt x="1777609" y="2847355"/>
                    <a:pt x="1758946" y="2855390"/>
                  </a:cubicBezTo>
                  <a:cubicBezTo>
                    <a:pt x="1733899" y="2866439"/>
                    <a:pt x="1738320" y="2886670"/>
                    <a:pt x="1721130" y="2898292"/>
                  </a:cubicBezTo>
                  <a:cubicBezTo>
                    <a:pt x="1687734" y="2920102"/>
                    <a:pt x="1611611" y="2894848"/>
                    <a:pt x="1572813" y="2904175"/>
                  </a:cubicBezTo>
                  <a:cubicBezTo>
                    <a:pt x="1538926" y="2912210"/>
                    <a:pt x="1529594" y="2940477"/>
                    <a:pt x="1504547" y="2960851"/>
                  </a:cubicBezTo>
                  <a:cubicBezTo>
                    <a:pt x="1493251" y="2969604"/>
                    <a:pt x="1470660" y="2968169"/>
                    <a:pt x="1461820" y="2979074"/>
                  </a:cubicBezTo>
                  <a:cubicBezTo>
                    <a:pt x="1450524" y="2992705"/>
                    <a:pt x="1458382" y="2994570"/>
                    <a:pt x="1452980" y="3011071"/>
                  </a:cubicBezTo>
                  <a:cubicBezTo>
                    <a:pt x="1440702" y="3048521"/>
                    <a:pt x="1440211" y="3057417"/>
                    <a:pt x="1398466" y="3059282"/>
                  </a:cubicBezTo>
                  <a:cubicBezTo>
                    <a:pt x="1370472" y="3060430"/>
                    <a:pt x="1327254" y="3065882"/>
                    <a:pt x="1300242" y="3056125"/>
                  </a:cubicBezTo>
                  <a:cubicBezTo>
                    <a:pt x="1249166" y="3037903"/>
                    <a:pt x="1210368" y="2985531"/>
                    <a:pt x="1154871" y="2969747"/>
                  </a:cubicBezTo>
                  <a:cubicBezTo>
                    <a:pt x="1114109" y="2958125"/>
                    <a:pt x="1072363" y="2979074"/>
                    <a:pt x="1027672" y="2980078"/>
                  </a:cubicBezTo>
                  <a:cubicBezTo>
                    <a:pt x="1000169" y="2980509"/>
                    <a:pt x="972667" y="2979648"/>
                    <a:pt x="945164" y="2979648"/>
                  </a:cubicBezTo>
                  <a:cubicBezTo>
                    <a:pt x="914224" y="2979648"/>
                    <a:pt x="879354" y="2985387"/>
                    <a:pt x="851360" y="2972330"/>
                  </a:cubicBezTo>
                  <a:cubicBezTo>
                    <a:pt x="840556" y="2967452"/>
                    <a:pt x="832207" y="2955112"/>
                    <a:pt x="822876" y="2951094"/>
                  </a:cubicBezTo>
                  <a:cubicBezTo>
                    <a:pt x="797829" y="2940620"/>
                    <a:pt x="761977" y="2948081"/>
                    <a:pt x="734474" y="2948081"/>
                  </a:cubicBezTo>
                  <a:cubicBezTo>
                    <a:pt x="711392" y="2948081"/>
                    <a:pt x="647055" y="2937176"/>
                    <a:pt x="626920" y="2949660"/>
                  </a:cubicBezTo>
                  <a:cubicBezTo>
                    <a:pt x="590577" y="2972330"/>
                    <a:pt x="607275" y="3033598"/>
                    <a:pt x="555216" y="3045077"/>
                  </a:cubicBezTo>
                  <a:cubicBezTo>
                    <a:pt x="529678" y="3050673"/>
                    <a:pt x="492353" y="3042351"/>
                    <a:pt x="469762" y="3031589"/>
                  </a:cubicBezTo>
                  <a:cubicBezTo>
                    <a:pt x="464359" y="3029007"/>
                    <a:pt x="456502" y="3017241"/>
                    <a:pt x="450608" y="3014945"/>
                  </a:cubicBezTo>
                  <a:cubicBezTo>
                    <a:pt x="424088" y="3004184"/>
                    <a:pt x="400514" y="3007914"/>
                    <a:pt x="380378" y="2983666"/>
                  </a:cubicBezTo>
                  <a:cubicBezTo>
                    <a:pt x="375467" y="2977926"/>
                    <a:pt x="374976" y="2968887"/>
                    <a:pt x="371047" y="2964439"/>
                  </a:cubicBezTo>
                  <a:cubicBezTo>
                    <a:pt x="350420" y="2941624"/>
                    <a:pt x="308184" y="2914219"/>
                    <a:pt x="269385" y="2918954"/>
                  </a:cubicBezTo>
                  <a:cubicBezTo>
                    <a:pt x="242865" y="2922111"/>
                    <a:pt x="210943" y="2939329"/>
                    <a:pt x="182949" y="2948655"/>
                  </a:cubicBezTo>
                  <a:cubicBezTo>
                    <a:pt x="156429" y="2957408"/>
                    <a:pt x="131382" y="2965156"/>
                    <a:pt x="102406" y="2960421"/>
                  </a:cubicBezTo>
                  <a:cubicBezTo>
                    <a:pt x="97985" y="2959704"/>
                    <a:pt x="89636" y="2948942"/>
                    <a:pt x="82761" y="2947364"/>
                  </a:cubicBezTo>
                  <a:cubicBezTo>
                    <a:pt x="63607" y="2943059"/>
                    <a:pt x="34631" y="2948081"/>
                    <a:pt x="14495" y="2948225"/>
                  </a:cubicBezTo>
                  <a:lnTo>
                    <a:pt x="0" y="2947251"/>
                  </a:lnTo>
                  <a:lnTo>
                    <a:pt x="599705" y="105422"/>
                  </a:lnTo>
                  <a:lnTo>
                    <a:pt x="650493" y="94602"/>
                  </a:lnTo>
                  <a:cubicBezTo>
                    <a:pt x="689291" y="85849"/>
                    <a:pt x="689291" y="71213"/>
                    <a:pt x="708445" y="47108"/>
                  </a:cubicBezTo>
                  <a:cubicBezTo>
                    <a:pt x="721705" y="29890"/>
                    <a:pt x="730054" y="16402"/>
                    <a:pt x="758539" y="18985"/>
                  </a:cubicBezTo>
                  <a:cubicBezTo>
                    <a:pt x="781131" y="20850"/>
                    <a:pt x="799793" y="32616"/>
                    <a:pt x="826313" y="32042"/>
                  </a:cubicBezTo>
                  <a:cubicBezTo>
                    <a:pt x="838591" y="31899"/>
                    <a:pt x="875425" y="25585"/>
                    <a:pt x="885248" y="32903"/>
                  </a:cubicBezTo>
                  <a:cubicBezTo>
                    <a:pt x="913241" y="54426"/>
                    <a:pt x="843994" y="93023"/>
                    <a:pt x="892614" y="112537"/>
                  </a:cubicBezTo>
                  <a:cubicBezTo>
                    <a:pt x="901946" y="116268"/>
                    <a:pt x="925028" y="110385"/>
                    <a:pt x="936324" y="112681"/>
                  </a:cubicBezTo>
                  <a:cubicBezTo>
                    <a:pt x="946146" y="114689"/>
                    <a:pt x="952531" y="121577"/>
                    <a:pt x="961862" y="123729"/>
                  </a:cubicBezTo>
                  <a:cubicBezTo>
                    <a:pt x="979051" y="127890"/>
                    <a:pt x="995258" y="126886"/>
                    <a:pt x="1012447" y="130760"/>
                  </a:cubicBezTo>
                  <a:cubicBezTo>
                    <a:pt x="1053210" y="140086"/>
                    <a:pt x="1087588" y="149843"/>
                    <a:pt x="1130807" y="139512"/>
                  </a:cubicBezTo>
                  <a:cubicBezTo>
                    <a:pt x="1168132" y="130760"/>
                    <a:pt x="1201036" y="112681"/>
                    <a:pt x="1232468" y="95606"/>
                  </a:cubicBezTo>
                  <a:cubicBezTo>
                    <a:pt x="1259479" y="81258"/>
                    <a:pt x="1297787" y="57439"/>
                    <a:pt x="1325780" y="48830"/>
                  </a:cubicBezTo>
                  <a:cubicBezTo>
                    <a:pt x="1371454" y="35055"/>
                    <a:pt x="1429897" y="64613"/>
                    <a:pt x="1477045" y="64039"/>
                  </a:cubicBezTo>
                  <a:cubicBezTo>
                    <a:pt x="1505038" y="63752"/>
                    <a:pt x="1564955" y="53565"/>
                    <a:pt x="1589020" y="66622"/>
                  </a:cubicBezTo>
                  <a:cubicBezTo>
                    <a:pt x="1610137" y="78101"/>
                    <a:pt x="1605227" y="90154"/>
                    <a:pt x="1629782" y="96323"/>
                  </a:cubicBezTo>
                  <a:cubicBezTo>
                    <a:pt x="1647463" y="100915"/>
                    <a:pt x="1667599" y="94745"/>
                    <a:pt x="1686261" y="99193"/>
                  </a:cubicBezTo>
                  <a:cubicBezTo>
                    <a:pt x="1713764" y="106080"/>
                    <a:pt x="1742740" y="128607"/>
                    <a:pt x="1767295" y="143386"/>
                  </a:cubicBezTo>
                  <a:cubicBezTo>
                    <a:pt x="1785467" y="154148"/>
                    <a:pt x="1810023" y="152282"/>
                    <a:pt x="1826230" y="162183"/>
                  </a:cubicBezTo>
                  <a:cubicBezTo>
                    <a:pt x="1845383" y="173949"/>
                    <a:pt x="1843910" y="185427"/>
                    <a:pt x="1866501" y="191597"/>
                  </a:cubicBezTo>
                  <a:cubicBezTo>
                    <a:pt x="1906282" y="202502"/>
                    <a:pt x="1968162" y="190880"/>
                    <a:pt x="2009908" y="190880"/>
                  </a:cubicBezTo>
                  <a:cubicBezTo>
                    <a:pt x="2060984" y="190880"/>
                    <a:pt x="2130723" y="178253"/>
                    <a:pt x="2180325" y="189732"/>
                  </a:cubicBezTo>
                  <a:cubicBezTo>
                    <a:pt x="2223053" y="199632"/>
                    <a:pt x="2245153" y="243539"/>
                    <a:pt x="2290336" y="253009"/>
                  </a:cubicBezTo>
                  <a:cubicBezTo>
                    <a:pt x="2366950" y="268935"/>
                    <a:pt x="2456334" y="258461"/>
                    <a:pt x="2511830" y="206233"/>
                  </a:cubicBezTo>
                  <a:cubicBezTo>
                    <a:pt x="2537368" y="182414"/>
                    <a:pt x="2538842" y="157161"/>
                    <a:pt x="2576167" y="146973"/>
                  </a:cubicBezTo>
                  <a:cubicBezTo>
                    <a:pt x="2610054" y="137790"/>
                    <a:pt x="2645414" y="149126"/>
                    <a:pt x="2679301" y="142095"/>
                  </a:cubicBezTo>
                  <a:cubicBezTo>
                    <a:pt x="2697473" y="138364"/>
                    <a:pt x="2711224" y="129468"/>
                    <a:pt x="2730378" y="127029"/>
                  </a:cubicBezTo>
                  <a:cubicBezTo>
                    <a:pt x="2752478" y="124303"/>
                    <a:pt x="2775561" y="129899"/>
                    <a:pt x="2797661" y="126312"/>
                  </a:cubicBezTo>
                  <a:cubicBezTo>
                    <a:pt x="2821234" y="122581"/>
                    <a:pt x="2839406" y="111963"/>
                    <a:pt x="2864453" y="111102"/>
                  </a:cubicBezTo>
                  <a:cubicBezTo>
                    <a:pt x="2922896" y="109094"/>
                    <a:pt x="2950890" y="130903"/>
                    <a:pt x="2979374" y="171079"/>
                  </a:cubicBezTo>
                  <a:cubicBezTo>
                    <a:pt x="3008350" y="211398"/>
                    <a:pt x="3044202" y="211685"/>
                    <a:pt x="3094296" y="207524"/>
                  </a:cubicBezTo>
                  <a:cubicBezTo>
                    <a:pt x="3144881" y="203506"/>
                    <a:pt x="3157650" y="151421"/>
                    <a:pt x="3203815" y="142812"/>
                  </a:cubicBezTo>
                  <a:cubicBezTo>
                    <a:pt x="3246052" y="135064"/>
                    <a:pt x="3270608" y="152426"/>
                    <a:pt x="3305477" y="159887"/>
                  </a:cubicBezTo>
                  <a:cubicBezTo>
                    <a:pt x="3339855" y="167061"/>
                    <a:pt x="3385039" y="151708"/>
                    <a:pt x="3416470" y="139943"/>
                  </a:cubicBezTo>
                  <a:cubicBezTo>
                    <a:pt x="3449865" y="127603"/>
                    <a:pt x="3470492" y="87284"/>
                    <a:pt x="3499959" y="78675"/>
                  </a:cubicBezTo>
                  <a:cubicBezTo>
                    <a:pt x="3555947" y="62461"/>
                    <a:pt x="3577556" y="142669"/>
                    <a:pt x="3614881" y="163905"/>
                  </a:cubicBezTo>
                  <a:cubicBezTo>
                    <a:pt x="3666940" y="193749"/>
                    <a:pt x="3768601" y="174523"/>
                    <a:pt x="3830974" y="175240"/>
                  </a:cubicBezTo>
                  <a:cubicBezTo>
                    <a:pt x="3850127" y="175383"/>
                    <a:pt x="3871736" y="179114"/>
                    <a:pt x="3889907" y="172514"/>
                  </a:cubicBezTo>
                  <a:cubicBezTo>
                    <a:pt x="3912990" y="164048"/>
                    <a:pt x="3923303" y="147260"/>
                    <a:pt x="3949332" y="142812"/>
                  </a:cubicBezTo>
                  <a:cubicBezTo>
                    <a:pt x="3989604" y="135782"/>
                    <a:pt x="4038225" y="153000"/>
                    <a:pt x="4077023" y="159313"/>
                  </a:cubicBezTo>
                  <a:cubicBezTo>
                    <a:pt x="4146271" y="170792"/>
                    <a:pt x="4178193" y="232921"/>
                    <a:pt x="4253826" y="239091"/>
                  </a:cubicBezTo>
                  <a:cubicBezTo>
                    <a:pt x="4279364" y="241243"/>
                    <a:pt x="4305884" y="235217"/>
                    <a:pt x="4331422" y="238086"/>
                  </a:cubicBezTo>
                  <a:cubicBezTo>
                    <a:pt x="4350576" y="240525"/>
                    <a:pt x="4358925" y="251000"/>
                    <a:pt x="4374150" y="253152"/>
                  </a:cubicBezTo>
                  <a:cubicBezTo>
                    <a:pt x="4418350" y="259609"/>
                    <a:pt x="4428664" y="232634"/>
                    <a:pt x="4434066" y="193462"/>
                  </a:cubicBezTo>
                  <a:cubicBezTo>
                    <a:pt x="4470900" y="178110"/>
                    <a:pt x="4542112" y="190449"/>
                    <a:pt x="4583857" y="191023"/>
                  </a:cubicBezTo>
                  <a:cubicBezTo>
                    <a:pt x="4624620" y="191597"/>
                    <a:pt x="4659980" y="176244"/>
                    <a:pt x="4689938" y="147834"/>
                  </a:cubicBezTo>
                  <a:cubicBezTo>
                    <a:pt x="4703199" y="135064"/>
                    <a:pt x="4707619" y="107228"/>
                    <a:pt x="4721861" y="98045"/>
                  </a:cubicBezTo>
                  <a:cubicBezTo>
                    <a:pt x="4746417" y="81544"/>
                    <a:pt x="4782760" y="107515"/>
                    <a:pt x="4803878" y="116268"/>
                  </a:cubicBezTo>
                  <a:cubicBezTo>
                    <a:pt x="4823522" y="124016"/>
                    <a:pt x="4850043" y="135782"/>
                    <a:pt x="4872143" y="128751"/>
                  </a:cubicBezTo>
                  <a:cubicBezTo>
                    <a:pt x="4891788" y="122725"/>
                    <a:pt x="4893752" y="104358"/>
                    <a:pt x="4912906" y="96754"/>
                  </a:cubicBezTo>
                  <a:cubicBezTo>
                    <a:pt x="4938444" y="86566"/>
                    <a:pt x="5013094" y="90871"/>
                    <a:pt x="5040597" y="95176"/>
                  </a:cubicBezTo>
                  <a:cubicBezTo>
                    <a:pt x="5066626" y="99050"/>
                    <a:pt x="5084306" y="117559"/>
                    <a:pt x="5108371" y="124303"/>
                  </a:cubicBezTo>
                  <a:cubicBezTo>
                    <a:pt x="5130471" y="130616"/>
                    <a:pt x="5153554" y="127747"/>
                    <a:pt x="5176145" y="127603"/>
                  </a:cubicBezTo>
                  <a:cubicBezTo>
                    <a:pt x="5226239" y="127316"/>
                    <a:pt x="5260126" y="118994"/>
                    <a:pt x="5306783" y="112107"/>
                  </a:cubicBezTo>
                  <a:cubicBezTo>
                    <a:pt x="5352456" y="105363"/>
                    <a:pt x="5432509" y="106224"/>
                    <a:pt x="5433491" y="50982"/>
                  </a:cubicBezTo>
                  <a:cubicBezTo>
                    <a:pt x="5457065" y="49978"/>
                    <a:pt x="5459029" y="36347"/>
                    <a:pt x="5476218" y="28025"/>
                  </a:cubicBezTo>
                  <a:cubicBezTo>
                    <a:pt x="5497336" y="17694"/>
                    <a:pt x="5504703" y="16259"/>
                    <a:pt x="5531715" y="16546"/>
                  </a:cubicBezTo>
                  <a:cubicBezTo>
                    <a:pt x="5548413" y="16833"/>
                    <a:pt x="5565602" y="15398"/>
                    <a:pt x="5582300" y="16259"/>
                  </a:cubicBezTo>
                  <a:cubicBezTo>
                    <a:pt x="5609311" y="17694"/>
                    <a:pt x="5626991" y="28742"/>
                    <a:pt x="5653512" y="33334"/>
                  </a:cubicBezTo>
                  <a:cubicBezTo>
                    <a:pt x="5668245" y="35773"/>
                    <a:pt x="5720795" y="38642"/>
                    <a:pt x="5735528" y="33334"/>
                  </a:cubicBezTo>
                  <a:cubicBezTo>
                    <a:pt x="5751735" y="27307"/>
                    <a:pt x="5750262" y="19272"/>
                    <a:pt x="5764013" y="12241"/>
                  </a:cubicBezTo>
                  <a:cubicBezTo>
                    <a:pt x="5775554" y="6251"/>
                    <a:pt x="5786513" y="2718"/>
                    <a:pt x="5797194" y="109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  <a:effectLst>
              <a:innerShdw blurRad="279400">
                <a:prstClr val="black"/>
              </a:innerShdw>
            </a:effectLst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8D578B1B-87FD-42DE-B5E6-9AEA64C48223}"/>
                </a:ext>
              </a:extLst>
            </p:cNvPr>
            <p:cNvSpPr/>
            <p:nvPr/>
          </p:nvSpPr>
          <p:spPr>
            <a:xfrm>
              <a:off x="2355732" y="1955770"/>
              <a:ext cx="10018568" cy="3076162"/>
            </a:xfrm>
            <a:custGeom>
              <a:avLst/>
              <a:gdLst>
                <a:gd name="connsiteX0" fmla="*/ 2720555 w 10018568"/>
                <a:gd name="connsiteY0" fmla="*/ 2927706 h 3076162"/>
                <a:gd name="connsiteX1" fmla="*/ 2720737 w 10018568"/>
                <a:gd name="connsiteY1" fmla="*/ 2927758 h 3076162"/>
                <a:gd name="connsiteX2" fmla="*/ 2720555 w 10018568"/>
                <a:gd name="connsiteY2" fmla="*/ 2932011 h 3076162"/>
                <a:gd name="connsiteX3" fmla="*/ 5797194 w 10018568"/>
                <a:gd name="connsiteY3" fmla="*/ 1090 h 3076162"/>
                <a:gd name="connsiteX4" fmla="*/ 5894160 w 10018568"/>
                <a:gd name="connsiteY4" fmla="*/ 23003 h 3076162"/>
                <a:gd name="connsiteX5" fmla="*/ 6001223 w 10018568"/>
                <a:gd name="connsiteY5" fmla="*/ 80397 h 3076162"/>
                <a:gd name="connsiteX6" fmla="*/ 6086186 w 10018568"/>
                <a:gd name="connsiteY6" fmla="*/ 115120 h 3076162"/>
                <a:gd name="connsiteX7" fmla="*/ 6174588 w 10018568"/>
                <a:gd name="connsiteY7" fmla="*/ 143386 h 3076162"/>
                <a:gd name="connsiteX8" fmla="*/ 6307190 w 10018568"/>
                <a:gd name="connsiteY8" fmla="*/ 140660 h 3076162"/>
                <a:gd name="connsiteX9" fmla="*/ 6312592 w 10018568"/>
                <a:gd name="connsiteY9" fmla="*/ 114259 h 3076162"/>
                <a:gd name="connsiteX10" fmla="*/ 6446176 w 10018568"/>
                <a:gd name="connsiteY10" fmla="*/ 111246 h 3076162"/>
                <a:gd name="connsiteX11" fmla="*/ 6530157 w 10018568"/>
                <a:gd name="connsiteY11" fmla="*/ 130903 h 3076162"/>
                <a:gd name="connsiteX12" fmla="*/ 6638694 w 10018568"/>
                <a:gd name="connsiteY12" fmla="*/ 139799 h 3076162"/>
                <a:gd name="connsiteX13" fmla="*/ 6772278 w 10018568"/>
                <a:gd name="connsiteY13" fmla="*/ 122581 h 3076162"/>
                <a:gd name="connsiteX14" fmla="*/ 6786520 w 10018568"/>
                <a:gd name="connsiteY14" fmla="*/ 204511 h 3076162"/>
                <a:gd name="connsiteX15" fmla="*/ 6835142 w 10018568"/>
                <a:gd name="connsiteY15" fmla="*/ 206376 h 3076162"/>
                <a:gd name="connsiteX16" fmla="*/ 6872466 w 10018568"/>
                <a:gd name="connsiteY16" fmla="*/ 218716 h 3076162"/>
                <a:gd name="connsiteX17" fmla="*/ 6927962 w 10018568"/>
                <a:gd name="connsiteY17" fmla="*/ 236364 h 3076162"/>
                <a:gd name="connsiteX18" fmla="*/ 6978548 w 10018568"/>
                <a:gd name="connsiteY18" fmla="*/ 207524 h 3076162"/>
                <a:gd name="connsiteX19" fmla="*/ 7080700 w 10018568"/>
                <a:gd name="connsiteY19" fmla="*/ 191597 h 3076162"/>
                <a:gd name="connsiteX20" fmla="*/ 7120972 w 10018568"/>
                <a:gd name="connsiteY20" fmla="*/ 158022 h 3076162"/>
                <a:gd name="connsiteX21" fmla="*/ 7190711 w 10018568"/>
                <a:gd name="connsiteY21" fmla="*/ 159313 h 3076162"/>
                <a:gd name="connsiteX22" fmla="*/ 7309562 w 10018568"/>
                <a:gd name="connsiteY22" fmla="*/ 148121 h 3076162"/>
                <a:gd name="connsiteX23" fmla="*/ 7376354 w 10018568"/>
                <a:gd name="connsiteY23" fmla="*/ 92449 h 3076162"/>
                <a:gd name="connsiteX24" fmla="*/ 7443636 w 10018568"/>
                <a:gd name="connsiteY24" fmla="*/ 30894 h 3076162"/>
                <a:gd name="connsiteX25" fmla="*/ 7546280 w 10018568"/>
                <a:gd name="connsiteY25" fmla="*/ 48686 h 3076162"/>
                <a:gd name="connsiteX26" fmla="*/ 7630262 w 10018568"/>
                <a:gd name="connsiteY26" fmla="*/ 40364 h 3076162"/>
                <a:gd name="connsiteX27" fmla="*/ 7816395 w 10018568"/>
                <a:gd name="connsiteY27" fmla="*/ 89580 h 3076162"/>
                <a:gd name="connsiteX28" fmla="*/ 7866489 w 10018568"/>
                <a:gd name="connsiteY28" fmla="*/ 46678 h 3076162"/>
                <a:gd name="connsiteX29" fmla="*/ 7921985 w 10018568"/>
                <a:gd name="connsiteY29" fmla="*/ 92162 h 3076162"/>
                <a:gd name="connsiteX30" fmla="*/ 8039363 w 10018568"/>
                <a:gd name="connsiteY30" fmla="*/ 188441 h 3076162"/>
                <a:gd name="connsiteX31" fmla="*/ 8086510 w 10018568"/>
                <a:gd name="connsiteY31" fmla="*/ 189588 h 3076162"/>
                <a:gd name="connsiteX32" fmla="*/ 8152811 w 10018568"/>
                <a:gd name="connsiteY32" fmla="*/ 217137 h 3076162"/>
                <a:gd name="connsiteX33" fmla="*/ 8157722 w 10018568"/>
                <a:gd name="connsiteY33" fmla="*/ 193893 h 3076162"/>
                <a:gd name="connsiteX34" fmla="*/ 8266259 w 10018568"/>
                <a:gd name="connsiteY34" fmla="*/ 190880 h 3076162"/>
                <a:gd name="connsiteX35" fmla="*/ 8383145 w 10018568"/>
                <a:gd name="connsiteY35" fmla="*/ 190880 h 3076162"/>
                <a:gd name="connsiteX36" fmla="*/ 8540303 w 10018568"/>
                <a:gd name="connsiteY36" fmla="*/ 187436 h 3076162"/>
                <a:gd name="connsiteX37" fmla="*/ 8629686 w 10018568"/>
                <a:gd name="connsiteY37" fmla="*/ 184423 h 3076162"/>
                <a:gd name="connsiteX38" fmla="*/ 8684692 w 10018568"/>
                <a:gd name="connsiteY38" fmla="*/ 206807 h 3076162"/>
                <a:gd name="connsiteX39" fmla="*/ 8701881 w 10018568"/>
                <a:gd name="connsiteY39" fmla="*/ 206807 h 3076162"/>
                <a:gd name="connsiteX40" fmla="*/ 8735277 w 10018568"/>
                <a:gd name="connsiteY40" fmla="*/ 194467 h 3076162"/>
                <a:gd name="connsiteX41" fmla="*/ 8782915 w 10018568"/>
                <a:gd name="connsiteY41" fmla="*/ 188297 h 3076162"/>
                <a:gd name="connsiteX42" fmla="*/ 8812382 w 10018568"/>
                <a:gd name="connsiteY42" fmla="*/ 160318 h 3076162"/>
                <a:gd name="connsiteX43" fmla="*/ 8817293 w 10018568"/>
                <a:gd name="connsiteY43" fmla="*/ 190162 h 3076162"/>
                <a:gd name="connsiteX44" fmla="*/ 8865914 w 10018568"/>
                <a:gd name="connsiteY44" fmla="*/ 216420 h 3076162"/>
                <a:gd name="connsiteX45" fmla="*/ 8917482 w 10018568"/>
                <a:gd name="connsiteY45" fmla="*/ 207667 h 3076162"/>
                <a:gd name="connsiteX46" fmla="*/ 8949404 w 10018568"/>
                <a:gd name="connsiteY46" fmla="*/ 187723 h 3076162"/>
                <a:gd name="connsiteX47" fmla="*/ 9052048 w 10018568"/>
                <a:gd name="connsiteY47" fmla="*/ 143530 h 3076162"/>
                <a:gd name="connsiteX48" fmla="*/ 9162058 w 10018568"/>
                <a:gd name="connsiteY48" fmla="*/ 157878 h 3076162"/>
                <a:gd name="connsiteX49" fmla="*/ 9213626 w 10018568"/>
                <a:gd name="connsiteY49" fmla="*/ 166631 h 3076162"/>
                <a:gd name="connsiteX50" fmla="*/ 9250460 w 10018568"/>
                <a:gd name="connsiteY50" fmla="*/ 189445 h 3076162"/>
                <a:gd name="connsiteX51" fmla="*/ 9303991 w 10018568"/>
                <a:gd name="connsiteY51" fmla="*/ 148121 h 3076162"/>
                <a:gd name="connsiteX52" fmla="*/ 9322654 w 10018568"/>
                <a:gd name="connsiteY52" fmla="*/ 139943 h 3076162"/>
                <a:gd name="connsiteX53" fmla="*/ 9502894 w 10018568"/>
                <a:gd name="connsiteY53" fmla="*/ 95032 h 3076162"/>
                <a:gd name="connsiteX54" fmla="*/ 9561337 w 10018568"/>
                <a:gd name="connsiteY54" fmla="*/ 47538 h 3076162"/>
                <a:gd name="connsiteX55" fmla="*/ 9611431 w 10018568"/>
                <a:gd name="connsiteY55" fmla="*/ 19416 h 3076162"/>
                <a:gd name="connsiteX56" fmla="*/ 9679205 w 10018568"/>
                <a:gd name="connsiteY56" fmla="*/ 32616 h 3076162"/>
                <a:gd name="connsiteX57" fmla="*/ 9737649 w 10018568"/>
                <a:gd name="connsiteY57" fmla="*/ 33477 h 3076162"/>
                <a:gd name="connsiteX58" fmla="*/ 9745506 w 10018568"/>
                <a:gd name="connsiteY58" fmla="*/ 112968 h 3076162"/>
                <a:gd name="connsiteX59" fmla="*/ 9789216 w 10018568"/>
                <a:gd name="connsiteY59" fmla="*/ 113254 h 3076162"/>
                <a:gd name="connsiteX60" fmla="*/ 9814754 w 10018568"/>
                <a:gd name="connsiteY60" fmla="*/ 124303 h 3076162"/>
                <a:gd name="connsiteX61" fmla="*/ 9865339 w 10018568"/>
                <a:gd name="connsiteY61" fmla="*/ 131334 h 3076162"/>
                <a:gd name="connsiteX62" fmla="*/ 9983699 w 10018568"/>
                <a:gd name="connsiteY62" fmla="*/ 140086 h 3076162"/>
                <a:gd name="connsiteX63" fmla="*/ 10018568 w 10018568"/>
                <a:gd name="connsiteY63" fmla="*/ 128607 h 3076162"/>
                <a:gd name="connsiteX64" fmla="*/ 10018568 w 10018568"/>
                <a:gd name="connsiteY64" fmla="*/ 2975056 h 3076162"/>
                <a:gd name="connsiteX65" fmla="*/ 10007763 w 10018568"/>
                <a:gd name="connsiteY65" fmla="*/ 2970895 h 3076162"/>
                <a:gd name="connsiteX66" fmla="*/ 9880564 w 10018568"/>
                <a:gd name="connsiteY66" fmla="*/ 2981083 h 3076162"/>
                <a:gd name="connsiteX67" fmla="*/ 9797565 w 10018568"/>
                <a:gd name="connsiteY67" fmla="*/ 2980652 h 3076162"/>
                <a:gd name="connsiteX68" fmla="*/ 9703761 w 10018568"/>
                <a:gd name="connsiteY68" fmla="*/ 2973335 h 3076162"/>
                <a:gd name="connsiteX69" fmla="*/ 9675277 w 10018568"/>
                <a:gd name="connsiteY69" fmla="*/ 2952242 h 3076162"/>
                <a:gd name="connsiteX70" fmla="*/ 9587366 w 10018568"/>
                <a:gd name="connsiteY70" fmla="*/ 2949229 h 3076162"/>
                <a:gd name="connsiteX71" fmla="*/ 9533343 w 10018568"/>
                <a:gd name="connsiteY71" fmla="*/ 2945355 h 3076162"/>
                <a:gd name="connsiteX72" fmla="*/ 9441504 w 10018568"/>
                <a:gd name="connsiteY72" fmla="*/ 3040629 h 3076162"/>
                <a:gd name="connsiteX73" fmla="*/ 9414984 w 10018568"/>
                <a:gd name="connsiteY73" fmla="*/ 3043212 h 3076162"/>
                <a:gd name="connsiteX74" fmla="*/ 9408108 w 10018568"/>
                <a:gd name="connsiteY74" fmla="*/ 3045938 h 3076162"/>
                <a:gd name="connsiteX75" fmla="*/ 9322654 w 10018568"/>
                <a:gd name="connsiteY75" fmla="*/ 3032450 h 3076162"/>
                <a:gd name="connsiteX76" fmla="*/ 9303500 w 10018568"/>
                <a:gd name="connsiteY76" fmla="*/ 3015806 h 3076162"/>
                <a:gd name="connsiteX77" fmla="*/ 9232779 w 10018568"/>
                <a:gd name="connsiteY77" fmla="*/ 2984526 h 3076162"/>
                <a:gd name="connsiteX78" fmla="*/ 9226886 w 10018568"/>
                <a:gd name="connsiteY78" fmla="*/ 2971613 h 3076162"/>
                <a:gd name="connsiteX79" fmla="*/ 9163532 w 10018568"/>
                <a:gd name="connsiteY79" fmla="*/ 2961425 h 3076162"/>
                <a:gd name="connsiteX80" fmla="*/ 9039279 w 10018568"/>
                <a:gd name="connsiteY80" fmla="*/ 2948081 h 3076162"/>
                <a:gd name="connsiteX81" fmla="*/ 9035350 w 10018568"/>
                <a:gd name="connsiteY81" fmla="*/ 2949516 h 3076162"/>
                <a:gd name="connsiteX82" fmla="*/ 9016196 w 10018568"/>
                <a:gd name="connsiteY82" fmla="*/ 2955686 h 3076162"/>
                <a:gd name="connsiteX83" fmla="*/ 8949895 w 10018568"/>
                <a:gd name="connsiteY83" fmla="*/ 2993422 h 3076162"/>
                <a:gd name="connsiteX84" fmla="*/ 8848234 w 10018568"/>
                <a:gd name="connsiteY84" fmla="*/ 2996866 h 3076162"/>
                <a:gd name="connsiteX85" fmla="*/ 8763762 w 10018568"/>
                <a:gd name="connsiteY85" fmla="*/ 2963721 h 3076162"/>
                <a:gd name="connsiteX86" fmla="*/ 8702863 w 10018568"/>
                <a:gd name="connsiteY86" fmla="*/ 2964582 h 3076162"/>
                <a:gd name="connsiteX87" fmla="*/ 8655716 w 10018568"/>
                <a:gd name="connsiteY87" fmla="*/ 2979504 h 3076162"/>
                <a:gd name="connsiteX88" fmla="*/ 8501996 w 10018568"/>
                <a:gd name="connsiteY88" fmla="*/ 2981370 h 3076162"/>
                <a:gd name="connsiteX89" fmla="*/ 8441097 w 10018568"/>
                <a:gd name="connsiteY89" fmla="*/ 2919815 h 3076162"/>
                <a:gd name="connsiteX90" fmla="*/ 8256928 w 10018568"/>
                <a:gd name="connsiteY90" fmla="*/ 2965012 h 3076162"/>
                <a:gd name="connsiteX91" fmla="*/ 8260857 w 10018568"/>
                <a:gd name="connsiteY91" fmla="*/ 2897575 h 3076162"/>
                <a:gd name="connsiteX92" fmla="*/ 8243177 w 10018568"/>
                <a:gd name="connsiteY92" fmla="*/ 2905466 h 3076162"/>
                <a:gd name="connsiteX93" fmla="*/ 8155758 w 10018568"/>
                <a:gd name="connsiteY93" fmla="*/ 2906184 h 3076162"/>
                <a:gd name="connsiteX94" fmla="*/ 8035434 w 10018568"/>
                <a:gd name="connsiteY94" fmla="*/ 2852234 h 3076162"/>
                <a:gd name="connsiteX95" fmla="*/ 7967659 w 10018568"/>
                <a:gd name="connsiteY95" fmla="*/ 2914219 h 3076162"/>
                <a:gd name="connsiteX96" fmla="*/ 7722100 w 10018568"/>
                <a:gd name="connsiteY96" fmla="*/ 2980652 h 3076162"/>
                <a:gd name="connsiteX97" fmla="*/ 7629770 w 10018568"/>
                <a:gd name="connsiteY97" fmla="*/ 2991844 h 3076162"/>
                <a:gd name="connsiteX98" fmla="*/ 7545298 w 10018568"/>
                <a:gd name="connsiteY98" fmla="*/ 3028576 h 3076162"/>
                <a:gd name="connsiteX99" fmla="*/ 7478506 w 10018568"/>
                <a:gd name="connsiteY99" fmla="*/ 3048090 h 3076162"/>
                <a:gd name="connsiteX100" fmla="*/ 7367022 w 10018568"/>
                <a:gd name="connsiteY100" fmla="*/ 3068608 h 3076162"/>
                <a:gd name="connsiteX101" fmla="*/ 7337555 w 10018568"/>
                <a:gd name="connsiteY101" fmla="*/ 3044646 h 3076162"/>
                <a:gd name="connsiteX102" fmla="*/ 7260450 w 10018568"/>
                <a:gd name="connsiteY102" fmla="*/ 2968026 h 3076162"/>
                <a:gd name="connsiteX103" fmla="*/ 7172048 w 10018568"/>
                <a:gd name="connsiteY103" fmla="*/ 2905466 h 3076162"/>
                <a:gd name="connsiteX104" fmla="*/ 6972654 w 10018568"/>
                <a:gd name="connsiteY104" fmla="*/ 2817941 h 3076162"/>
                <a:gd name="connsiteX105" fmla="*/ 6880816 w 10018568"/>
                <a:gd name="connsiteY105" fmla="*/ 2834872 h 3076162"/>
                <a:gd name="connsiteX106" fmla="*/ 6753124 w 10018568"/>
                <a:gd name="connsiteY106" fmla="*/ 2840755 h 3076162"/>
                <a:gd name="connsiteX107" fmla="*/ 6681422 w 10018568"/>
                <a:gd name="connsiteY107" fmla="*/ 2871174 h 3076162"/>
                <a:gd name="connsiteX108" fmla="*/ 6597440 w 10018568"/>
                <a:gd name="connsiteY108" fmla="*/ 2853955 h 3076162"/>
                <a:gd name="connsiteX109" fmla="*/ 6476626 w 10018568"/>
                <a:gd name="connsiteY109" fmla="*/ 2882796 h 3076162"/>
                <a:gd name="connsiteX110" fmla="*/ 6381840 w 10018568"/>
                <a:gd name="connsiteY110" fmla="*/ 2885522 h 3076162"/>
                <a:gd name="connsiteX111" fmla="*/ 6276249 w 10018568"/>
                <a:gd name="connsiteY111" fmla="*/ 2883370 h 3076162"/>
                <a:gd name="connsiteX112" fmla="*/ 6250220 w 10018568"/>
                <a:gd name="connsiteY112" fmla="*/ 2830137 h 3076162"/>
                <a:gd name="connsiteX113" fmla="*/ 6172623 w 10018568"/>
                <a:gd name="connsiteY113" fmla="*/ 2798427 h 3076162"/>
                <a:gd name="connsiteX114" fmla="*/ 6069980 w 10018568"/>
                <a:gd name="connsiteY114" fmla="*/ 2787809 h 3076162"/>
                <a:gd name="connsiteX115" fmla="*/ 5939342 w 10018568"/>
                <a:gd name="connsiteY115" fmla="*/ 2744620 h 3076162"/>
                <a:gd name="connsiteX116" fmla="*/ 5947200 w 10018568"/>
                <a:gd name="connsiteY116" fmla="*/ 2822963 h 3076162"/>
                <a:gd name="connsiteX117" fmla="*/ 5915278 w 10018568"/>
                <a:gd name="connsiteY117" fmla="*/ 2849507 h 3076162"/>
                <a:gd name="connsiteX118" fmla="*/ 5901526 w 10018568"/>
                <a:gd name="connsiteY118" fmla="*/ 2875622 h 3076162"/>
                <a:gd name="connsiteX119" fmla="*/ 5772362 w 10018568"/>
                <a:gd name="connsiteY119" fmla="*/ 2963147 h 3076162"/>
                <a:gd name="connsiteX120" fmla="*/ 5648109 w 10018568"/>
                <a:gd name="connsiteY120" fmla="*/ 2868160 h 3076162"/>
                <a:gd name="connsiteX121" fmla="*/ 5530241 w 10018568"/>
                <a:gd name="connsiteY121" fmla="*/ 2876913 h 3076162"/>
                <a:gd name="connsiteX122" fmla="*/ 5469343 w 10018568"/>
                <a:gd name="connsiteY122" fmla="*/ 2919241 h 3076162"/>
                <a:gd name="connsiteX123" fmla="*/ 5383397 w 10018568"/>
                <a:gd name="connsiteY123" fmla="*/ 2924406 h 3076162"/>
                <a:gd name="connsiteX124" fmla="*/ 5276824 w 10018568"/>
                <a:gd name="connsiteY124" fmla="*/ 2900444 h 3076162"/>
                <a:gd name="connsiteX125" fmla="*/ 5141767 w 10018568"/>
                <a:gd name="connsiteY125" fmla="*/ 2936316 h 3076162"/>
                <a:gd name="connsiteX126" fmla="*/ 5091673 w 10018568"/>
                <a:gd name="connsiteY126" fmla="*/ 2966017 h 3076162"/>
                <a:gd name="connsiteX127" fmla="*/ 5013585 w 10018568"/>
                <a:gd name="connsiteY127" fmla="*/ 2964008 h 3076162"/>
                <a:gd name="connsiteX128" fmla="*/ 4914379 w 10018568"/>
                <a:gd name="connsiteY128" fmla="*/ 3014371 h 3076162"/>
                <a:gd name="connsiteX129" fmla="*/ 4837274 w 10018568"/>
                <a:gd name="connsiteY129" fmla="*/ 3044646 h 3076162"/>
                <a:gd name="connsiteX130" fmla="*/ 4748873 w 10018568"/>
                <a:gd name="connsiteY130" fmla="*/ 2997440 h 3076162"/>
                <a:gd name="connsiteX131" fmla="*/ 4632478 w 10018568"/>
                <a:gd name="connsiteY131" fmla="*/ 2892840 h 3076162"/>
                <a:gd name="connsiteX132" fmla="*/ 4486616 w 10018568"/>
                <a:gd name="connsiteY132" fmla="*/ 2869739 h 3076162"/>
                <a:gd name="connsiteX133" fmla="*/ 4396250 w 10018568"/>
                <a:gd name="connsiteY133" fmla="*/ 2866295 h 3076162"/>
                <a:gd name="connsiteX134" fmla="*/ 4322582 w 10018568"/>
                <a:gd name="connsiteY134" fmla="*/ 2853238 h 3076162"/>
                <a:gd name="connsiteX135" fmla="*/ 4279364 w 10018568"/>
                <a:gd name="connsiteY135" fmla="*/ 2815071 h 3076162"/>
                <a:gd name="connsiteX136" fmla="*/ 4219447 w 10018568"/>
                <a:gd name="connsiteY136" fmla="*/ 2806318 h 3076162"/>
                <a:gd name="connsiteX137" fmla="*/ 4110419 w 10018568"/>
                <a:gd name="connsiteY137" fmla="*/ 2806462 h 3076162"/>
                <a:gd name="connsiteX138" fmla="*/ 3974871 w 10018568"/>
                <a:gd name="connsiteY138" fmla="*/ 2807610 h 3076162"/>
                <a:gd name="connsiteX139" fmla="*/ 3878611 w 10018568"/>
                <a:gd name="connsiteY139" fmla="*/ 2727115 h 3076162"/>
                <a:gd name="connsiteX140" fmla="*/ 3694933 w 10018568"/>
                <a:gd name="connsiteY140" fmla="*/ 2829133 h 3076162"/>
                <a:gd name="connsiteX141" fmla="*/ 3574609 w 10018568"/>
                <a:gd name="connsiteY141" fmla="*/ 2838746 h 3076162"/>
                <a:gd name="connsiteX142" fmla="*/ 3465582 w 10018568"/>
                <a:gd name="connsiteY142" fmla="*/ 2927276 h 3076162"/>
                <a:gd name="connsiteX143" fmla="*/ 3213638 w 10018568"/>
                <a:gd name="connsiteY143" fmla="*/ 2920102 h 3076162"/>
                <a:gd name="connsiteX144" fmla="*/ 2986741 w 10018568"/>
                <a:gd name="connsiteY144" fmla="*/ 2937176 h 3076162"/>
                <a:gd name="connsiteX145" fmla="*/ 2924370 w 10018568"/>
                <a:gd name="connsiteY145" fmla="*/ 2900731 h 3076162"/>
                <a:gd name="connsiteX146" fmla="*/ 2791767 w 10018568"/>
                <a:gd name="connsiteY146" fmla="*/ 2904749 h 3076162"/>
                <a:gd name="connsiteX147" fmla="*/ 2739694 w 10018568"/>
                <a:gd name="connsiteY147" fmla="*/ 2933199 h 3076162"/>
                <a:gd name="connsiteX148" fmla="*/ 2720737 w 10018568"/>
                <a:gd name="connsiteY148" fmla="*/ 2927758 h 3076162"/>
                <a:gd name="connsiteX149" fmla="*/ 2722274 w 10018568"/>
                <a:gd name="connsiteY149" fmla="*/ 2891728 h 3076162"/>
                <a:gd name="connsiteX150" fmla="*/ 2704840 w 10018568"/>
                <a:gd name="connsiteY150" fmla="*/ 2862851 h 3076162"/>
                <a:gd name="connsiteX151" fmla="*/ 2703857 w 10018568"/>
                <a:gd name="connsiteY151" fmla="*/ 2862421 h 3076162"/>
                <a:gd name="connsiteX152" fmla="*/ 2705331 w 10018568"/>
                <a:gd name="connsiteY152" fmla="*/ 2837311 h 3076162"/>
                <a:gd name="connsiteX153" fmla="*/ 2689615 w 10018568"/>
                <a:gd name="connsiteY153" fmla="*/ 2772743 h 3076162"/>
                <a:gd name="connsiteX154" fmla="*/ 2551611 w 10018568"/>
                <a:gd name="connsiteY154" fmla="*/ 2773891 h 3076162"/>
                <a:gd name="connsiteX155" fmla="*/ 2480890 w 10018568"/>
                <a:gd name="connsiteY155" fmla="*/ 2785944 h 3076162"/>
                <a:gd name="connsiteX156" fmla="*/ 2452405 w 10018568"/>
                <a:gd name="connsiteY156" fmla="*/ 2838459 h 3076162"/>
                <a:gd name="connsiteX157" fmla="*/ 2365969 w 10018568"/>
                <a:gd name="connsiteY157" fmla="*/ 2853094 h 3076162"/>
                <a:gd name="connsiteX158" fmla="*/ 2310963 w 10018568"/>
                <a:gd name="connsiteY158" fmla="*/ 2854242 h 3076162"/>
                <a:gd name="connsiteX159" fmla="*/ 2282478 w 10018568"/>
                <a:gd name="connsiteY159" fmla="*/ 2820667 h 3076162"/>
                <a:gd name="connsiteX160" fmla="*/ 2232384 w 10018568"/>
                <a:gd name="connsiteY160" fmla="*/ 2825832 h 3076162"/>
                <a:gd name="connsiteX161" fmla="*/ 2138580 w 10018568"/>
                <a:gd name="connsiteY161" fmla="*/ 2837168 h 3076162"/>
                <a:gd name="connsiteX162" fmla="*/ 2091433 w 10018568"/>
                <a:gd name="connsiteY162" fmla="*/ 2840037 h 3076162"/>
                <a:gd name="connsiteX163" fmla="*/ 2046250 w 10018568"/>
                <a:gd name="connsiteY163" fmla="*/ 2870169 h 3076162"/>
                <a:gd name="connsiteX164" fmla="*/ 1934276 w 10018568"/>
                <a:gd name="connsiteY164" fmla="*/ 2869595 h 3076162"/>
                <a:gd name="connsiteX165" fmla="*/ 1906773 w 10018568"/>
                <a:gd name="connsiteY165" fmla="*/ 2856682 h 3076162"/>
                <a:gd name="connsiteX166" fmla="*/ 1829667 w 10018568"/>
                <a:gd name="connsiteY166" fmla="*/ 2852951 h 3076162"/>
                <a:gd name="connsiteX167" fmla="*/ 1758946 w 10018568"/>
                <a:gd name="connsiteY167" fmla="*/ 2855390 h 3076162"/>
                <a:gd name="connsiteX168" fmla="*/ 1721130 w 10018568"/>
                <a:gd name="connsiteY168" fmla="*/ 2898292 h 3076162"/>
                <a:gd name="connsiteX169" fmla="*/ 1572813 w 10018568"/>
                <a:gd name="connsiteY169" fmla="*/ 2904175 h 3076162"/>
                <a:gd name="connsiteX170" fmla="*/ 1504547 w 10018568"/>
                <a:gd name="connsiteY170" fmla="*/ 2960851 h 3076162"/>
                <a:gd name="connsiteX171" fmla="*/ 1461820 w 10018568"/>
                <a:gd name="connsiteY171" fmla="*/ 2979074 h 3076162"/>
                <a:gd name="connsiteX172" fmla="*/ 1452980 w 10018568"/>
                <a:gd name="connsiteY172" fmla="*/ 3011071 h 3076162"/>
                <a:gd name="connsiteX173" fmla="*/ 1398466 w 10018568"/>
                <a:gd name="connsiteY173" fmla="*/ 3059282 h 3076162"/>
                <a:gd name="connsiteX174" fmla="*/ 1300242 w 10018568"/>
                <a:gd name="connsiteY174" fmla="*/ 3056125 h 3076162"/>
                <a:gd name="connsiteX175" fmla="*/ 1154871 w 10018568"/>
                <a:gd name="connsiteY175" fmla="*/ 2969747 h 3076162"/>
                <a:gd name="connsiteX176" fmla="*/ 1027672 w 10018568"/>
                <a:gd name="connsiteY176" fmla="*/ 2980078 h 3076162"/>
                <a:gd name="connsiteX177" fmla="*/ 945164 w 10018568"/>
                <a:gd name="connsiteY177" fmla="*/ 2979648 h 3076162"/>
                <a:gd name="connsiteX178" fmla="*/ 851360 w 10018568"/>
                <a:gd name="connsiteY178" fmla="*/ 2972330 h 3076162"/>
                <a:gd name="connsiteX179" fmla="*/ 822876 w 10018568"/>
                <a:gd name="connsiteY179" fmla="*/ 2951094 h 3076162"/>
                <a:gd name="connsiteX180" fmla="*/ 734474 w 10018568"/>
                <a:gd name="connsiteY180" fmla="*/ 2948081 h 3076162"/>
                <a:gd name="connsiteX181" fmla="*/ 626920 w 10018568"/>
                <a:gd name="connsiteY181" fmla="*/ 2949660 h 3076162"/>
                <a:gd name="connsiteX182" fmla="*/ 555216 w 10018568"/>
                <a:gd name="connsiteY182" fmla="*/ 3045077 h 3076162"/>
                <a:gd name="connsiteX183" fmla="*/ 469762 w 10018568"/>
                <a:gd name="connsiteY183" fmla="*/ 3031589 h 3076162"/>
                <a:gd name="connsiteX184" fmla="*/ 450608 w 10018568"/>
                <a:gd name="connsiteY184" fmla="*/ 3014945 h 3076162"/>
                <a:gd name="connsiteX185" fmla="*/ 380378 w 10018568"/>
                <a:gd name="connsiteY185" fmla="*/ 2983666 h 3076162"/>
                <a:gd name="connsiteX186" fmla="*/ 371047 w 10018568"/>
                <a:gd name="connsiteY186" fmla="*/ 2964439 h 3076162"/>
                <a:gd name="connsiteX187" fmla="*/ 269385 w 10018568"/>
                <a:gd name="connsiteY187" fmla="*/ 2918954 h 3076162"/>
                <a:gd name="connsiteX188" fmla="*/ 182949 w 10018568"/>
                <a:gd name="connsiteY188" fmla="*/ 2948655 h 3076162"/>
                <a:gd name="connsiteX189" fmla="*/ 102406 w 10018568"/>
                <a:gd name="connsiteY189" fmla="*/ 2960421 h 3076162"/>
                <a:gd name="connsiteX190" fmla="*/ 82761 w 10018568"/>
                <a:gd name="connsiteY190" fmla="*/ 2947364 h 3076162"/>
                <a:gd name="connsiteX191" fmla="*/ 14495 w 10018568"/>
                <a:gd name="connsiteY191" fmla="*/ 2948225 h 3076162"/>
                <a:gd name="connsiteX192" fmla="*/ 0 w 10018568"/>
                <a:gd name="connsiteY192" fmla="*/ 2947251 h 3076162"/>
                <a:gd name="connsiteX193" fmla="*/ 599705 w 10018568"/>
                <a:gd name="connsiteY193" fmla="*/ 105422 h 3076162"/>
                <a:gd name="connsiteX194" fmla="*/ 650493 w 10018568"/>
                <a:gd name="connsiteY194" fmla="*/ 94602 h 3076162"/>
                <a:gd name="connsiteX195" fmla="*/ 708445 w 10018568"/>
                <a:gd name="connsiteY195" fmla="*/ 47108 h 3076162"/>
                <a:gd name="connsiteX196" fmla="*/ 758539 w 10018568"/>
                <a:gd name="connsiteY196" fmla="*/ 18985 h 3076162"/>
                <a:gd name="connsiteX197" fmla="*/ 826313 w 10018568"/>
                <a:gd name="connsiteY197" fmla="*/ 32042 h 3076162"/>
                <a:gd name="connsiteX198" fmla="*/ 885248 w 10018568"/>
                <a:gd name="connsiteY198" fmla="*/ 32903 h 3076162"/>
                <a:gd name="connsiteX199" fmla="*/ 892614 w 10018568"/>
                <a:gd name="connsiteY199" fmla="*/ 112537 h 3076162"/>
                <a:gd name="connsiteX200" fmla="*/ 936324 w 10018568"/>
                <a:gd name="connsiteY200" fmla="*/ 112681 h 3076162"/>
                <a:gd name="connsiteX201" fmla="*/ 961862 w 10018568"/>
                <a:gd name="connsiteY201" fmla="*/ 123729 h 3076162"/>
                <a:gd name="connsiteX202" fmla="*/ 1012447 w 10018568"/>
                <a:gd name="connsiteY202" fmla="*/ 130760 h 3076162"/>
                <a:gd name="connsiteX203" fmla="*/ 1130807 w 10018568"/>
                <a:gd name="connsiteY203" fmla="*/ 139512 h 3076162"/>
                <a:gd name="connsiteX204" fmla="*/ 1232468 w 10018568"/>
                <a:gd name="connsiteY204" fmla="*/ 95606 h 3076162"/>
                <a:gd name="connsiteX205" fmla="*/ 1325780 w 10018568"/>
                <a:gd name="connsiteY205" fmla="*/ 48830 h 3076162"/>
                <a:gd name="connsiteX206" fmla="*/ 1477045 w 10018568"/>
                <a:gd name="connsiteY206" fmla="*/ 64039 h 3076162"/>
                <a:gd name="connsiteX207" fmla="*/ 1589020 w 10018568"/>
                <a:gd name="connsiteY207" fmla="*/ 66622 h 3076162"/>
                <a:gd name="connsiteX208" fmla="*/ 1629782 w 10018568"/>
                <a:gd name="connsiteY208" fmla="*/ 96323 h 3076162"/>
                <a:gd name="connsiteX209" fmla="*/ 1686261 w 10018568"/>
                <a:gd name="connsiteY209" fmla="*/ 99193 h 3076162"/>
                <a:gd name="connsiteX210" fmla="*/ 1767295 w 10018568"/>
                <a:gd name="connsiteY210" fmla="*/ 143386 h 3076162"/>
                <a:gd name="connsiteX211" fmla="*/ 1826230 w 10018568"/>
                <a:gd name="connsiteY211" fmla="*/ 162183 h 3076162"/>
                <a:gd name="connsiteX212" fmla="*/ 1866501 w 10018568"/>
                <a:gd name="connsiteY212" fmla="*/ 191597 h 3076162"/>
                <a:gd name="connsiteX213" fmla="*/ 2009908 w 10018568"/>
                <a:gd name="connsiteY213" fmla="*/ 190880 h 3076162"/>
                <a:gd name="connsiteX214" fmla="*/ 2180325 w 10018568"/>
                <a:gd name="connsiteY214" fmla="*/ 189732 h 3076162"/>
                <a:gd name="connsiteX215" fmla="*/ 2290336 w 10018568"/>
                <a:gd name="connsiteY215" fmla="*/ 253009 h 3076162"/>
                <a:gd name="connsiteX216" fmla="*/ 2511830 w 10018568"/>
                <a:gd name="connsiteY216" fmla="*/ 206233 h 3076162"/>
                <a:gd name="connsiteX217" fmla="*/ 2576167 w 10018568"/>
                <a:gd name="connsiteY217" fmla="*/ 146973 h 3076162"/>
                <a:gd name="connsiteX218" fmla="*/ 2679301 w 10018568"/>
                <a:gd name="connsiteY218" fmla="*/ 142095 h 3076162"/>
                <a:gd name="connsiteX219" fmla="*/ 2730378 w 10018568"/>
                <a:gd name="connsiteY219" fmla="*/ 127029 h 3076162"/>
                <a:gd name="connsiteX220" fmla="*/ 2797661 w 10018568"/>
                <a:gd name="connsiteY220" fmla="*/ 126312 h 3076162"/>
                <a:gd name="connsiteX221" fmla="*/ 2864453 w 10018568"/>
                <a:gd name="connsiteY221" fmla="*/ 111102 h 3076162"/>
                <a:gd name="connsiteX222" fmla="*/ 2979374 w 10018568"/>
                <a:gd name="connsiteY222" fmla="*/ 171079 h 3076162"/>
                <a:gd name="connsiteX223" fmla="*/ 3094296 w 10018568"/>
                <a:gd name="connsiteY223" fmla="*/ 207524 h 3076162"/>
                <a:gd name="connsiteX224" fmla="*/ 3203815 w 10018568"/>
                <a:gd name="connsiteY224" fmla="*/ 142812 h 3076162"/>
                <a:gd name="connsiteX225" fmla="*/ 3305477 w 10018568"/>
                <a:gd name="connsiteY225" fmla="*/ 159887 h 3076162"/>
                <a:gd name="connsiteX226" fmla="*/ 3416470 w 10018568"/>
                <a:gd name="connsiteY226" fmla="*/ 139943 h 3076162"/>
                <a:gd name="connsiteX227" fmla="*/ 3499959 w 10018568"/>
                <a:gd name="connsiteY227" fmla="*/ 78675 h 3076162"/>
                <a:gd name="connsiteX228" fmla="*/ 3614881 w 10018568"/>
                <a:gd name="connsiteY228" fmla="*/ 163905 h 3076162"/>
                <a:gd name="connsiteX229" fmla="*/ 3830974 w 10018568"/>
                <a:gd name="connsiteY229" fmla="*/ 175240 h 3076162"/>
                <a:gd name="connsiteX230" fmla="*/ 3889907 w 10018568"/>
                <a:gd name="connsiteY230" fmla="*/ 172514 h 3076162"/>
                <a:gd name="connsiteX231" fmla="*/ 3949332 w 10018568"/>
                <a:gd name="connsiteY231" fmla="*/ 142812 h 3076162"/>
                <a:gd name="connsiteX232" fmla="*/ 4077023 w 10018568"/>
                <a:gd name="connsiteY232" fmla="*/ 159313 h 3076162"/>
                <a:gd name="connsiteX233" fmla="*/ 4253826 w 10018568"/>
                <a:gd name="connsiteY233" fmla="*/ 239091 h 3076162"/>
                <a:gd name="connsiteX234" fmla="*/ 4331422 w 10018568"/>
                <a:gd name="connsiteY234" fmla="*/ 238086 h 3076162"/>
                <a:gd name="connsiteX235" fmla="*/ 4374150 w 10018568"/>
                <a:gd name="connsiteY235" fmla="*/ 253152 h 3076162"/>
                <a:gd name="connsiteX236" fmla="*/ 4434066 w 10018568"/>
                <a:gd name="connsiteY236" fmla="*/ 193462 h 3076162"/>
                <a:gd name="connsiteX237" fmla="*/ 4583857 w 10018568"/>
                <a:gd name="connsiteY237" fmla="*/ 191023 h 3076162"/>
                <a:gd name="connsiteX238" fmla="*/ 4689938 w 10018568"/>
                <a:gd name="connsiteY238" fmla="*/ 147834 h 3076162"/>
                <a:gd name="connsiteX239" fmla="*/ 4721861 w 10018568"/>
                <a:gd name="connsiteY239" fmla="*/ 98045 h 3076162"/>
                <a:gd name="connsiteX240" fmla="*/ 4803878 w 10018568"/>
                <a:gd name="connsiteY240" fmla="*/ 116268 h 3076162"/>
                <a:gd name="connsiteX241" fmla="*/ 4872143 w 10018568"/>
                <a:gd name="connsiteY241" fmla="*/ 128751 h 3076162"/>
                <a:gd name="connsiteX242" fmla="*/ 4912906 w 10018568"/>
                <a:gd name="connsiteY242" fmla="*/ 96754 h 3076162"/>
                <a:gd name="connsiteX243" fmla="*/ 5040597 w 10018568"/>
                <a:gd name="connsiteY243" fmla="*/ 95176 h 3076162"/>
                <a:gd name="connsiteX244" fmla="*/ 5108371 w 10018568"/>
                <a:gd name="connsiteY244" fmla="*/ 124303 h 3076162"/>
                <a:gd name="connsiteX245" fmla="*/ 5176145 w 10018568"/>
                <a:gd name="connsiteY245" fmla="*/ 127603 h 3076162"/>
                <a:gd name="connsiteX246" fmla="*/ 5306783 w 10018568"/>
                <a:gd name="connsiteY246" fmla="*/ 112107 h 3076162"/>
                <a:gd name="connsiteX247" fmla="*/ 5433491 w 10018568"/>
                <a:gd name="connsiteY247" fmla="*/ 50982 h 3076162"/>
                <a:gd name="connsiteX248" fmla="*/ 5476218 w 10018568"/>
                <a:gd name="connsiteY248" fmla="*/ 28025 h 3076162"/>
                <a:gd name="connsiteX249" fmla="*/ 5531715 w 10018568"/>
                <a:gd name="connsiteY249" fmla="*/ 16546 h 3076162"/>
                <a:gd name="connsiteX250" fmla="*/ 5582300 w 10018568"/>
                <a:gd name="connsiteY250" fmla="*/ 16259 h 3076162"/>
                <a:gd name="connsiteX251" fmla="*/ 5653512 w 10018568"/>
                <a:gd name="connsiteY251" fmla="*/ 33334 h 3076162"/>
                <a:gd name="connsiteX252" fmla="*/ 5735528 w 10018568"/>
                <a:gd name="connsiteY252" fmla="*/ 33334 h 3076162"/>
                <a:gd name="connsiteX253" fmla="*/ 5764013 w 10018568"/>
                <a:gd name="connsiteY253" fmla="*/ 12241 h 3076162"/>
                <a:gd name="connsiteX254" fmla="*/ 5797194 w 10018568"/>
                <a:gd name="connsiteY254" fmla="*/ 1090 h 3076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</a:cxnLst>
              <a:rect l="l" t="t" r="r" b="b"/>
              <a:pathLst>
                <a:path w="10018568" h="3076162">
                  <a:moveTo>
                    <a:pt x="2720555" y="2927706"/>
                  </a:moveTo>
                  <a:lnTo>
                    <a:pt x="2720737" y="2927758"/>
                  </a:lnTo>
                  <a:lnTo>
                    <a:pt x="2720555" y="2932011"/>
                  </a:lnTo>
                  <a:close/>
                  <a:moveTo>
                    <a:pt x="5797194" y="1090"/>
                  </a:moveTo>
                  <a:cubicBezTo>
                    <a:pt x="5829240" y="-3793"/>
                    <a:pt x="5858799" y="8475"/>
                    <a:pt x="5894160" y="23003"/>
                  </a:cubicBezTo>
                  <a:cubicBezTo>
                    <a:pt x="5936396" y="40651"/>
                    <a:pt x="5963898" y="53278"/>
                    <a:pt x="6001223" y="80397"/>
                  </a:cubicBezTo>
                  <a:cubicBezTo>
                    <a:pt x="6030199" y="101489"/>
                    <a:pt x="6050335" y="103928"/>
                    <a:pt x="6086186" y="115120"/>
                  </a:cubicBezTo>
                  <a:cubicBezTo>
                    <a:pt x="6121547" y="126312"/>
                    <a:pt x="6133825" y="143817"/>
                    <a:pt x="6174588" y="143386"/>
                  </a:cubicBezTo>
                  <a:cubicBezTo>
                    <a:pt x="6216332" y="142812"/>
                    <a:pt x="6267900" y="151421"/>
                    <a:pt x="6307190" y="140660"/>
                  </a:cubicBezTo>
                  <a:cubicBezTo>
                    <a:pt x="6309645" y="131907"/>
                    <a:pt x="6311118" y="123011"/>
                    <a:pt x="6312592" y="114259"/>
                  </a:cubicBezTo>
                  <a:cubicBezTo>
                    <a:pt x="6338621" y="102493"/>
                    <a:pt x="6415236" y="107515"/>
                    <a:pt x="6446176" y="111246"/>
                  </a:cubicBezTo>
                  <a:cubicBezTo>
                    <a:pt x="6474661" y="114833"/>
                    <a:pt x="6500199" y="124016"/>
                    <a:pt x="6530157" y="130903"/>
                  </a:cubicBezTo>
                  <a:cubicBezTo>
                    <a:pt x="6570429" y="140230"/>
                    <a:pt x="6595476" y="147260"/>
                    <a:pt x="6638694" y="139799"/>
                  </a:cubicBezTo>
                  <a:cubicBezTo>
                    <a:pt x="6672582" y="134060"/>
                    <a:pt x="6746740" y="102924"/>
                    <a:pt x="6772278" y="122581"/>
                  </a:cubicBezTo>
                  <a:cubicBezTo>
                    <a:pt x="6799290" y="143673"/>
                    <a:pt x="6765402" y="186719"/>
                    <a:pt x="6786520" y="204511"/>
                  </a:cubicBezTo>
                  <a:cubicBezTo>
                    <a:pt x="6798308" y="214268"/>
                    <a:pt x="6821390" y="205228"/>
                    <a:pt x="6835142" y="206376"/>
                  </a:cubicBezTo>
                  <a:cubicBezTo>
                    <a:pt x="6855277" y="208241"/>
                    <a:pt x="6857733" y="213981"/>
                    <a:pt x="6872466" y="218716"/>
                  </a:cubicBezTo>
                  <a:cubicBezTo>
                    <a:pt x="6887691" y="223738"/>
                    <a:pt x="6913229" y="237799"/>
                    <a:pt x="6927962" y="236364"/>
                  </a:cubicBezTo>
                  <a:cubicBezTo>
                    <a:pt x="6949080" y="234356"/>
                    <a:pt x="6957921" y="213263"/>
                    <a:pt x="6978548" y="207524"/>
                  </a:cubicBezTo>
                  <a:cubicBezTo>
                    <a:pt x="7015873" y="197337"/>
                    <a:pt x="7044848" y="215416"/>
                    <a:pt x="7080700" y="191597"/>
                  </a:cubicBezTo>
                  <a:cubicBezTo>
                    <a:pt x="7096907" y="180979"/>
                    <a:pt x="7103783" y="164479"/>
                    <a:pt x="7120972" y="158022"/>
                  </a:cubicBezTo>
                  <a:cubicBezTo>
                    <a:pt x="7138161" y="151708"/>
                    <a:pt x="7172540" y="159313"/>
                    <a:pt x="7190711" y="159313"/>
                  </a:cubicBezTo>
                  <a:cubicBezTo>
                    <a:pt x="7229018" y="159457"/>
                    <a:pt x="7275674" y="168066"/>
                    <a:pt x="7309562" y="148121"/>
                  </a:cubicBezTo>
                  <a:cubicBezTo>
                    <a:pt x="7332152" y="135064"/>
                    <a:pt x="7356708" y="109954"/>
                    <a:pt x="7376354" y="92449"/>
                  </a:cubicBezTo>
                  <a:cubicBezTo>
                    <a:pt x="7398945" y="72505"/>
                    <a:pt x="7411714" y="36347"/>
                    <a:pt x="7443636" y="30894"/>
                  </a:cubicBezTo>
                  <a:cubicBezTo>
                    <a:pt x="7478015" y="25155"/>
                    <a:pt x="7508955" y="53135"/>
                    <a:pt x="7546280" y="48686"/>
                  </a:cubicBezTo>
                  <a:cubicBezTo>
                    <a:pt x="7583114" y="44238"/>
                    <a:pt x="7592446" y="31181"/>
                    <a:pt x="7630262" y="40364"/>
                  </a:cubicBezTo>
                  <a:cubicBezTo>
                    <a:pt x="7677900" y="52274"/>
                    <a:pt x="7787419" y="39503"/>
                    <a:pt x="7816395" y="89580"/>
                  </a:cubicBezTo>
                  <a:cubicBezTo>
                    <a:pt x="7828673" y="76236"/>
                    <a:pt x="7847335" y="49547"/>
                    <a:pt x="7866489" y="46678"/>
                  </a:cubicBezTo>
                  <a:cubicBezTo>
                    <a:pt x="7904796" y="41082"/>
                    <a:pt x="7907743" y="74514"/>
                    <a:pt x="7921985" y="92162"/>
                  </a:cubicBezTo>
                  <a:cubicBezTo>
                    <a:pt x="7954399" y="134777"/>
                    <a:pt x="8039363" y="122581"/>
                    <a:pt x="8039363" y="188441"/>
                  </a:cubicBezTo>
                  <a:cubicBezTo>
                    <a:pt x="8056061" y="194036"/>
                    <a:pt x="8069812" y="187723"/>
                    <a:pt x="8086510" y="189588"/>
                  </a:cubicBezTo>
                  <a:cubicBezTo>
                    <a:pt x="8111066" y="192315"/>
                    <a:pt x="8131693" y="205659"/>
                    <a:pt x="8152811" y="217137"/>
                  </a:cubicBezTo>
                  <a:cubicBezTo>
                    <a:pt x="8155266" y="209389"/>
                    <a:pt x="8156740" y="201785"/>
                    <a:pt x="8157722" y="193893"/>
                  </a:cubicBezTo>
                  <a:cubicBezTo>
                    <a:pt x="8185716" y="183132"/>
                    <a:pt x="8236301" y="190880"/>
                    <a:pt x="8266259" y="190880"/>
                  </a:cubicBezTo>
                  <a:cubicBezTo>
                    <a:pt x="8305549" y="190880"/>
                    <a:pt x="8344347" y="190880"/>
                    <a:pt x="8383145" y="190880"/>
                  </a:cubicBezTo>
                  <a:cubicBezTo>
                    <a:pt x="8430784" y="190880"/>
                    <a:pt x="8489718" y="183706"/>
                    <a:pt x="8540303" y="187436"/>
                  </a:cubicBezTo>
                  <a:cubicBezTo>
                    <a:pt x="8571243" y="179544"/>
                    <a:pt x="8590888" y="167922"/>
                    <a:pt x="8629686" y="184423"/>
                  </a:cubicBezTo>
                  <a:cubicBezTo>
                    <a:pt x="8650804" y="193319"/>
                    <a:pt x="8664065" y="204367"/>
                    <a:pt x="8684692" y="206807"/>
                  </a:cubicBezTo>
                  <a:cubicBezTo>
                    <a:pt x="8690585" y="206807"/>
                    <a:pt x="8695987" y="206807"/>
                    <a:pt x="8701881" y="206807"/>
                  </a:cubicBezTo>
                  <a:cubicBezTo>
                    <a:pt x="8716123" y="204511"/>
                    <a:pt x="8722999" y="198054"/>
                    <a:pt x="8735277" y="194467"/>
                  </a:cubicBezTo>
                  <a:cubicBezTo>
                    <a:pt x="8750993" y="189732"/>
                    <a:pt x="8768673" y="195902"/>
                    <a:pt x="8782915" y="188297"/>
                  </a:cubicBezTo>
                  <a:cubicBezTo>
                    <a:pt x="8798140" y="180549"/>
                    <a:pt x="8795684" y="163905"/>
                    <a:pt x="8812382" y="160318"/>
                  </a:cubicBezTo>
                  <a:cubicBezTo>
                    <a:pt x="8816311" y="169070"/>
                    <a:pt x="8816802" y="179688"/>
                    <a:pt x="8817293" y="190162"/>
                  </a:cubicBezTo>
                  <a:cubicBezTo>
                    <a:pt x="8840376" y="188154"/>
                    <a:pt x="8860021" y="192602"/>
                    <a:pt x="8865914" y="216420"/>
                  </a:cubicBezTo>
                  <a:cubicBezTo>
                    <a:pt x="8879665" y="198054"/>
                    <a:pt x="8898328" y="212259"/>
                    <a:pt x="8917482" y="207667"/>
                  </a:cubicBezTo>
                  <a:cubicBezTo>
                    <a:pt x="8930742" y="204511"/>
                    <a:pt x="8938600" y="195328"/>
                    <a:pt x="8949404" y="187723"/>
                  </a:cubicBezTo>
                  <a:cubicBezTo>
                    <a:pt x="8988203" y="160031"/>
                    <a:pt x="9001954" y="142669"/>
                    <a:pt x="9052048" y="143530"/>
                  </a:cubicBezTo>
                  <a:cubicBezTo>
                    <a:pt x="9094284" y="144247"/>
                    <a:pt x="9121787" y="148695"/>
                    <a:pt x="9162058" y="157878"/>
                  </a:cubicBezTo>
                  <a:cubicBezTo>
                    <a:pt x="9180230" y="161896"/>
                    <a:pt x="9195454" y="158739"/>
                    <a:pt x="9213626" y="166631"/>
                  </a:cubicBezTo>
                  <a:cubicBezTo>
                    <a:pt x="9227868" y="173088"/>
                    <a:pt x="9236708" y="185140"/>
                    <a:pt x="9250460" y="189445"/>
                  </a:cubicBezTo>
                  <a:cubicBezTo>
                    <a:pt x="9269613" y="155726"/>
                    <a:pt x="9282873" y="145682"/>
                    <a:pt x="9303991" y="148121"/>
                  </a:cubicBezTo>
                  <a:cubicBezTo>
                    <a:pt x="9309394" y="145539"/>
                    <a:pt x="9314796" y="142669"/>
                    <a:pt x="9322654" y="139943"/>
                  </a:cubicBezTo>
                  <a:cubicBezTo>
                    <a:pt x="9381588" y="118420"/>
                    <a:pt x="9442978" y="108520"/>
                    <a:pt x="9502894" y="95032"/>
                  </a:cubicBezTo>
                  <a:cubicBezTo>
                    <a:pt x="9542184" y="86279"/>
                    <a:pt x="9542184" y="71788"/>
                    <a:pt x="9561337" y="47538"/>
                  </a:cubicBezTo>
                  <a:cubicBezTo>
                    <a:pt x="9574597" y="30464"/>
                    <a:pt x="9582455" y="16976"/>
                    <a:pt x="9611431" y="19416"/>
                  </a:cubicBezTo>
                  <a:cubicBezTo>
                    <a:pt x="9634023" y="21424"/>
                    <a:pt x="9652685" y="33047"/>
                    <a:pt x="9679205" y="32616"/>
                  </a:cubicBezTo>
                  <a:cubicBezTo>
                    <a:pt x="9691483" y="32329"/>
                    <a:pt x="9728317" y="26159"/>
                    <a:pt x="9737649" y="33477"/>
                  </a:cubicBezTo>
                  <a:cubicBezTo>
                    <a:pt x="9766133" y="55000"/>
                    <a:pt x="9696886" y="93454"/>
                    <a:pt x="9745506" y="112968"/>
                  </a:cubicBezTo>
                  <a:cubicBezTo>
                    <a:pt x="9754838" y="116842"/>
                    <a:pt x="9777429" y="110815"/>
                    <a:pt x="9789216" y="113254"/>
                  </a:cubicBezTo>
                  <a:cubicBezTo>
                    <a:pt x="9799038" y="115120"/>
                    <a:pt x="9805423" y="122151"/>
                    <a:pt x="9814754" y="124303"/>
                  </a:cubicBezTo>
                  <a:cubicBezTo>
                    <a:pt x="9831943" y="128464"/>
                    <a:pt x="9848150" y="127316"/>
                    <a:pt x="9865339" y="131334"/>
                  </a:cubicBezTo>
                  <a:cubicBezTo>
                    <a:pt x="9905611" y="140660"/>
                    <a:pt x="9940480" y="150274"/>
                    <a:pt x="9983699" y="140086"/>
                  </a:cubicBezTo>
                  <a:cubicBezTo>
                    <a:pt x="9995977" y="137217"/>
                    <a:pt x="10007272" y="133055"/>
                    <a:pt x="10018568" y="128607"/>
                  </a:cubicBezTo>
                  <a:lnTo>
                    <a:pt x="10018568" y="2975056"/>
                  </a:lnTo>
                  <a:cubicBezTo>
                    <a:pt x="10015130" y="2973622"/>
                    <a:pt x="10011201" y="2971900"/>
                    <a:pt x="10007763" y="2970895"/>
                  </a:cubicBezTo>
                  <a:cubicBezTo>
                    <a:pt x="9967001" y="2959273"/>
                    <a:pt x="9924764" y="2980222"/>
                    <a:pt x="9880564" y="2981083"/>
                  </a:cubicBezTo>
                  <a:cubicBezTo>
                    <a:pt x="9853061" y="2981657"/>
                    <a:pt x="9825068" y="2980652"/>
                    <a:pt x="9797565" y="2980652"/>
                  </a:cubicBezTo>
                  <a:cubicBezTo>
                    <a:pt x="9766624" y="2980652"/>
                    <a:pt x="9732246" y="2986392"/>
                    <a:pt x="9703761" y="2973335"/>
                  </a:cubicBezTo>
                  <a:cubicBezTo>
                    <a:pt x="9692957" y="2968600"/>
                    <a:pt x="9684608" y="2956116"/>
                    <a:pt x="9675277" y="2952242"/>
                  </a:cubicBezTo>
                  <a:cubicBezTo>
                    <a:pt x="9650230" y="2941624"/>
                    <a:pt x="9614378" y="2949229"/>
                    <a:pt x="9587366" y="2949229"/>
                  </a:cubicBezTo>
                  <a:cubicBezTo>
                    <a:pt x="9576071" y="2949229"/>
                    <a:pt x="9554462" y="2946646"/>
                    <a:pt x="9533343" y="2945355"/>
                  </a:cubicBezTo>
                  <a:cubicBezTo>
                    <a:pt x="9516645" y="2988401"/>
                    <a:pt x="9497983" y="3026998"/>
                    <a:pt x="9441504" y="3040629"/>
                  </a:cubicBezTo>
                  <a:cubicBezTo>
                    <a:pt x="9431682" y="3042925"/>
                    <a:pt x="9423333" y="3043499"/>
                    <a:pt x="9414984" y="3043212"/>
                  </a:cubicBezTo>
                  <a:cubicBezTo>
                    <a:pt x="9413020" y="3044216"/>
                    <a:pt x="9411055" y="3045364"/>
                    <a:pt x="9408108" y="3045938"/>
                  </a:cubicBezTo>
                  <a:cubicBezTo>
                    <a:pt x="9382570" y="3051534"/>
                    <a:pt x="9345245" y="3043212"/>
                    <a:pt x="9322654" y="3032450"/>
                  </a:cubicBezTo>
                  <a:cubicBezTo>
                    <a:pt x="9316760" y="3029868"/>
                    <a:pt x="9309394" y="3018245"/>
                    <a:pt x="9303500" y="3015806"/>
                  </a:cubicBezTo>
                  <a:cubicBezTo>
                    <a:pt x="9276489" y="3005045"/>
                    <a:pt x="9253406" y="3008919"/>
                    <a:pt x="9232779" y="2984526"/>
                  </a:cubicBezTo>
                  <a:cubicBezTo>
                    <a:pt x="9229833" y="2980652"/>
                    <a:pt x="9228359" y="2975917"/>
                    <a:pt x="9226886" y="2971613"/>
                  </a:cubicBezTo>
                  <a:cubicBezTo>
                    <a:pt x="9206750" y="2964726"/>
                    <a:pt x="9186614" y="2964726"/>
                    <a:pt x="9163532" y="2961425"/>
                  </a:cubicBezTo>
                  <a:cubicBezTo>
                    <a:pt x="9125716" y="2955829"/>
                    <a:pt x="9079550" y="2941624"/>
                    <a:pt x="9039279" y="2948081"/>
                  </a:cubicBezTo>
                  <a:cubicBezTo>
                    <a:pt x="9037805" y="2948655"/>
                    <a:pt x="9036823" y="2949229"/>
                    <a:pt x="9035350" y="2949516"/>
                  </a:cubicBezTo>
                  <a:cubicBezTo>
                    <a:pt x="9028965" y="2951668"/>
                    <a:pt x="9022581" y="2953821"/>
                    <a:pt x="9016196" y="2955686"/>
                  </a:cubicBezTo>
                  <a:cubicBezTo>
                    <a:pt x="8994587" y="2966160"/>
                    <a:pt x="8973960" y="2986822"/>
                    <a:pt x="8949895" y="2993422"/>
                  </a:cubicBezTo>
                  <a:cubicBezTo>
                    <a:pt x="8919446" y="3001888"/>
                    <a:pt x="8880157" y="2998157"/>
                    <a:pt x="8848234" y="2996866"/>
                  </a:cubicBezTo>
                  <a:cubicBezTo>
                    <a:pt x="8809436" y="2995431"/>
                    <a:pt x="8799613" y="2970752"/>
                    <a:pt x="8763762" y="2963721"/>
                  </a:cubicBezTo>
                  <a:cubicBezTo>
                    <a:pt x="8745590" y="2960134"/>
                    <a:pt x="8723490" y="2963004"/>
                    <a:pt x="8702863" y="2964582"/>
                  </a:cubicBezTo>
                  <a:cubicBezTo>
                    <a:pt x="8687638" y="2970465"/>
                    <a:pt x="8672414" y="2976061"/>
                    <a:pt x="8655716" y="2979504"/>
                  </a:cubicBezTo>
                  <a:cubicBezTo>
                    <a:pt x="8612497" y="2988544"/>
                    <a:pt x="8547179" y="2987396"/>
                    <a:pt x="8501996" y="2981370"/>
                  </a:cubicBezTo>
                  <a:cubicBezTo>
                    <a:pt x="8452884" y="2974913"/>
                    <a:pt x="8444535" y="2963004"/>
                    <a:pt x="8441097" y="2919815"/>
                  </a:cubicBezTo>
                  <a:cubicBezTo>
                    <a:pt x="8411139" y="2910345"/>
                    <a:pt x="8267241" y="2930289"/>
                    <a:pt x="8256928" y="2965012"/>
                  </a:cubicBezTo>
                  <a:lnTo>
                    <a:pt x="8260857" y="2897575"/>
                  </a:lnTo>
                  <a:cubicBezTo>
                    <a:pt x="8254963" y="2899870"/>
                    <a:pt x="8249070" y="2902023"/>
                    <a:pt x="8243177" y="2905466"/>
                  </a:cubicBezTo>
                  <a:cubicBezTo>
                    <a:pt x="8203887" y="2927993"/>
                    <a:pt x="8197011" y="2925267"/>
                    <a:pt x="8155758" y="2906184"/>
                  </a:cubicBezTo>
                  <a:cubicBezTo>
                    <a:pt x="8122362" y="2890687"/>
                    <a:pt x="8071776" y="2846064"/>
                    <a:pt x="8035434" y="2852234"/>
                  </a:cubicBezTo>
                  <a:cubicBezTo>
                    <a:pt x="8004002" y="2857399"/>
                    <a:pt x="7992215" y="2895996"/>
                    <a:pt x="7967659" y="2914219"/>
                  </a:cubicBezTo>
                  <a:cubicBezTo>
                    <a:pt x="7902341" y="2962573"/>
                    <a:pt x="7801662" y="2980939"/>
                    <a:pt x="7722100" y="2980652"/>
                  </a:cubicBezTo>
                  <a:cubicBezTo>
                    <a:pt x="7688704" y="2980509"/>
                    <a:pt x="7660220" y="2977496"/>
                    <a:pt x="7629770" y="2991844"/>
                  </a:cubicBezTo>
                  <a:cubicBezTo>
                    <a:pt x="7595392" y="3007771"/>
                    <a:pt x="7584588" y="3027285"/>
                    <a:pt x="7545298" y="3028576"/>
                  </a:cubicBezTo>
                  <a:cubicBezTo>
                    <a:pt x="7510428" y="3029581"/>
                    <a:pt x="7506008" y="3032881"/>
                    <a:pt x="7478506" y="3048090"/>
                  </a:cubicBezTo>
                  <a:cubicBezTo>
                    <a:pt x="7443636" y="3067174"/>
                    <a:pt x="7406312" y="3087548"/>
                    <a:pt x="7367022" y="3068608"/>
                  </a:cubicBezTo>
                  <a:cubicBezTo>
                    <a:pt x="7352288" y="3061434"/>
                    <a:pt x="7347868" y="3056412"/>
                    <a:pt x="7337555" y="3044646"/>
                  </a:cubicBezTo>
                  <a:cubicBezTo>
                    <a:pt x="7312999" y="3015806"/>
                    <a:pt x="7292372" y="2994140"/>
                    <a:pt x="7260450" y="2968026"/>
                  </a:cubicBezTo>
                  <a:cubicBezTo>
                    <a:pt x="7231474" y="2944207"/>
                    <a:pt x="7204953" y="2923832"/>
                    <a:pt x="7172048" y="2905466"/>
                  </a:cubicBezTo>
                  <a:cubicBezTo>
                    <a:pt x="7108694" y="2869595"/>
                    <a:pt x="7045831" y="2841759"/>
                    <a:pt x="6972654" y="2817941"/>
                  </a:cubicBezTo>
                  <a:cubicBezTo>
                    <a:pt x="6918140" y="2800005"/>
                    <a:pt x="6924525" y="2817654"/>
                    <a:pt x="6880816" y="2834872"/>
                  </a:cubicBezTo>
                  <a:cubicBezTo>
                    <a:pt x="6843000" y="2850081"/>
                    <a:pt x="6793888" y="2830137"/>
                    <a:pt x="6753124" y="2840755"/>
                  </a:cubicBezTo>
                  <a:cubicBezTo>
                    <a:pt x="6727096" y="2847499"/>
                    <a:pt x="6709906" y="2868304"/>
                    <a:pt x="6681422" y="2871174"/>
                  </a:cubicBezTo>
                  <a:cubicBezTo>
                    <a:pt x="6653428" y="2874043"/>
                    <a:pt x="6623960" y="2861847"/>
                    <a:pt x="6597440" y="2853955"/>
                  </a:cubicBezTo>
                  <a:cubicBezTo>
                    <a:pt x="6557168" y="2842046"/>
                    <a:pt x="6476626" y="2816506"/>
                    <a:pt x="6476626" y="2882796"/>
                  </a:cubicBezTo>
                  <a:cubicBezTo>
                    <a:pt x="6448632" y="2891118"/>
                    <a:pt x="6409833" y="2885522"/>
                    <a:pt x="6381840" y="2885522"/>
                  </a:cubicBezTo>
                  <a:cubicBezTo>
                    <a:pt x="6351390" y="2885522"/>
                    <a:pt x="6304243" y="2894848"/>
                    <a:pt x="6276249" y="2883370"/>
                  </a:cubicBezTo>
                  <a:cubicBezTo>
                    <a:pt x="6273794" y="2847786"/>
                    <a:pt x="6276249" y="2850655"/>
                    <a:pt x="6250220" y="2830137"/>
                  </a:cubicBezTo>
                  <a:cubicBezTo>
                    <a:pt x="6225664" y="2811197"/>
                    <a:pt x="6204055" y="2804884"/>
                    <a:pt x="6172623" y="2798427"/>
                  </a:cubicBezTo>
                  <a:cubicBezTo>
                    <a:pt x="6138245" y="2791253"/>
                    <a:pt x="6103866" y="2794840"/>
                    <a:pt x="6069980" y="2787809"/>
                  </a:cubicBezTo>
                  <a:cubicBezTo>
                    <a:pt x="6026761" y="2778769"/>
                    <a:pt x="5984525" y="2744620"/>
                    <a:pt x="5939342" y="2744620"/>
                  </a:cubicBezTo>
                  <a:cubicBezTo>
                    <a:pt x="5932958" y="2770878"/>
                    <a:pt x="5952603" y="2801440"/>
                    <a:pt x="5947200" y="2822963"/>
                  </a:cubicBezTo>
                  <a:cubicBezTo>
                    <a:pt x="5943271" y="2838746"/>
                    <a:pt x="5924118" y="2838172"/>
                    <a:pt x="5915278" y="2849507"/>
                  </a:cubicBezTo>
                  <a:cubicBezTo>
                    <a:pt x="5908402" y="2857686"/>
                    <a:pt x="5907420" y="2867443"/>
                    <a:pt x="5901526" y="2875622"/>
                  </a:cubicBezTo>
                  <a:cubicBezTo>
                    <a:pt x="5865675" y="2925985"/>
                    <a:pt x="5822947" y="2935598"/>
                    <a:pt x="5772362" y="2963147"/>
                  </a:cubicBezTo>
                  <a:cubicBezTo>
                    <a:pt x="5746824" y="2920245"/>
                    <a:pt x="5701641" y="2875478"/>
                    <a:pt x="5648109" y="2868160"/>
                  </a:cubicBezTo>
                  <a:cubicBezTo>
                    <a:pt x="5616678" y="2863856"/>
                    <a:pt x="5555779" y="2862564"/>
                    <a:pt x="5530241" y="2876913"/>
                  </a:cubicBezTo>
                  <a:cubicBezTo>
                    <a:pt x="5504703" y="2891405"/>
                    <a:pt x="5499301" y="2909053"/>
                    <a:pt x="5469343" y="2919241"/>
                  </a:cubicBezTo>
                  <a:cubicBezTo>
                    <a:pt x="5439384" y="2929572"/>
                    <a:pt x="5412373" y="2933015"/>
                    <a:pt x="5383397" y="2924406"/>
                  </a:cubicBezTo>
                  <a:cubicBezTo>
                    <a:pt x="5347054" y="2913502"/>
                    <a:pt x="5317096" y="2896427"/>
                    <a:pt x="5276824" y="2900444"/>
                  </a:cubicBezTo>
                  <a:cubicBezTo>
                    <a:pt x="5238026" y="2904175"/>
                    <a:pt x="5176636" y="2919384"/>
                    <a:pt x="5141767" y="2936316"/>
                  </a:cubicBezTo>
                  <a:cubicBezTo>
                    <a:pt x="5122613" y="2945355"/>
                    <a:pt x="5114264" y="2961425"/>
                    <a:pt x="5091673" y="2966017"/>
                  </a:cubicBezTo>
                  <a:cubicBezTo>
                    <a:pt x="5067608" y="2971039"/>
                    <a:pt x="5038141" y="2958556"/>
                    <a:pt x="5013585" y="2964008"/>
                  </a:cubicBezTo>
                  <a:cubicBezTo>
                    <a:pt x="4979698" y="2971900"/>
                    <a:pt x="4949249" y="3000597"/>
                    <a:pt x="4914379" y="3014371"/>
                  </a:cubicBezTo>
                  <a:cubicBezTo>
                    <a:pt x="4886877" y="3025133"/>
                    <a:pt x="4868705" y="3042781"/>
                    <a:pt x="4837274" y="3044646"/>
                  </a:cubicBezTo>
                  <a:cubicBezTo>
                    <a:pt x="4798967" y="3047229"/>
                    <a:pt x="4772937" y="3021115"/>
                    <a:pt x="4748873" y="2997440"/>
                  </a:cubicBezTo>
                  <a:cubicBezTo>
                    <a:pt x="4711548" y="2961425"/>
                    <a:pt x="4679625" y="2919241"/>
                    <a:pt x="4632478" y="2892840"/>
                  </a:cubicBezTo>
                  <a:cubicBezTo>
                    <a:pt x="4583857" y="2865434"/>
                    <a:pt x="4541130" y="2869452"/>
                    <a:pt x="4486616" y="2869739"/>
                  </a:cubicBezTo>
                  <a:cubicBezTo>
                    <a:pt x="4456166" y="2869882"/>
                    <a:pt x="4426208" y="2872034"/>
                    <a:pt x="4396250" y="2866295"/>
                  </a:cubicBezTo>
                  <a:cubicBezTo>
                    <a:pt x="4380043" y="2863138"/>
                    <a:pt x="4336333" y="2860412"/>
                    <a:pt x="4322582" y="2853238"/>
                  </a:cubicBezTo>
                  <a:cubicBezTo>
                    <a:pt x="4306375" y="2844629"/>
                    <a:pt x="4298517" y="2824541"/>
                    <a:pt x="4279364" y="2815071"/>
                  </a:cubicBezTo>
                  <a:cubicBezTo>
                    <a:pt x="4258737" y="2805027"/>
                    <a:pt x="4241548" y="2806462"/>
                    <a:pt x="4219447" y="2806318"/>
                  </a:cubicBezTo>
                  <a:cubicBezTo>
                    <a:pt x="4183105" y="2805888"/>
                    <a:pt x="4146762" y="2806462"/>
                    <a:pt x="4110419" y="2806462"/>
                  </a:cubicBezTo>
                  <a:cubicBezTo>
                    <a:pt x="4067201" y="2806462"/>
                    <a:pt x="4018089" y="2812919"/>
                    <a:pt x="3974871" y="2807610"/>
                  </a:cubicBezTo>
                  <a:cubicBezTo>
                    <a:pt x="3916919" y="2800292"/>
                    <a:pt x="3910043" y="2762412"/>
                    <a:pt x="3878611" y="2727115"/>
                  </a:cubicBezTo>
                  <a:cubicBezTo>
                    <a:pt x="3789719" y="2626532"/>
                    <a:pt x="3764181" y="2796418"/>
                    <a:pt x="3694933" y="2829133"/>
                  </a:cubicBezTo>
                  <a:cubicBezTo>
                    <a:pt x="3656626" y="2847068"/>
                    <a:pt x="3615863" y="2830998"/>
                    <a:pt x="3574609" y="2838746"/>
                  </a:cubicBezTo>
                  <a:cubicBezTo>
                    <a:pt x="3521569" y="2848503"/>
                    <a:pt x="3490137" y="2888966"/>
                    <a:pt x="3465582" y="2927276"/>
                  </a:cubicBezTo>
                  <a:cubicBezTo>
                    <a:pt x="3400262" y="2911780"/>
                    <a:pt x="3280921" y="2902166"/>
                    <a:pt x="3213638" y="2920102"/>
                  </a:cubicBezTo>
                  <a:cubicBezTo>
                    <a:pt x="3210200" y="3002892"/>
                    <a:pt x="3036835" y="2970895"/>
                    <a:pt x="2986741" y="2937176"/>
                  </a:cubicBezTo>
                  <a:cubicBezTo>
                    <a:pt x="2964641" y="2922254"/>
                    <a:pt x="2954327" y="2906184"/>
                    <a:pt x="2924370" y="2900731"/>
                  </a:cubicBezTo>
                  <a:cubicBezTo>
                    <a:pt x="2889992" y="2894705"/>
                    <a:pt x="2822217" y="2894848"/>
                    <a:pt x="2791767" y="2904749"/>
                  </a:cubicBezTo>
                  <a:cubicBezTo>
                    <a:pt x="2771509" y="2911206"/>
                    <a:pt x="2757328" y="2931383"/>
                    <a:pt x="2739694" y="2933199"/>
                  </a:cubicBezTo>
                  <a:lnTo>
                    <a:pt x="2720737" y="2927758"/>
                  </a:lnTo>
                  <a:lnTo>
                    <a:pt x="2722274" y="2891728"/>
                  </a:lnTo>
                  <a:cubicBezTo>
                    <a:pt x="2721415" y="2879639"/>
                    <a:pt x="2717363" y="2869452"/>
                    <a:pt x="2704840" y="2862851"/>
                  </a:cubicBezTo>
                  <a:cubicBezTo>
                    <a:pt x="2704840" y="2862564"/>
                    <a:pt x="2704348" y="2862564"/>
                    <a:pt x="2703857" y="2862421"/>
                  </a:cubicBezTo>
                  <a:cubicBezTo>
                    <a:pt x="2704348" y="2852951"/>
                    <a:pt x="2705331" y="2844198"/>
                    <a:pt x="2705331" y="2837311"/>
                  </a:cubicBezTo>
                  <a:cubicBezTo>
                    <a:pt x="2705822" y="2811053"/>
                    <a:pt x="2714662" y="2785226"/>
                    <a:pt x="2689615" y="2772743"/>
                  </a:cubicBezTo>
                  <a:cubicBezTo>
                    <a:pt x="2663095" y="2759542"/>
                    <a:pt x="2579604" y="2774034"/>
                    <a:pt x="2551611" y="2773891"/>
                  </a:cubicBezTo>
                  <a:cubicBezTo>
                    <a:pt x="2519198" y="2773747"/>
                    <a:pt x="2507411" y="2773747"/>
                    <a:pt x="2480890" y="2785944"/>
                  </a:cubicBezTo>
                  <a:cubicBezTo>
                    <a:pt x="2435707" y="2806749"/>
                    <a:pt x="2468121" y="2802588"/>
                    <a:pt x="2452405" y="2838459"/>
                  </a:cubicBezTo>
                  <a:cubicBezTo>
                    <a:pt x="2440618" y="2866008"/>
                    <a:pt x="2395435" y="2852951"/>
                    <a:pt x="2365969" y="2853094"/>
                  </a:cubicBezTo>
                  <a:cubicBezTo>
                    <a:pt x="2350252" y="2853094"/>
                    <a:pt x="2325696" y="2857399"/>
                    <a:pt x="2310963" y="2854242"/>
                  </a:cubicBezTo>
                  <a:cubicBezTo>
                    <a:pt x="2262342" y="2843624"/>
                    <a:pt x="2301140" y="2848216"/>
                    <a:pt x="2282478" y="2820667"/>
                  </a:cubicBezTo>
                  <a:cubicBezTo>
                    <a:pt x="2262833" y="2790535"/>
                    <a:pt x="2257922" y="2813349"/>
                    <a:pt x="2232384" y="2825832"/>
                  </a:cubicBezTo>
                  <a:cubicBezTo>
                    <a:pt x="2200952" y="2841329"/>
                    <a:pt x="2172959" y="2836450"/>
                    <a:pt x="2138580" y="2837168"/>
                  </a:cubicBezTo>
                  <a:cubicBezTo>
                    <a:pt x="2121883" y="2837455"/>
                    <a:pt x="2108131" y="2834154"/>
                    <a:pt x="2091433" y="2840037"/>
                  </a:cubicBezTo>
                  <a:cubicBezTo>
                    <a:pt x="2071297" y="2847212"/>
                    <a:pt x="2065896" y="2865434"/>
                    <a:pt x="2046250" y="2870169"/>
                  </a:cubicBezTo>
                  <a:cubicBezTo>
                    <a:pt x="2019239" y="2876626"/>
                    <a:pt x="1961778" y="2875191"/>
                    <a:pt x="1934276" y="2869595"/>
                  </a:cubicBezTo>
                  <a:cubicBezTo>
                    <a:pt x="1923962" y="2867443"/>
                    <a:pt x="1913157" y="2858116"/>
                    <a:pt x="1906773" y="2856682"/>
                  </a:cubicBezTo>
                  <a:cubicBezTo>
                    <a:pt x="1881235" y="2850942"/>
                    <a:pt x="1857170" y="2853238"/>
                    <a:pt x="1829667" y="2852951"/>
                  </a:cubicBezTo>
                  <a:cubicBezTo>
                    <a:pt x="1809532" y="2852521"/>
                    <a:pt x="1777609" y="2847355"/>
                    <a:pt x="1758946" y="2855390"/>
                  </a:cubicBezTo>
                  <a:cubicBezTo>
                    <a:pt x="1733899" y="2866439"/>
                    <a:pt x="1738320" y="2886670"/>
                    <a:pt x="1721130" y="2898292"/>
                  </a:cubicBezTo>
                  <a:cubicBezTo>
                    <a:pt x="1687734" y="2920102"/>
                    <a:pt x="1611611" y="2894848"/>
                    <a:pt x="1572813" y="2904175"/>
                  </a:cubicBezTo>
                  <a:cubicBezTo>
                    <a:pt x="1538926" y="2912210"/>
                    <a:pt x="1529594" y="2940477"/>
                    <a:pt x="1504547" y="2960851"/>
                  </a:cubicBezTo>
                  <a:cubicBezTo>
                    <a:pt x="1493251" y="2969604"/>
                    <a:pt x="1470660" y="2968169"/>
                    <a:pt x="1461820" y="2979074"/>
                  </a:cubicBezTo>
                  <a:cubicBezTo>
                    <a:pt x="1450524" y="2992705"/>
                    <a:pt x="1458382" y="2994570"/>
                    <a:pt x="1452980" y="3011071"/>
                  </a:cubicBezTo>
                  <a:cubicBezTo>
                    <a:pt x="1440702" y="3048521"/>
                    <a:pt x="1440211" y="3057417"/>
                    <a:pt x="1398466" y="3059282"/>
                  </a:cubicBezTo>
                  <a:cubicBezTo>
                    <a:pt x="1370472" y="3060430"/>
                    <a:pt x="1327254" y="3065882"/>
                    <a:pt x="1300242" y="3056125"/>
                  </a:cubicBezTo>
                  <a:cubicBezTo>
                    <a:pt x="1249166" y="3037903"/>
                    <a:pt x="1210368" y="2985531"/>
                    <a:pt x="1154871" y="2969747"/>
                  </a:cubicBezTo>
                  <a:cubicBezTo>
                    <a:pt x="1114109" y="2958125"/>
                    <a:pt x="1072363" y="2979074"/>
                    <a:pt x="1027672" y="2980078"/>
                  </a:cubicBezTo>
                  <a:cubicBezTo>
                    <a:pt x="1000169" y="2980509"/>
                    <a:pt x="972667" y="2979648"/>
                    <a:pt x="945164" y="2979648"/>
                  </a:cubicBezTo>
                  <a:cubicBezTo>
                    <a:pt x="914224" y="2979648"/>
                    <a:pt x="879354" y="2985387"/>
                    <a:pt x="851360" y="2972330"/>
                  </a:cubicBezTo>
                  <a:cubicBezTo>
                    <a:pt x="840556" y="2967452"/>
                    <a:pt x="832207" y="2955112"/>
                    <a:pt x="822876" y="2951094"/>
                  </a:cubicBezTo>
                  <a:cubicBezTo>
                    <a:pt x="797829" y="2940620"/>
                    <a:pt x="761977" y="2948081"/>
                    <a:pt x="734474" y="2948081"/>
                  </a:cubicBezTo>
                  <a:cubicBezTo>
                    <a:pt x="711392" y="2948081"/>
                    <a:pt x="647055" y="2937176"/>
                    <a:pt x="626920" y="2949660"/>
                  </a:cubicBezTo>
                  <a:cubicBezTo>
                    <a:pt x="590577" y="2972330"/>
                    <a:pt x="607275" y="3033598"/>
                    <a:pt x="555216" y="3045077"/>
                  </a:cubicBezTo>
                  <a:cubicBezTo>
                    <a:pt x="529678" y="3050673"/>
                    <a:pt x="492353" y="3042351"/>
                    <a:pt x="469762" y="3031589"/>
                  </a:cubicBezTo>
                  <a:cubicBezTo>
                    <a:pt x="464359" y="3029007"/>
                    <a:pt x="456502" y="3017241"/>
                    <a:pt x="450608" y="3014945"/>
                  </a:cubicBezTo>
                  <a:cubicBezTo>
                    <a:pt x="424088" y="3004184"/>
                    <a:pt x="400514" y="3007914"/>
                    <a:pt x="380378" y="2983666"/>
                  </a:cubicBezTo>
                  <a:cubicBezTo>
                    <a:pt x="375467" y="2977926"/>
                    <a:pt x="374976" y="2968887"/>
                    <a:pt x="371047" y="2964439"/>
                  </a:cubicBezTo>
                  <a:cubicBezTo>
                    <a:pt x="350420" y="2941624"/>
                    <a:pt x="308184" y="2914219"/>
                    <a:pt x="269385" y="2918954"/>
                  </a:cubicBezTo>
                  <a:cubicBezTo>
                    <a:pt x="242865" y="2922111"/>
                    <a:pt x="210943" y="2939329"/>
                    <a:pt x="182949" y="2948655"/>
                  </a:cubicBezTo>
                  <a:cubicBezTo>
                    <a:pt x="156429" y="2957408"/>
                    <a:pt x="131382" y="2965156"/>
                    <a:pt x="102406" y="2960421"/>
                  </a:cubicBezTo>
                  <a:cubicBezTo>
                    <a:pt x="97985" y="2959704"/>
                    <a:pt x="89636" y="2948942"/>
                    <a:pt x="82761" y="2947364"/>
                  </a:cubicBezTo>
                  <a:cubicBezTo>
                    <a:pt x="63607" y="2943059"/>
                    <a:pt x="34631" y="2948081"/>
                    <a:pt x="14495" y="2948225"/>
                  </a:cubicBezTo>
                  <a:lnTo>
                    <a:pt x="0" y="2947251"/>
                  </a:lnTo>
                  <a:lnTo>
                    <a:pt x="599705" y="105422"/>
                  </a:lnTo>
                  <a:lnTo>
                    <a:pt x="650493" y="94602"/>
                  </a:lnTo>
                  <a:cubicBezTo>
                    <a:pt x="689291" y="85849"/>
                    <a:pt x="689291" y="71213"/>
                    <a:pt x="708445" y="47108"/>
                  </a:cubicBezTo>
                  <a:cubicBezTo>
                    <a:pt x="721705" y="29890"/>
                    <a:pt x="730054" y="16402"/>
                    <a:pt x="758539" y="18985"/>
                  </a:cubicBezTo>
                  <a:cubicBezTo>
                    <a:pt x="781131" y="20850"/>
                    <a:pt x="799793" y="32616"/>
                    <a:pt x="826313" y="32042"/>
                  </a:cubicBezTo>
                  <a:cubicBezTo>
                    <a:pt x="838591" y="31899"/>
                    <a:pt x="875425" y="25585"/>
                    <a:pt x="885248" y="32903"/>
                  </a:cubicBezTo>
                  <a:cubicBezTo>
                    <a:pt x="913241" y="54426"/>
                    <a:pt x="843994" y="93023"/>
                    <a:pt x="892614" y="112537"/>
                  </a:cubicBezTo>
                  <a:cubicBezTo>
                    <a:pt x="901946" y="116268"/>
                    <a:pt x="925028" y="110385"/>
                    <a:pt x="936324" y="112681"/>
                  </a:cubicBezTo>
                  <a:cubicBezTo>
                    <a:pt x="946146" y="114689"/>
                    <a:pt x="952531" y="121577"/>
                    <a:pt x="961862" y="123729"/>
                  </a:cubicBezTo>
                  <a:cubicBezTo>
                    <a:pt x="979051" y="127890"/>
                    <a:pt x="995258" y="126886"/>
                    <a:pt x="1012447" y="130760"/>
                  </a:cubicBezTo>
                  <a:cubicBezTo>
                    <a:pt x="1053210" y="140086"/>
                    <a:pt x="1087588" y="149843"/>
                    <a:pt x="1130807" y="139512"/>
                  </a:cubicBezTo>
                  <a:cubicBezTo>
                    <a:pt x="1168132" y="130760"/>
                    <a:pt x="1201036" y="112681"/>
                    <a:pt x="1232468" y="95606"/>
                  </a:cubicBezTo>
                  <a:cubicBezTo>
                    <a:pt x="1259479" y="81258"/>
                    <a:pt x="1297787" y="57439"/>
                    <a:pt x="1325780" y="48830"/>
                  </a:cubicBezTo>
                  <a:cubicBezTo>
                    <a:pt x="1371454" y="35055"/>
                    <a:pt x="1429897" y="64613"/>
                    <a:pt x="1477045" y="64039"/>
                  </a:cubicBezTo>
                  <a:cubicBezTo>
                    <a:pt x="1505038" y="63752"/>
                    <a:pt x="1564955" y="53565"/>
                    <a:pt x="1589020" y="66622"/>
                  </a:cubicBezTo>
                  <a:cubicBezTo>
                    <a:pt x="1610137" y="78101"/>
                    <a:pt x="1605227" y="90154"/>
                    <a:pt x="1629782" y="96323"/>
                  </a:cubicBezTo>
                  <a:cubicBezTo>
                    <a:pt x="1647463" y="100915"/>
                    <a:pt x="1667599" y="94745"/>
                    <a:pt x="1686261" y="99193"/>
                  </a:cubicBezTo>
                  <a:cubicBezTo>
                    <a:pt x="1713764" y="106080"/>
                    <a:pt x="1742740" y="128607"/>
                    <a:pt x="1767295" y="143386"/>
                  </a:cubicBezTo>
                  <a:cubicBezTo>
                    <a:pt x="1785467" y="154148"/>
                    <a:pt x="1810023" y="152282"/>
                    <a:pt x="1826230" y="162183"/>
                  </a:cubicBezTo>
                  <a:cubicBezTo>
                    <a:pt x="1845383" y="173949"/>
                    <a:pt x="1843910" y="185427"/>
                    <a:pt x="1866501" y="191597"/>
                  </a:cubicBezTo>
                  <a:cubicBezTo>
                    <a:pt x="1906282" y="202502"/>
                    <a:pt x="1968162" y="190880"/>
                    <a:pt x="2009908" y="190880"/>
                  </a:cubicBezTo>
                  <a:cubicBezTo>
                    <a:pt x="2060984" y="190880"/>
                    <a:pt x="2130723" y="178253"/>
                    <a:pt x="2180325" y="189732"/>
                  </a:cubicBezTo>
                  <a:cubicBezTo>
                    <a:pt x="2223053" y="199632"/>
                    <a:pt x="2245153" y="243539"/>
                    <a:pt x="2290336" y="253009"/>
                  </a:cubicBezTo>
                  <a:cubicBezTo>
                    <a:pt x="2366950" y="268935"/>
                    <a:pt x="2456334" y="258461"/>
                    <a:pt x="2511830" y="206233"/>
                  </a:cubicBezTo>
                  <a:cubicBezTo>
                    <a:pt x="2537368" y="182414"/>
                    <a:pt x="2538842" y="157161"/>
                    <a:pt x="2576167" y="146973"/>
                  </a:cubicBezTo>
                  <a:cubicBezTo>
                    <a:pt x="2610054" y="137790"/>
                    <a:pt x="2645414" y="149126"/>
                    <a:pt x="2679301" y="142095"/>
                  </a:cubicBezTo>
                  <a:cubicBezTo>
                    <a:pt x="2697473" y="138364"/>
                    <a:pt x="2711224" y="129468"/>
                    <a:pt x="2730378" y="127029"/>
                  </a:cubicBezTo>
                  <a:cubicBezTo>
                    <a:pt x="2752478" y="124303"/>
                    <a:pt x="2775561" y="129899"/>
                    <a:pt x="2797661" y="126312"/>
                  </a:cubicBezTo>
                  <a:cubicBezTo>
                    <a:pt x="2821234" y="122581"/>
                    <a:pt x="2839406" y="111963"/>
                    <a:pt x="2864453" y="111102"/>
                  </a:cubicBezTo>
                  <a:cubicBezTo>
                    <a:pt x="2922896" y="109094"/>
                    <a:pt x="2950890" y="130903"/>
                    <a:pt x="2979374" y="171079"/>
                  </a:cubicBezTo>
                  <a:cubicBezTo>
                    <a:pt x="3008350" y="211398"/>
                    <a:pt x="3044202" y="211685"/>
                    <a:pt x="3094296" y="207524"/>
                  </a:cubicBezTo>
                  <a:cubicBezTo>
                    <a:pt x="3144881" y="203506"/>
                    <a:pt x="3157650" y="151421"/>
                    <a:pt x="3203815" y="142812"/>
                  </a:cubicBezTo>
                  <a:cubicBezTo>
                    <a:pt x="3246052" y="135064"/>
                    <a:pt x="3270608" y="152426"/>
                    <a:pt x="3305477" y="159887"/>
                  </a:cubicBezTo>
                  <a:cubicBezTo>
                    <a:pt x="3339855" y="167061"/>
                    <a:pt x="3385039" y="151708"/>
                    <a:pt x="3416470" y="139943"/>
                  </a:cubicBezTo>
                  <a:cubicBezTo>
                    <a:pt x="3449865" y="127603"/>
                    <a:pt x="3470492" y="87284"/>
                    <a:pt x="3499959" y="78675"/>
                  </a:cubicBezTo>
                  <a:cubicBezTo>
                    <a:pt x="3555947" y="62461"/>
                    <a:pt x="3577556" y="142669"/>
                    <a:pt x="3614881" y="163905"/>
                  </a:cubicBezTo>
                  <a:cubicBezTo>
                    <a:pt x="3666940" y="193749"/>
                    <a:pt x="3768601" y="174523"/>
                    <a:pt x="3830974" y="175240"/>
                  </a:cubicBezTo>
                  <a:cubicBezTo>
                    <a:pt x="3850127" y="175383"/>
                    <a:pt x="3871736" y="179114"/>
                    <a:pt x="3889907" y="172514"/>
                  </a:cubicBezTo>
                  <a:cubicBezTo>
                    <a:pt x="3912990" y="164048"/>
                    <a:pt x="3923303" y="147260"/>
                    <a:pt x="3949332" y="142812"/>
                  </a:cubicBezTo>
                  <a:cubicBezTo>
                    <a:pt x="3989604" y="135782"/>
                    <a:pt x="4038225" y="153000"/>
                    <a:pt x="4077023" y="159313"/>
                  </a:cubicBezTo>
                  <a:cubicBezTo>
                    <a:pt x="4146271" y="170792"/>
                    <a:pt x="4178193" y="232921"/>
                    <a:pt x="4253826" y="239091"/>
                  </a:cubicBezTo>
                  <a:cubicBezTo>
                    <a:pt x="4279364" y="241243"/>
                    <a:pt x="4305884" y="235217"/>
                    <a:pt x="4331422" y="238086"/>
                  </a:cubicBezTo>
                  <a:cubicBezTo>
                    <a:pt x="4350576" y="240525"/>
                    <a:pt x="4358925" y="251000"/>
                    <a:pt x="4374150" y="253152"/>
                  </a:cubicBezTo>
                  <a:cubicBezTo>
                    <a:pt x="4418350" y="259609"/>
                    <a:pt x="4428664" y="232634"/>
                    <a:pt x="4434066" y="193462"/>
                  </a:cubicBezTo>
                  <a:cubicBezTo>
                    <a:pt x="4470900" y="178110"/>
                    <a:pt x="4542112" y="190449"/>
                    <a:pt x="4583857" y="191023"/>
                  </a:cubicBezTo>
                  <a:cubicBezTo>
                    <a:pt x="4624620" y="191597"/>
                    <a:pt x="4659980" y="176244"/>
                    <a:pt x="4689938" y="147834"/>
                  </a:cubicBezTo>
                  <a:cubicBezTo>
                    <a:pt x="4703199" y="135064"/>
                    <a:pt x="4707619" y="107228"/>
                    <a:pt x="4721861" y="98045"/>
                  </a:cubicBezTo>
                  <a:cubicBezTo>
                    <a:pt x="4746417" y="81544"/>
                    <a:pt x="4782760" y="107515"/>
                    <a:pt x="4803878" y="116268"/>
                  </a:cubicBezTo>
                  <a:cubicBezTo>
                    <a:pt x="4823522" y="124016"/>
                    <a:pt x="4850043" y="135782"/>
                    <a:pt x="4872143" y="128751"/>
                  </a:cubicBezTo>
                  <a:cubicBezTo>
                    <a:pt x="4891788" y="122725"/>
                    <a:pt x="4893752" y="104358"/>
                    <a:pt x="4912906" y="96754"/>
                  </a:cubicBezTo>
                  <a:cubicBezTo>
                    <a:pt x="4938444" y="86566"/>
                    <a:pt x="5013094" y="90871"/>
                    <a:pt x="5040597" y="95176"/>
                  </a:cubicBezTo>
                  <a:cubicBezTo>
                    <a:pt x="5066626" y="99050"/>
                    <a:pt x="5084306" y="117559"/>
                    <a:pt x="5108371" y="124303"/>
                  </a:cubicBezTo>
                  <a:cubicBezTo>
                    <a:pt x="5130471" y="130616"/>
                    <a:pt x="5153554" y="127747"/>
                    <a:pt x="5176145" y="127603"/>
                  </a:cubicBezTo>
                  <a:cubicBezTo>
                    <a:pt x="5226239" y="127316"/>
                    <a:pt x="5260126" y="118994"/>
                    <a:pt x="5306783" y="112107"/>
                  </a:cubicBezTo>
                  <a:cubicBezTo>
                    <a:pt x="5352456" y="105363"/>
                    <a:pt x="5432509" y="106224"/>
                    <a:pt x="5433491" y="50982"/>
                  </a:cubicBezTo>
                  <a:cubicBezTo>
                    <a:pt x="5457065" y="49978"/>
                    <a:pt x="5459029" y="36347"/>
                    <a:pt x="5476218" y="28025"/>
                  </a:cubicBezTo>
                  <a:cubicBezTo>
                    <a:pt x="5497336" y="17694"/>
                    <a:pt x="5504703" y="16259"/>
                    <a:pt x="5531715" y="16546"/>
                  </a:cubicBezTo>
                  <a:cubicBezTo>
                    <a:pt x="5548413" y="16833"/>
                    <a:pt x="5565602" y="15398"/>
                    <a:pt x="5582300" y="16259"/>
                  </a:cubicBezTo>
                  <a:cubicBezTo>
                    <a:pt x="5609311" y="17694"/>
                    <a:pt x="5626991" y="28742"/>
                    <a:pt x="5653512" y="33334"/>
                  </a:cubicBezTo>
                  <a:cubicBezTo>
                    <a:pt x="5668245" y="35773"/>
                    <a:pt x="5720795" y="38642"/>
                    <a:pt x="5735528" y="33334"/>
                  </a:cubicBezTo>
                  <a:cubicBezTo>
                    <a:pt x="5751735" y="27307"/>
                    <a:pt x="5750262" y="19272"/>
                    <a:pt x="5764013" y="12241"/>
                  </a:cubicBezTo>
                  <a:cubicBezTo>
                    <a:pt x="5775554" y="6251"/>
                    <a:pt x="5786513" y="2718"/>
                    <a:pt x="5797194" y="1090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lumMod val="0"/>
                    <a:lumOff val="100000"/>
                    <a:alpha val="0"/>
                  </a:schemeClr>
                </a:gs>
                <a:gs pos="18000">
                  <a:srgbClr val="656565">
                    <a:alpha val="15000"/>
                  </a:srgbClr>
                </a:gs>
                <a:gs pos="4000">
                  <a:schemeClr val="tx1">
                    <a:alpha val="70000"/>
                  </a:schemeClr>
                </a:gs>
              </a:gsLst>
              <a:lin ang="600000" scaled="0"/>
              <a:tileRect/>
            </a:gradFill>
            <a:ln w="12700">
              <a:miter lim="400000"/>
            </a:ln>
            <a:effectLst/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5ABBF5FA-E0E8-4134-8405-F89288AEE884}"/>
                </a:ext>
              </a:extLst>
            </p:cNvPr>
            <p:cNvSpPr/>
            <p:nvPr/>
          </p:nvSpPr>
          <p:spPr>
            <a:xfrm>
              <a:off x="1910201" y="1970488"/>
              <a:ext cx="1117811" cy="2918706"/>
            </a:xfrm>
            <a:custGeom>
              <a:avLst/>
              <a:gdLst>
                <a:gd name="connsiteX0" fmla="*/ 610229 w 1117811"/>
                <a:gd name="connsiteY0" fmla="*/ 0 h 2918706"/>
                <a:gd name="connsiteX1" fmla="*/ 1117811 w 1117811"/>
                <a:gd name="connsiteY1" fmla="*/ 66509 h 2918706"/>
                <a:gd name="connsiteX2" fmla="*/ 1112278 w 1117811"/>
                <a:gd name="connsiteY2" fmla="*/ 97218 h 2918706"/>
                <a:gd name="connsiteX3" fmla="*/ 1087100 w 1117811"/>
                <a:gd name="connsiteY3" fmla="*/ 159391 h 2918706"/>
                <a:gd name="connsiteX4" fmla="*/ 521194 w 1117811"/>
                <a:gd name="connsiteY4" fmla="*/ 2877800 h 2918706"/>
                <a:gd name="connsiteX5" fmla="*/ 522998 w 1117811"/>
                <a:gd name="connsiteY5" fmla="*/ 2878630 h 2918706"/>
                <a:gd name="connsiteX6" fmla="*/ 515118 w 1117811"/>
                <a:gd name="connsiteY6" fmla="*/ 2916708 h 2918706"/>
                <a:gd name="connsiteX7" fmla="*/ 513027 w 1117811"/>
                <a:gd name="connsiteY7" fmla="*/ 2917031 h 2918706"/>
                <a:gd name="connsiteX8" fmla="*/ 512993 w 1117811"/>
                <a:gd name="connsiteY8" fmla="*/ 2917193 h 2918706"/>
                <a:gd name="connsiteX9" fmla="*/ 503085 w 1117811"/>
                <a:gd name="connsiteY9" fmla="*/ 2918706 h 2918706"/>
                <a:gd name="connsiteX10" fmla="*/ 0 w 1117811"/>
                <a:gd name="connsiteY10" fmla="*/ 2784085 h 2918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17811" h="2918706">
                  <a:moveTo>
                    <a:pt x="610229" y="0"/>
                  </a:moveTo>
                  <a:lnTo>
                    <a:pt x="1117811" y="66509"/>
                  </a:lnTo>
                  <a:lnTo>
                    <a:pt x="1112278" y="97218"/>
                  </a:lnTo>
                  <a:cubicBezTo>
                    <a:pt x="1105304" y="119665"/>
                    <a:pt x="1093901" y="141822"/>
                    <a:pt x="1087100" y="159391"/>
                  </a:cubicBezTo>
                  <a:lnTo>
                    <a:pt x="521194" y="2877800"/>
                  </a:lnTo>
                  <a:lnTo>
                    <a:pt x="522998" y="2878630"/>
                  </a:lnTo>
                  <a:lnTo>
                    <a:pt x="515118" y="2916708"/>
                  </a:lnTo>
                  <a:lnTo>
                    <a:pt x="513027" y="2917031"/>
                  </a:lnTo>
                  <a:lnTo>
                    <a:pt x="512993" y="2917193"/>
                  </a:lnTo>
                  <a:lnTo>
                    <a:pt x="503085" y="2918706"/>
                  </a:lnTo>
                  <a:lnTo>
                    <a:pt x="0" y="2784085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254000" dist="203200" dir="5400000" algn="ctr" rotWithShape="0">
                <a:srgbClr val="000000">
                  <a:alpha val="40000"/>
                </a:srgbClr>
              </a:outerShdw>
            </a:effectLst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4E467883-B989-429C-B93B-DF9AAD382E98}"/>
                </a:ext>
              </a:extLst>
            </p:cNvPr>
            <p:cNvSpPr/>
            <p:nvPr/>
          </p:nvSpPr>
          <p:spPr>
            <a:xfrm>
              <a:off x="2335930" y="1848261"/>
              <a:ext cx="10046571" cy="3288871"/>
            </a:xfrm>
            <a:custGeom>
              <a:avLst/>
              <a:gdLst>
                <a:gd name="connsiteX0" fmla="*/ 2686186 w 10046571"/>
                <a:gd name="connsiteY0" fmla="*/ 2868123 h 3288871"/>
                <a:gd name="connsiteX1" fmla="*/ 2714993 w 10046571"/>
                <a:gd name="connsiteY1" fmla="*/ 2873497 h 3288871"/>
                <a:gd name="connsiteX2" fmla="*/ 2730622 w 10046571"/>
                <a:gd name="connsiteY2" fmla="*/ 2937865 h 3288871"/>
                <a:gd name="connsiteX3" fmla="*/ 2729244 w 10046571"/>
                <a:gd name="connsiteY3" fmla="*/ 2962965 h 3288871"/>
                <a:gd name="connsiteX4" fmla="*/ 2598385 w 10046571"/>
                <a:gd name="connsiteY4" fmla="*/ 2964397 h 3288871"/>
                <a:gd name="connsiteX5" fmla="*/ 2597619 w 10046571"/>
                <a:gd name="connsiteY5" fmla="*/ 2964397 h 3288871"/>
                <a:gd name="connsiteX6" fmla="*/ 2591796 w 10046571"/>
                <a:gd name="connsiteY6" fmla="*/ 2964571 h 3288871"/>
                <a:gd name="connsiteX7" fmla="*/ 2521005 w 10046571"/>
                <a:gd name="connsiteY7" fmla="*/ 2977480 h 3288871"/>
                <a:gd name="connsiteX8" fmla="*/ 2492198 w 10046571"/>
                <a:gd name="connsiteY8" fmla="*/ 3033931 h 3288871"/>
                <a:gd name="connsiteX9" fmla="*/ 2405163 w 10046571"/>
                <a:gd name="connsiteY9" fmla="*/ 3049704 h 3288871"/>
                <a:gd name="connsiteX10" fmla="*/ 2350154 w 10046571"/>
                <a:gd name="connsiteY10" fmla="*/ 3050962 h 3288871"/>
                <a:gd name="connsiteX11" fmla="*/ 2321654 w 10046571"/>
                <a:gd name="connsiteY11" fmla="*/ 3014927 h 3288871"/>
                <a:gd name="connsiteX12" fmla="*/ 2270936 w 10046571"/>
                <a:gd name="connsiteY12" fmla="*/ 3020501 h 3288871"/>
                <a:gd name="connsiteX13" fmla="*/ 2176546 w 10046571"/>
                <a:gd name="connsiteY13" fmla="*/ 3032693 h 3288871"/>
                <a:gd name="connsiteX14" fmla="*/ 2129351 w 10046571"/>
                <a:gd name="connsiteY14" fmla="*/ 3035731 h 3288871"/>
                <a:gd name="connsiteX15" fmla="*/ 2083689 w 10046571"/>
                <a:gd name="connsiteY15" fmla="*/ 3068186 h 3288871"/>
                <a:gd name="connsiteX16" fmla="*/ 1971525 w 10046571"/>
                <a:gd name="connsiteY16" fmla="*/ 3067470 h 3288871"/>
                <a:gd name="connsiteX17" fmla="*/ 1943791 w 10046571"/>
                <a:gd name="connsiteY17" fmla="*/ 3053652 h 3288871"/>
                <a:gd name="connsiteX18" fmla="*/ 1866410 w 10046571"/>
                <a:gd name="connsiteY18" fmla="*/ 3049530 h 3288871"/>
                <a:gd name="connsiteX19" fmla="*/ 1795312 w 10046571"/>
                <a:gd name="connsiteY19" fmla="*/ 3052413 h 3288871"/>
                <a:gd name="connsiteX20" fmla="*/ 1757005 w 10046571"/>
                <a:gd name="connsiteY20" fmla="*/ 3098473 h 3288871"/>
                <a:gd name="connsiteX21" fmla="*/ 1608219 w 10046571"/>
                <a:gd name="connsiteY21" fmla="*/ 3104743 h 3288871"/>
                <a:gd name="connsiteX22" fmla="*/ 1539419 w 10046571"/>
                <a:gd name="connsiteY22" fmla="*/ 3165511 h 3288871"/>
                <a:gd name="connsiteX23" fmla="*/ 1496515 w 10046571"/>
                <a:gd name="connsiteY23" fmla="*/ 3185231 h 3288871"/>
                <a:gd name="connsiteX24" fmla="*/ 1487934 w 10046571"/>
                <a:gd name="connsiteY24" fmla="*/ 3219466 h 3288871"/>
                <a:gd name="connsiteX25" fmla="*/ 1433078 w 10046571"/>
                <a:gd name="connsiteY25" fmla="*/ 3271273 h 3288871"/>
                <a:gd name="connsiteX26" fmla="*/ 1334399 w 10046571"/>
                <a:gd name="connsiteY26" fmla="*/ 3267867 h 3288871"/>
                <a:gd name="connsiteX27" fmla="*/ 1188372 w 10046571"/>
                <a:gd name="connsiteY27" fmla="*/ 3175187 h 3288871"/>
                <a:gd name="connsiteX28" fmla="*/ 1060579 w 10046571"/>
                <a:gd name="connsiteY28" fmla="*/ 3186121 h 3288871"/>
                <a:gd name="connsiteX29" fmla="*/ 977528 w 10046571"/>
                <a:gd name="connsiteY29" fmla="*/ 3185773 h 3288871"/>
                <a:gd name="connsiteX30" fmla="*/ 883292 w 10046571"/>
                <a:gd name="connsiteY30" fmla="*/ 3177877 h 3288871"/>
                <a:gd name="connsiteX31" fmla="*/ 855098 w 10046571"/>
                <a:gd name="connsiteY31" fmla="*/ 3155118 h 3288871"/>
                <a:gd name="connsiteX32" fmla="*/ 766532 w 10046571"/>
                <a:gd name="connsiteY32" fmla="*/ 3151712 h 3288871"/>
                <a:gd name="connsiteX33" fmla="*/ 658352 w 10046571"/>
                <a:gd name="connsiteY33" fmla="*/ 3153493 h 3288871"/>
                <a:gd name="connsiteX34" fmla="*/ 586488 w 10046571"/>
                <a:gd name="connsiteY34" fmla="*/ 3255675 h 3288871"/>
                <a:gd name="connsiteX35" fmla="*/ 500679 w 10046571"/>
                <a:gd name="connsiteY35" fmla="*/ 3241335 h 3288871"/>
                <a:gd name="connsiteX36" fmla="*/ 481066 w 10046571"/>
                <a:gd name="connsiteY36" fmla="*/ 3223414 h 3288871"/>
                <a:gd name="connsiteX37" fmla="*/ 410581 w 10046571"/>
                <a:gd name="connsiteY37" fmla="*/ 3189702 h 3288871"/>
                <a:gd name="connsiteX38" fmla="*/ 401233 w 10046571"/>
                <a:gd name="connsiteY38" fmla="*/ 3169091 h 3288871"/>
                <a:gd name="connsiteX39" fmla="*/ 299030 w 10046571"/>
                <a:gd name="connsiteY39" fmla="*/ 3120167 h 3288871"/>
                <a:gd name="connsiteX40" fmla="*/ 212149 w 10046571"/>
                <a:gd name="connsiteY40" fmla="*/ 3152060 h 3288871"/>
                <a:gd name="connsiteX41" fmla="*/ 131244 w 10046571"/>
                <a:gd name="connsiteY41" fmla="*/ 3164795 h 3288871"/>
                <a:gd name="connsiteX42" fmla="*/ 111324 w 10046571"/>
                <a:gd name="connsiteY42" fmla="*/ 3150803 h 3288871"/>
                <a:gd name="connsiteX43" fmla="*/ 42831 w 10046571"/>
                <a:gd name="connsiteY43" fmla="*/ 3151712 h 3288871"/>
                <a:gd name="connsiteX44" fmla="*/ 0 w 10046571"/>
                <a:gd name="connsiteY44" fmla="*/ 3148604 h 3288871"/>
                <a:gd name="connsiteX45" fmla="*/ 21288 w 10046571"/>
                <a:gd name="connsiteY45" fmla="*/ 3047727 h 3288871"/>
                <a:gd name="connsiteX46" fmla="*/ 40073 w 10046571"/>
                <a:gd name="connsiteY46" fmla="*/ 3048988 h 3288871"/>
                <a:gd name="connsiteX47" fmla="*/ 108107 w 10046571"/>
                <a:gd name="connsiteY47" fmla="*/ 3048098 h 3288871"/>
                <a:gd name="connsiteX48" fmla="*/ 127873 w 10046571"/>
                <a:gd name="connsiteY48" fmla="*/ 3061180 h 3288871"/>
                <a:gd name="connsiteX49" fmla="*/ 208318 w 10046571"/>
                <a:gd name="connsiteY49" fmla="*/ 3049356 h 3288871"/>
                <a:gd name="connsiteX50" fmla="*/ 294893 w 10046571"/>
                <a:gd name="connsiteY50" fmla="*/ 3019591 h 3288871"/>
                <a:gd name="connsiteX51" fmla="*/ 396484 w 10046571"/>
                <a:gd name="connsiteY51" fmla="*/ 3065128 h 3288871"/>
                <a:gd name="connsiteX52" fmla="*/ 405831 w 10046571"/>
                <a:gd name="connsiteY52" fmla="*/ 3084307 h 3288871"/>
                <a:gd name="connsiteX53" fmla="*/ 476163 w 10046571"/>
                <a:gd name="connsiteY53" fmla="*/ 3115677 h 3288871"/>
                <a:gd name="connsiteX54" fmla="*/ 495470 w 10046571"/>
                <a:gd name="connsiteY54" fmla="*/ 3132340 h 3288871"/>
                <a:gd name="connsiteX55" fmla="*/ 580971 w 10046571"/>
                <a:gd name="connsiteY55" fmla="*/ 3145790 h 3288871"/>
                <a:gd name="connsiteX56" fmla="*/ 652529 w 10046571"/>
                <a:gd name="connsiteY56" fmla="*/ 3050420 h 3288871"/>
                <a:gd name="connsiteX57" fmla="*/ 760250 w 10046571"/>
                <a:gd name="connsiteY57" fmla="*/ 3048814 h 3288871"/>
                <a:gd name="connsiteX58" fmla="*/ 848356 w 10046571"/>
                <a:gd name="connsiteY58" fmla="*/ 3051871 h 3288871"/>
                <a:gd name="connsiteX59" fmla="*/ 876704 w 10046571"/>
                <a:gd name="connsiteY59" fmla="*/ 3073024 h 3288871"/>
                <a:gd name="connsiteX60" fmla="*/ 970480 w 10046571"/>
                <a:gd name="connsiteY60" fmla="*/ 3080359 h 3288871"/>
                <a:gd name="connsiteX61" fmla="*/ 1053224 w 10046571"/>
                <a:gd name="connsiteY61" fmla="*/ 3080726 h 3288871"/>
                <a:gd name="connsiteX62" fmla="*/ 1180557 w 10046571"/>
                <a:gd name="connsiteY62" fmla="*/ 3070508 h 3288871"/>
                <a:gd name="connsiteX63" fmla="*/ 1325664 w 10046571"/>
                <a:gd name="connsiteY63" fmla="*/ 3156899 h 3288871"/>
                <a:gd name="connsiteX64" fmla="*/ 1423885 w 10046571"/>
                <a:gd name="connsiteY64" fmla="*/ 3159956 h 3288871"/>
                <a:gd name="connsiteX65" fmla="*/ 1478587 w 10046571"/>
                <a:gd name="connsiteY65" fmla="*/ 3111729 h 3288871"/>
                <a:gd name="connsiteX66" fmla="*/ 1487168 w 10046571"/>
                <a:gd name="connsiteY66" fmla="*/ 3079836 h 3288871"/>
                <a:gd name="connsiteX67" fmla="*/ 1529919 w 10046571"/>
                <a:gd name="connsiteY67" fmla="*/ 3061548 h 3288871"/>
                <a:gd name="connsiteX68" fmla="*/ 1598412 w 10046571"/>
                <a:gd name="connsiteY68" fmla="*/ 3004902 h 3288871"/>
                <a:gd name="connsiteX69" fmla="*/ 1746432 w 10046571"/>
                <a:gd name="connsiteY69" fmla="*/ 2998980 h 3288871"/>
                <a:gd name="connsiteX70" fmla="*/ 1784586 w 10046571"/>
                <a:gd name="connsiteY70" fmla="*/ 2956153 h 3288871"/>
                <a:gd name="connsiteX71" fmla="*/ 1855224 w 10046571"/>
                <a:gd name="connsiteY71" fmla="*/ 2953637 h 3288871"/>
                <a:gd name="connsiteX72" fmla="*/ 1932298 w 10046571"/>
                <a:gd name="connsiteY72" fmla="*/ 2957392 h 3288871"/>
                <a:gd name="connsiteX73" fmla="*/ 1959880 w 10046571"/>
                <a:gd name="connsiteY73" fmla="*/ 2970300 h 3288871"/>
                <a:gd name="connsiteX74" fmla="*/ 2071584 w 10046571"/>
                <a:gd name="connsiteY74" fmla="*/ 2970842 h 3288871"/>
                <a:gd name="connsiteX75" fmla="*/ 2116939 w 10046571"/>
                <a:gd name="connsiteY75" fmla="*/ 2940729 h 3288871"/>
                <a:gd name="connsiteX76" fmla="*/ 2163981 w 10046571"/>
                <a:gd name="connsiteY76" fmla="*/ 2937865 h 3288871"/>
                <a:gd name="connsiteX77" fmla="*/ 2257757 w 10046571"/>
                <a:gd name="connsiteY77" fmla="*/ 2926563 h 3288871"/>
                <a:gd name="connsiteX78" fmla="*/ 2308169 w 10046571"/>
                <a:gd name="connsiteY78" fmla="*/ 2921376 h 3288871"/>
                <a:gd name="connsiteX79" fmla="*/ 2336517 w 10046571"/>
                <a:gd name="connsiteY79" fmla="*/ 2954895 h 3288871"/>
                <a:gd name="connsiteX80" fmla="*/ 2391374 w 10046571"/>
                <a:gd name="connsiteY80" fmla="*/ 2953811 h 3288871"/>
                <a:gd name="connsiteX81" fmla="*/ 2478100 w 10046571"/>
                <a:gd name="connsiteY81" fmla="*/ 2939123 h 3288871"/>
                <a:gd name="connsiteX82" fmla="*/ 2506601 w 10046571"/>
                <a:gd name="connsiteY82" fmla="*/ 2886599 h 3288871"/>
                <a:gd name="connsiteX83" fmla="*/ 2577240 w 10046571"/>
                <a:gd name="connsiteY83" fmla="*/ 2874581 h 3288871"/>
                <a:gd name="connsiteX84" fmla="*/ 2686186 w 10046571"/>
                <a:gd name="connsiteY84" fmla="*/ 2868123 h 3288871"/>
                <a:gd name="connsiteX85" fmla="*/ 3850611 w 10046571"/>
                <a:gd name="connsiteY85" fmla="*/ 2796620 h 3288871"/>
                <a:gd name="connsiteX86" fmla="*/ 3907109 w 10046571"/>
                <a:gd name="connsiteY86" fmla="*/ 2827770 h 3288871"/>
                <a:gd name="connsiteX87" fmla="*/ 4003196 w 10046571"/>
                <a:gd name="connsiteY87" fmla="*/ 2908255 h 3288871"/>
                <a:gd name="connsiteX88" fmla="*/ 4138869 w 10046571"/>
                <a:gd name="connsiteY88" fmla="*/ 2907165 h 3288871"/>
                <a:gd name="connsiteX89" fmla="*/ 4247475 w 10046571"/>
                <a:gd name="connsiteY89" fmla="*/ 2907006 h 3288871"/>
                <a:gd name="connsiteX90" fmla="*/ 4307699 w 10046571"/>
                <a:gd name="connsiteY90" fmla="*/ 2915777 h 3288871"/>
                <a:gd name="connsiteX91" fmla="*/ 4350668 w 10046571"/>
                <a:gd name="connsiteY91" fmla="*/ 2953947 h 3288871"/>
                <a:gd name="connsiteX92" fmla="*/ 4424764 w 10046571"/>
                <a:gd name="connsiteY92" fmla="*/ 2967051 h 3288871"/>
                <a:gd name="connsiteX93" fmla="*/ 4515100 w 10046571"/>
                <a:gd name="connsiteY93" fmla="*/ 2970453 h 3288871"/>
                <a:gd name="connsiteX94" fmla="*/ 4660923 w 10046571"/>
                <a:gd name="connsiteY94" fmla="*/ 2993578 h 3288871"/>
                <a:gd name="connsiteX95" fmla="*/ 4776973 w 10046571"/>
                <a:gd name="connsiteY95" fmla="*/ 3098064 h 3288871"/>
                <a:gd name="connsiteX96" fmla="*/ 4865955 w 10046571"/>
                <a:gd name="connsiteY96" fmla="*/ 3145404 h 3288871"/>
                <a:gd name="connsiteX97" fmla="*/ 4942758 w 10046571"/>
                <a:gd name="connsiteY97" fmla="*/ 3115102 h 3288871"/>
                <a:gd name="connsiteX98" fmla="*/ 5041891 w 10046571"/>
                <a:gd name="connsiteY98" fmla="*/ 3064733 h 3288871"/>
                <a:gd name="connsiteX99" fmla="*/ 5120046 w 10046571"/>
                <a:gd name="connsiteY99" fmla="*/ 3066700 h 3288871"/>
                <a:gd name="connsiteX100" fmla="*/ 5170120 w 10046571"/>
                <a:gd name="connsiteY100" fmla="*/ 3036957 h 3288871"/>
                <a:gd name="connsiteX101" fmla="*/ 5305117 w 10046571"/>
                <a:gd name="connsiteY101" fmla="*/ 3001100 h 3288871"/>
                <a:gd name="connsiteX102" fmla="*/ 5412031 w 10046571"/>
                <a:gd name="connsiteY102" fmla="*/ 3025128 h 3288871"/>
                <a:gd name="connsiteX103" fmla="*/ 5497969 w 10046571"/>
                <a:gd name="connsiteY103" fmla="*/ 3019919 h 3288871"/>
                <a:gd name="connsiteX104" fmla="*/ 5558531 w 10046571"/>
                <a:gd name="connsiteY104" fmla="*/ 2977630 h 3288871"/>
                <a:gd name="connsiteX105" fmla="*/ 5676611 w 10046571"/>
                <a:gd name="connsiteY105" fmla="*/ 2968832 h 3288871"/>
                <a:gd name="connsiteX106" fmla="*/ 5800780 w 10046571"/>
                <a:gd name="connsiteY106" fmla="*/ 3063829 h 3288871"/>
                <a:gd name="connsiteX107" fmla="*/ 5929687 w 10046571"/>
                <a:gd name="connsiteY107" fmla="*/ 2976354 h 3288871"/>
                <a:gd name="connsiteX108" fmla="*/ 5943559 w 10046571"/>
                <a:gd name="connsiteY108" fmla="*/ 2950199 h 3288871"/>
                <a:gd name="connsiteX109" fmla="*/ 5975701 w 10046571"/>
                <a:gd name="connsiteY109" fmla="*/ 2923672 h 3288871"/>
                <a:gd name="connsiteX110" fmla="*/ 5967581 w 10046571"/>
                <a:gd name="connsiteY110" fmla="*/ 2845340 h 3288871"/>
                <a:gd name="connsiteX111" fmla="*/ 6098178 w 10046571"/>
                <a:gd name="connsiteY111" fmla="*/ 2888533 h 3288871"/>
                <a:gd name="connsiteX112" fmla="*/ 6201033 w 10046571"/>
                <a:gd name="connsiteY112" fmla="*/ 2899112 h 3288871"/>
                <a:gd name="connsiteX113" fmla="*/ 6278512 w 10046571"/>
                <a:gd name="connsiteY113" fmla="*/ 2930822 h 3288871"/>
                <a:gd name="connsiteX114" fmla="*/ 6304902 w 10046571"/>
                <a:gd name="connsiteY114" fmla="*/ 2984062 h 3288871"/>
                <a:gd name="connsiteX115" fmla="*/ 6410125 w 10046571"/>
                <a:gd name="connsiteY115" fmla="*/ 2986215 h 3288871"/>
                <a:gd name="connsiteX116" fmla="*/ 6504860 w 10046571"/>
                <a:gd name="connsiteY116" fmla="*/ 2983530 h 3288871"/>
                <a:gd name="connsiteX117" fmla="*/ 6625984 w 10046571"/>
                <a:gd name="connsiteY117" fmla="*/ 2954664 h 3288871"/>
                <a:gd name="connsiteX118" fmla="*/ 6709892 w 10046571"/>
                <a:gd name="connsiteY118" fmla="*/ 2971888 h 3288871"/>
                <a:gd name="connsiteX119" fmla="*/ 6781619 w 10046571"/>
                <a:gd name="connsiteY119" fmla="*/ 2941401 h 3288871"/>
                <a:gd name="connsiteX120" fmla="*/ 6909510 w 10046571"/>
                <a:gd name="connsiteY120" fmla="*/ 2935500 h 3288871"/>
                <a:gd name="connsiteX121" fmla="*/ 7001200 w 10046571"/>
                <a:gd name="connsiteY121" fmla="*/ 2918648 h 3288871"/>
                <a:gd name="connsiteX122" fmla="*/ 7200480 w 10046571"/>
                <a:gd name="connsiteY122" fmla="*/ 3006124 h 3288871"/>
                <a:gd name="connsiteX123" fmla="*/ 7289124 w 10046571"/>
                <a:gd name="connsiteY123" fmla="*/ 3068667 h 3288871"/>
                <a:gd name="connsiteX124" fmla="*/ 7366266 w 10046571"/>
                <a:gd name="connsiteY124" fmla="*/ 3145404 h 3288871"/>
                <a:gd name="connsiteX125" fmla="*/ 7395024 w 10046571"/>
                <a:gd name="connsiteY125" fmla="*/ 3169246 h 3288871"/>
                <a:gd name="connsiteX126" fmla="*/ 7506676 w 10046571"/>
                <a:gd name="connsiteY126" fmla="*/ 3148806 h 3288871"/>
                <a:gd name="connsiteX127" fmla="*/ 7573328 w 10046571"/>
                <a:gd name="connsiteY127" fmla="*/ 3129270 h 3288871"/>
                <a:gd name="connsiteX128" fmla="*/ 7658250 w 10046571"/>
                <a:gd name="connsiteY128" fmla="*/ 3092509 h 3288871"/>
                <a:gd name="connsiteX129" fmla="*/ 7750278 w 10046571"/>
                <a:gd name="connsiteY129" fmla="*/ 3081399 h 3288871"/>
                <a:gd name="connsiteX130" fmla="*/ 7995910 w 10046571"/>
                <a:gd name="connsiteY130" fmla="*/ 3014895 h 3288871"/>
                <a:gd name="connsiteX131" fmla="*/ 8063578 w 10046571"/>
                <a:gd name="connsiteY131" fmla="*/ 2952883 h 3288871"/>
                <a:gd name="connsiteX132" fmla="*/ 8184026 w 10046571"/>
                <a:gd name="connsiteY132" fmla="*/ 3006841 h 3288871"/>
                <a:gd name="connsiteX133" fmla="*/ 8271655 w 10046571"/>
                <a:gd name="connsiteY133" fmla="*/ 3006124 h 3288871"/>
                <a:gd name="connsiteX134" fmla="*/ 8288910 w 10046571"/>
                <a:gd name="connsiteY134" fmla="*/ 2998229 h 3288871"/>
                <a:gd name="connsiteX135" fmla="*/ 8285188 w 10046571"/>
                <a:gd name="connsiteY135" fmla="*/ 3065637 h 3288871"/>
                <a:gd name="connsiteX136" fmla="*/ 8469244 w 10046571"/>
                <a:gd name="connsiteY136" fmla="*/ 3020450 h 3288871"/>
                <a:gd name="connsiteX137" fmla="*/ 8530483 w 10046571"/>
                <a:gd name="connsiteY137" fmla="*/ 3082116 h 3288871"/>
                <a:gd name="connsiteX138" fmla="*/ 8684088 w 10046571"/>
                <a:gd name="connsiteY138" fmla="*/ 3080149 h 3288871"/>
                <a:gd name="connsiteX139" fmla="*/ 8731455 w 10046571"/>
                <a:gd name="connsiteY139" fmla="*/ 3065265 h 3288871"/>
                <a:gd name="connsiteX140" fmla="*/ 8792356 w 10046571"/>
                <a:gd name="connsiteY140" fmla="*/ 3064387 h 3288871"/>
                <a:gd name="connsiteX141" fmla="*/ 8876940 w 10046571"/>
                <a:gd name="connsiteY141" fmla="*/ 3097533 h 3288871"/>
                <a:gd name="connsiteX142" fmla="*/ 8978441 w 10046571"/>
                <a:gd name="connsiteY142" fmla="*/ 3094131 h 3288871"/>
                <a:gd name="connsiteX143" fmla="*/ 9044417 w 10046571"/>
                <a:gd name="connsiteY143" fmla="*/ 3056307 h 3288871"/>
                <a:gd name="connsiteX144" fmla="*/ 9063702 w 10046571"/>
                <a:gd name="connsiteY144" fmla="*/ 3050220 h 3288871"/>
                <a:gd name="connsiteX145" fmla="*/ 9067424 w 10046571"/>
                <a:gd name="connsiteY145" fmla="*/ 3048785 h 3288871"/>
                <a:gd name="connsiteX146" fmla="*/ 9191932 w 10046571"/>
                <a:gd name="connsiteY146" fmla="*/ 3062048 h 3288871"/>
                <a:gd name="connsiteX147" fmla="*/ 9254862 w 10046571"/>
                <a:gd name="connsiteY147" fmla="*/ 3072255 h 3288871"/>
                <a:gd name="connsiteX148" fmla="*/ 9261291 w 10046571"/>
                <a:gd name="connsiteY148" fmla="*/ 3085173 h 3288871"/>
                <a:gd name="connsiteX149" fmla="*/ 9331665 w 10046571"/>
                <a:gd name="connsiteY149" fmla="*/ 3116538 h 3288871"/>
                <a:gd name="connsiteX150" fmla="*/ 9350950 w 10046571"/>
                <a:gd name="connsiteY150" fmla="*/ 3133204 h 3288871"/>
                <a:gd name="connsiteX151" fmla="*/ 9436550 w 10046571"/>
                <a:gd name="connsiteY151" fmla="*/ 3146653 h 3288871"/>
                <a:gd name="connsiteX152" fmla="*/ 9443654 w 10046571"/>
                <a:gd name="connsiteY152" fmla="*/ 3143969 h 3288871"/>
                <a:gd name="connsiteX153" fmla="*/ 9469706 w 10046571"/>
                <a:gd name="connsiteY153" fmla="*/ 3141284 h 3288871"/>
                <a:gd name="connsiteX154" fmla="*/ 9561734 w 10046571"/>
                <a:gd name="connsiteY154" fmla="*/ 3046100 h 3288871"/>
                <a:gd name="connsiteX155" fmla="*/ 9615530 w 10046571"/>
                <a:gd name="connsiteY155" fmla="*/ 3049848 h 3288871"/>
                <a:gd name="connsiteX156" fmla="*/ 9703836 w 10046571"/>
                <a:gd name="connsiteY156" fmla="*/ 3052905 h 3288871"/>
                <a:gd name="connsiteX157" fmla="*/ 9732256 w 10046571"/>
                <a:gd name="connsiteY157" fmla="*/ 3074063 h 3288871"/>
                <a:gd name="connsiteX158" fmla="*/ 9825976 w 10046571"/>
                <a:gd name="connsiteY158" fmla="*/ 3081399 h 3288871"/>
                <a:gd name="connsiteX159" fmla="*/ 9908868 w 10046571"/>
                <a:gd name="connsiteY159" fmla="*/ 3081771 h 3288871"/>
                <a:gd name="connsiteX160" fmla="*/ 10036082 w 10046571"/>
                <a:gd name="connsiteY160" fmla="*/ 3071537 h 3288871"/>
                <a:gd name="connsiteX161" fmla="*/ 10046571 w 10046571"/>
                <a:gd name="connsiteY161" fmla="*/ 3076375 h 3288871"/>
                <a:gd name="connsiteX162" fmla="*/ 10046571 w 10046571"/>
                <a:gd name="connsiteY162" fmla="*/ 3173712 h 3288871"/>
                <a:gd name="connsiteX163" fmla="*/ 9957250 w 10046571"/>
                <a:gd name="connsiteY163" fmla="*/ 3187693 h 3288871"/>
                <a:gd name="connsiteX164" fmla="*/ 9874019 w 10046571"/>
                <a:gd name="connsiteY164" fmla="*/ 3187347 h 3288871"/>
                <a:gd name="connsiteX165" fmla="*/ 9779962 w 10046571"/>
                <a:gd name="connsiteY165" fmla="*/ 3179453 h 3288871"/>
                <a:gd name="connsiteX166" fmla="*/ 9751541 w 10046571"/>
                <a:gd name="connsiteY166" fmla="*/ 3156700 h 3288871"/>
                <a:gd name="connsiteX167" fmla="*/ 9662897 w 10046571"/>
                <a:gd name="connsiteY167" fmla="*/ 3153298 h 3288871"/>
                <a:gd name="connsiteX168" fmla="*/ 9608763 w 10046571"/>
                <a:gd name="connsiteY168" fmla="*/ 3149152 h 3288871"/>
                <a:gd name="connsiteX169" fmla="*/ 9516397 w 10046571"/>
                <a:gd name="connsiteY169" fmla="*/ 3251326 h 3288871"/>
                <a:gd name="connsiteX170" fmla="*/ 9490006 w 10046571"/>
                <a:gd name="connsiteY170" fmla="*/ 3254197 h 3288871"/>
                <a:gd name="connsiteX171" fmla="*/ 9482902 w 10046571"/>
                <a:gd name="connsiteY171" fmla="*/ 3257067 h 3288871"/>
                <a:gd name="connsiteX172" fmla="*/ 9397302 w 10046571"/>
                <a:gd name="connsiteY172" fmla="*/ 3242741 h 3288871"/>
                <a:gd name="connsiteX173" fmla="*/ 9377679 w 10046571"/>
                <a:gd name="connsiteY173" fmla="*/ 3224799 h 3288871"/>
                <a:gd name="connsiteX174" fmla="*/ 9306966 w 10046571"/>
                <a:gd name="connsiteY174" fmla="*/ 3191095 h 3288871"/>
                <a:gd name="connsiteX175" fmla="*/ 9300876 w 10046571"/>
                <a:gd name="connsiteY175" fmla="*/ 3177300 h 3288871"/>
                <a:gd name="connsiteX176" fmla="*/ 9237269 w 10046571"/>
                <a:gd name="connsiteY176" fmla="*/ 3166190 h 3288871"/>
                <a:gd name="connsiteX177" fmla="*/ 9112422 w 10046571"/>
                <a:gd name="connsiteY177" fmla="*/ 3151863 h 3288871"/>
                <a:gd name="connsiteX178" fmla="*/ 9108701 w 10046571"/>
                <a:gd name="connsiteY178" fmla="*/ 3153272 h 3288871"/>
                <a:gd name="connsiteX179" fmla="*/ 9089078 w 10046571"/>
                <a:gd name="connsiteY179" fmla="*/ 3159731 h 3288871"/>
                <a:gd name="connsiteX180" fmla="*/ 9065056 w 10046571"/>
                <a:gd name="connsiteY180" fmla="*/ 3175679 h 3288871"/>
                <a:gd name="connsiteX181" fmla="*/ 9022764 w 10046571"/>
                <a:gd name="connsiteY181" fmla="*/ 3200239 h 3288871"/>
                <a:gd name="connsiteX182" fmla="*/ 8920924 w 10046571"/>
                <a:gd name="connsiteY182" fmla="*/ 3204013 h 3288871"/>
                <a:gd name="connsiteX183" fmla="*/ 8836002 w 10046571"/>
                <a:gd name="connsiteY183" fmla="*/ 3168343 h 3288871"/>
                <a:gd name="connsiteX184" fmla="*/ 8775100 w 10046571"/>
                <a:gd name="connsiteY184" fmla="*/ 3169246 h 3288871"/>
                <a:gd name="connsiteX185" fmla="*/ 8727395 w 10046571"/>
                <a:gd name="connsiteY185" fmla="*/ 3185194 h 3288871"/>
                <a:gd name="connsiteX186" fmla="*/ 8573114 w 10046571"/>
                <a:gd name="connsiteY186" fmla="*/ 3187161 h 3288871"/>
                <a:gd name="connsiteX187" fmla="*/ 8511874 w 10046571"/>
                <a:gd name="connsiteY187" fmla="*/ 3121030 h 3288871"/>
                <a:gd name="connsiteX188" fmla="*/ 8326804 w 10046571"/>
                <a:gd name="connsiteY188" fmla="*/ 3169592 h 3288871"/>
                <a:gd name="connsiteX189" fmla="*/ 8330526 w 10046571"/>
                <a:gd name="connsiteY189" fmla="*/ 3097187 h 3288871"/>
                <a:gd name="connsiteX190" fmla="*/ 8313270 w 10046571"/>
                <a:gd name="connsiteY190" fmla="*/ 3105773 h 3288871"/>
                <a:gd name="connsiteX191" fmla="*/ 8225303 w 10046571"/>
                <a:gd name="connsiteY191" fmla="*/ 3106490 h 3288871"/>
                <a:gd name="connsiteX192" fmla="*/ 8104178 w 10046571"/>
                <a:gd name="connsiteY192" fmla="*/ 3048599 h 3288871"/>
                <a:gd name="connsiteX193" fmla="*/ 8036172 w 10046571"/>
                <a:gd name="connsiteY193" fmla="*/ 3115102 h 3288871"/>
                <a:gd name="connsiteX194" fmla="*/ 7789525 w 10046571"/>
                <a:gd name="connsiteY194" fmla="*/ 3186444 h 3288871"/>
                <a:gd name="connsiteX195" fmla="*/ 7696820 w 10046571"/>
                <a:gd name="connsiteY195" fmla="*/ 3198458 h 3288871"/>
                <a:gd name="connsiteX196" fmla="*/ 7611898 w 10046571"/>
                <a:gd name="connsiteY196" fmla="*/ 3237876 h 3288871"/>
                <a:gd name="connsiteX197" fmla="*/ 7544569 w 10046571"/>
                <a:gd name="connsiteY197" fmla="*/ 3258689 h 3288871"/>
                <a:gd name="connsiteX198" fmla="*/ 7432580 w 10046571"/>
                <a:gd name="connsiteY198" fmla="*/ 3280724 h 3288871"/>
                <a:gd name="connsiteX199" fmla="*/ 7403482 w 10046571"/>
                <a:gd name="connsiteY199" fmla="*/ 3255286 h 3288871"/>
                <a:gd name="connsiteX200" fmla="*/ 7326004 w 10046571"/>
                <a:gd name="connsiteY200" fmla="*/ 3172808 h 3288871"/>
                <a:gd name="connsiteX201" fmla="*/ 7237359 w 10046571"/>
                <a:gd name="connsiteY201" fmla="*/ 3105613 h 3288871"/>
                <a:gd name="connsiteX202" fmla="*/ 7037064 w 10046571"/>
                <a:gd name="connsiteY202" fmla="*/ 3011679 h 3288871"/>
                <a:gd name="connsiteX203" fmla="*/ 6945036 w 10046571"/>
                <a:gd name="connsiteY203" fmla="*/ 3029780 h 3288871"/>
                <a:gd name="connsiteX204" fmla="*/ 6816468 w 10046571"/>
                <a:gd name="connsiteY204" fmla="*/ 3036053 h 3288871"/>
                <a:gd name="connsiteX205" fmla="*/ 6744402 w 10046571"/>
                <a:gd name="connsiteY205" fmla="*/ 3068853 h 3288871"/>
                <a:gd name="connsiteX206" fmla="*/ 6659818 w 10046571"/>
                <a:gd name="connsiteY206" fmla="*/ 3050220 h 3288871"/>
                <a:gd name="connsiteX207" fmla="*/ 6538693 w 10046571"/>
                <a:gd name="connsiteY207" fmla="*/ 3081213 h 3288871"/>
                <a:gd name="connsiteX208" fmla="*/ 6443282 w 10046571"/>
                <a:gd name="connsiteY208" fmla="*/ 3084083 h 3288871"/>
                <a:gd name="connsiteX209" fmla="*/ 6337383 w 10046571"/>
                <a:gd name="connsiteY209" fmla="*/ 3081771 h 3288871"/>
                <a:gd name="connsiteX210" fmla="*/ 6310992 w 10046571"/>
                <a:gd name="connsiteY210" fmla="*/ 3024570 h 3288871"/>
                <a:gd name="connsiteX211" fmla="*/ 6265317 w 10046571"/>
                <a:gd name="connsiteY211" fmla="*/ 2998947 h 3288871"/>
                <a:gd name="connsiteX212" fmla="*/ 6233175 w 10046571"/>
                <a:gd name="connsiteY212" fmla="*/ 2990521 h 3288871"/>
                <a:gd name="connsiteX213" fmla="*/ 6219980 w 10046571"/>
                <a:gd name="connsiteY213" fmla="*/ 2988182 h 3288871"/>
                <a:gd name="connsiteX214" fmla="*/ 6129982 w 10046571"/>
                <a:gd name="connsiteY214" fmla="*/ 2979224 h 3288871"/>
                <a:gd name="connsiteX215" fmla="*/ 5998369 w 10046571"/>
                <a:gd name="connsiteY215" fmla="*/ 2932975 h 3288871"/>
                <a:gd name="connsiteX216" fmla="*/ 6006489 w 10046571"/>
                <a:gd name="connsiteY216" fmla="*/ 3017048 h 3288871"/>
                <a:gd name="connsiteX217" fmla="*/ 5974009 w 10046571"/>
                <a:gd name="connsiteY217" fmla="*/ 3045542 h 3288871"/>
                <a:gd name="connsiteX218" fmla="*/ 5960137 w 10046571"/>
                <a:gd name="connsiteY218" fmla="*/ 3073690 h 3288871"/>
                <a:gd name="connsiteX219" fmla="*/ 5830554 w 10046571"/>
                <a:gd name="connsiteY219" fmla="*/ 3167625 h 3288871"/>
                <a:gd name="connsiteX220" fmla="*/ 5705708 w 10046571"/>
                <a:gd name="connsiteY220" fmla="*/ 3065796 h 3288871"/>
                <a:gd name="connsiteX221" fmla="*/ 5587290 w 10046571"/>
                <a:gd name="connsiteY221" fmla="*/ 3075312 h 3288871"/>
                <a:gd name="connsiteX222" fmla="*/ 5526051 w 10046571"/>
                <a:gd name="connsiteY222" fmla="*/ 3120658 h 3288871"/>
                <a:gd name="connsiteX223" fmla="*/ 5439775 w 10046571"/>
                <a:gd name="connsiteY223" fmla="*/ 3126213 h 3288871"/>
                <a:gd name="connsiteX224" fmla="*/ 5332522 w 10046571"/>
                <a:gd name="connsiteY224" fmla="*/ 3100404 h 3288871"/>
                <a:gd name="connsiteX225" fmla="*/ 5197187 w 10046571"/>
                <a:gd name="connsiteY225" fmla="*/ 3138945 h 3288871"/>
                <a:gd name="connsiteX226" fmla="*/ 5146775 w 10046571"/>
                <a:gd name="connsiteY226" fmla="*/ 3170841 h 3288871"/>
                <a:gd name="connsiteX227" fmla="*/ 5068281 w 10046571"/>
                <a:gd name="connsiteY227" fmla="*/ 3168874 h 3288871"/>
                <a:gd name="connsiteX228" fmla="*/ 4968810 w 10046571"/>
                <a:gd name="connsiteY228" fmla="*/ 3223018 h 3288871"/>
                <a:gd name="connsiteX229" fmla="*/ 4891331 w 10046571"/>
                <a:gd name="connsiteY229" fmla="*/ 3255446 h 3288871"/>
                <a:gd name="connsiteX230" fmla="*/ 4802010 w 10046571"/>
                <a:gd name="connsiteY230" fmla="*/ 3204545 h 3288871"/>
                <a:gd name="connsiteX231" fmla="*/ 4685283 w 10046571"/>
                <a:gd name="connsiteY231" fmla="*/ 3092350 h 3288871"/>
                <a:gd name="connsiteX232" fmla="*/ 4538784 w 10046571"/>
                <a:gd name="connsiteY232" fmla="*/ 3067604 h 3288871"/>
                <a:gd name="connsiteX233" fmla="*/ 4447771 w 10046571"/>
                <a:gd name="connsiteY233" fmla="*/ 3063829 h 3288871"/>
                <a:gd name="connsiteX234" fmla="*/ 4373675 w 10046571"/>
                <a:gd name="connsiteY234" fmla="*/ 3049848 h 3288871"/>
                <a:gd name="connsiteX235" fmla="*/ 4330368 w 10046571"/>
                <a:gd name="connsiteY235" fmla="*/ 3008994 h 3288871"/>
                <a:gd name="connsiteX236" fmla="*/ 4269806 w 10046571"/>
                <a:gd name="connsiteY236" fmla="*/ 2999479 h 3288871"/>
                <a:gd name="connsiteX237" fmla="*/ 4160523 w 10046571"/>
                <a:gd name="connsiteY237" fmla="*/ 2999665 h 3288871"/>
                <a:gd name="connsiteX238" fmla="*/ 4024511 w 10046571"/>
                <a:gd name="connsiteY238" fmla="*/ 3000914 h 3288871"/>
                <a:gd name="connsiteX239" fmla="*/ 3928086 w 10046571"/>
                <a:gd name="connsiteY239" fmla="*/ 2914528 h 3288871"/>
                <a:gd name="connsiteX240" fmla="*/ 3743015 w 10046571"/>
                <a:gd name="connsiteY240" fmla="*/ 3023879 h 3288871"/>
                <a:gd name="connsiteX241" fmla="*/ 3622229 w 10046571"/>
                <a:gd name="connsiteY241" fmla="*/ 3034272 h 3288871"/>
                <a:gd name="connsiteX242" fmla="*/ 3512607 w 10046571"/>
                <a:gd name="connsiteY242" fmla="*/ 3129270 h 3288871"/>
                <a:gd name="connsiteX243" fmla="*/ 3259870 w 10046571"/>
                <a:gd name="connsiteY243" fmla="*/ 3121561 h 3288871"/>
                <a:gd name="connsiteX244" fmla="*/ 3032169 w 10046571"/>
                <a:gd name="connsiteY244" fmla="*/ 3139849 h 3288871"/>
                <a:gd name="connsiteX245" fmla="*/ 2969238 w 10046571"/>
                <a:gd name="connsiteY245" fmla="*/ 3100776 h 3288871"/>
                <a:gd name="connsiteX246" fmla="*/ 2835595 w 10046571"/>
                <a:gd name="connsiteY246" fmla="*/ 3104896 h 3288871"/>
                <a:gd name="connsiteX247" fmla="*/ 2764206 w 10046571"/>
                <a:gd name="connsiteY247" fmla="*/ 3129615 h 3288871"/>
                <a:gd name="connsiteX248" fmla="*/ 2748305 w 10046571"/>
                <a:gd name="connsiteY248" fmla="*/ 3033554 h 3288871"/>
                <a:gd name="connsiteX249" fmla="*/ 2748305 w 10046571"/>
                <a:gd name="connsiteY249" fmla="*/ 3027999 h 3288871"/>
                <a:gd name="connsiteX250" fmla="*/ 2748981 w 10046571"/>
                <a:gd name="connsiteY250" fmla="*/ 3028345 h 3288871"/>
                <a:gd name="connsiteX251" fmla="*/ 2820032 w 10046571"/>
                <a:gd name="connsiteY251" fmla="*/ 3005406 h 3288871"/>
                <a:gd name="connsiteX252" fmla="*/ 2952661 w 10046571"/>
                <a:gd name="connsiteY252" fmla="*/ 3001445 h 3288871"/>
                <a:gd name="connsiteX253" fmla="*/ 3015252 w 10046571"/>
                <a:gd name="connsiteY253" fmla="*/ 3037834 h 3288871"/>
                <a:gd name="connsiteX254" fmla="*/ 3242276 w 10046571"/>
                <a:gd name="connsiteY254" fmla="*/ 3020822 h 3288871"/>
                <a:gd name="connsiteX255" fmla="*/ 3493661 w 10046571"/>
                <a:gd name="connsiteY255" fmla="*/ 3027999 h 3288871"/>
                <a:gd name="connsiteX256" fmla="*/ 3602943 w 10046571"/>
                <a:gd name="connsiteY256" fmla="*/ 2939434 h 3288871"/>
                <a:gd name="connsiteX257" fmla="*/ 3723053 w 10046571"/>
                <a:gd name="connsiteY257" fmla="*/ 2929759 h 3288871"/>
                <a:gd name="connsiteX258" fmla="*/ 3850611 w 10046571"/>
                <a:gd name="connsiteY258" fmla="*/ 2796620 h 3288871"/>
                <a:gd name="connsiteX259" fmla="*/ 5841406 w 10046571"/>
                <a:gd name="connsiteY259" fmla="*/ 1181 h 3288871"/>
                <a:gd name="connsiteX260" fmla="*/ 5938496 w 10046571"/>
                <a:gd name="connsiteY260" fmla="*/ 24665 h 3288871"/>
                <a:gd name="connsiteX261" fmla="*/ 6046252 w 10046571"/>
                <a:gd name="connsiteY261" fmla="*/ 86316 h 3288871"/>
                <a:gd name="connsiteX262" fmla="*/ 6132066 w 10046571"/>
                <a:gd name="connsiteY262" fmla="*/ 123594 h 3288871"/>
                <a:gd name="connsiteX263" fmla="*/ 6220806 w 10046571"/>
                <a:gd name="connsiteY263" fmla="*/ 153734 h 3288871"/>
                <a:gd name="connsiteX264" fmla="*/ 6353916 w 10046571"/>
                <a:gd name="connsiteY264" fmla="*/ 150850 h 3288871"/>
                <a:gd name="connsiteX265" fmla="*/ 6359279 w 10046571"/>
                <a:gd name="connsiteY265" fmla="*/ 122729 h 3288871"/>
                <a:gd name="connsiteX266" fmla="*/ 6492877 w 10046571"/>
                <a:gd name="connsiteY266" fmla="*/ 119484 h 3288871"/>
                <a:gd name="connsiteX267" fmla="*/ 6577717 w 10046571"/>
                <a:gd name="connsiteY267" fmla="*/ 140611 h 3288871"/>
                <a:gd name="connsiteX268" fmla="*/ 6686935 w 10046571"/>
                <a:gd name="connsiteY268" fmla="*/ 150129 h 3288871"/>
                <a:gd name="connsiteX269" fmla="*/ 6820533 w 10046571"/>
                <a:gd name="connsiteY269" fmla="*/ 131526 h 3288871"/>
                <a:gd name="connsiteX270" fmla="*/ 6835160 w 10046571"/>
                <a:gd name="connsiteY270" fmla="*/ 219351 h 3288871"/>
                <a:gd name="connsiteX271" fmla="*/ 6884406 w 10046571"/>
                <a:gd name="connsiteY271" fmla="*/ 221514 h 3288871"/>
                <a:gd name="connsiteX272" fmla="*/ 6921462 w 10046571"/>
                <a:gd name="connsiteY272" fmla="*/ 234781 h 3288871"/>
                <a:gd name="connsiteX273" fmla="*/ 6977047 w 10046571"/>
                <a:gd name="connsiteY273" fmla="*/ 253601 h 3288871"/>
                <a:gd name="connsiteX274" fmla="*/ 7028243 w 10046571"/>
                <a:gd name="connsiteY274" fmla="*/ 222596 h 3288871"/>
                <a:gd name="connsiteX275" fmla="*/ 7130635 w 10046571"/>
                <a:gd name="connsiteY275" fmla="*/ 205362 h 3288871"/>
                <a:gd name="connsiteX276" fmla="*/ 7171105 w 10046571"/>
                <a:gd name="connsiteY276" fmla="*/ 169526 h 3288871"/>
                <a:gd name="connsiteX277" fmla="*/ 7241317 w 10046571"/>
                <a:gd name="connsiteY277" fmla="*/ 170752 h 3288871"/>
                <a:gd name="connsiteX278" fmla="*/ 7360774 w 10046571"/>
                <a:gd name="connsiteY278" fmla="*/ 158782 h 3288871"/>
                <a:gd name="connsiteX279" fmla="*/ 7428061 w 10046571"/>
                <a:gd name="connsiteY279" fmla="*/ 98862 h 3288871"/>
                <a:gd name="connsiteX280" fmla="*/ 7495347 w 10046571"/>
                <a:gd name="connsiteY280" fmla="*/ 32885 h 3288871"/>
                <a:gd name="connsiteX281" fmla="*/ 7598227 w 10046571"/>
                <a:gd name="connsiteY281" fmla="*/ 51921 h 3288871"/>
                <a:gd name="connsiteX282" fmla="*/ 7683066 w 10046571"/>
                <a:gd name="connsiteY282" fmla="*/ 43124 h 3288871"/>
                <a:gd name="connsiteX283" fmla="*/ 7869810 w 10046571"/>
                <a:gd name="connsiteY283" fmla="*/ 95834 h 3288871"/>
                <a:gd name="connsiteX284" fmla="*/ 7920031 w 10046571"/>
                <a:gd name="connsiteY284" fmla="*/ 49974 h 3288871"/>
                <a:gd name="connsiteX285" fmla="*/ 7976103 w 10046571"/>
                <a:gd name="connsiteY285" fmla="*/ 98862 h 3288871"/>
                <a:gd name="connsiteX286" fmla="*/ 8094098 w 10046571"/>
                <a:gd name="connsiteY286" fmla="*/ 202118 h 3288871"/>
                <a:gd name="connsiteX287" fmla="*/ 8141393 w 10046571"/>
                <a:gd name="connsiteY287" fmla="*/ 203199 h 3288871"/>
                <a:gd name="connsiteX288" fmla="*/ 8208192 w 10046571"/>
                <a:gd name="connsiteY288" fmla="*/ 232762 h 3288871"/>
                <a:gd name="connsiteX289" fmla="*/ 8213068 w 10046571"/>
                <a:gd name="connsiteY289" fmla="*/ 207886 h 3288871"/>
                <a:gd name="connsiteX290" fmla="*/ 8322287 w 10046571"/>
                <a:gd name="connsiteY290" fmla="*/ 204641 h 3288871"/>
                <a:gd name="connsiteX291" fmla="*/ 8439794 w 10046571"/>
                <a:gd name="connsiteY291" fmla="*/ 204641 h 3288871"/>
                <a:gd name="connsiteX292" fmla="*/ 8597283 w 10046571"/>
                <a:gd name="connsiteY292" fmla="*/ 200892 h 3288871"/>
                <a:gd name="connsiteX293" fmla="*/ 8687486 w 10046571"/>
                <a:gd name="connsiteY293" fmla="*/ 197647 h 3288871"/>
                <a:gd name="connsiteX294" fmla="*/ 8742583 w 10046571"/>
                <a:gd name="connsiteY294" fmla="*/ 221658 h 3288871"/>
                <a:gd name="connsiteX295" fmla="*/ 8759648 w 10046571"/>
                <a:gd name="connsiteY295" fmla="*/ 221658 h 3288871"/>
                <a:gd name="connsiteX296" fmla="*/ 8793291 w 10046571"/>
                <a:gd name="connsiteY296" fmla="*/ 208391 h 3288871"/>
                <a:gd name="connsiteX297" fmla="*/ 8841562 w 10046571"/>
                <a:gd name="connsiteY297" fmla="*/ 201973 h 3288871"/>
                <a:gd name="connsiteX298" fmla="*/ 8871304 w 10046571"/>
                <a:gd name="connsiteY298" fmla="*/ 171977 h 3288871"/>
                <a:gd name="connsiteX299" fmla="*/ 8875693 w 10046571"/>
                <a:gd name="connsiteY299" fmla="*/ 203920 h 3288871"/>
                <a:gd name="connsiteX300" fmla="*/ 8924451 w 10046571"/>
                <a:gd name="connsiteY300" fmla="*/ 232041 h 3288871"/>
                <a:gd name="connsiteX301" fmla="*/ 8976622 w 10046571"/>
                <a:gd name="connsiteY301" fmla="*/ 222523 h 3288871"/>
                <a:gd name="connsiteX302" fmla="*/ 9008803 w 10046571"/>
                <a:gd name="connsiteY302" fmla="*/ 201252 h 3288871"/>
                <a:gd name="connsiteX303" fmla="*/ 9111683 w 10046571"/>
                <a:gd name="connsiteY303" fmla="*/ 153734 h 3288871"/>
                <a:gd name="connsiteX304" fmla="*/ 9222364 w 10046571"/>
                <a:gd name="connsiteY304" fmla="*/ 169165 h 3288871"/>
                <a:gd name="connsiteX305" fmla="*/ 9274048 w 10046571"/>
                <a:gd name="connsiteY305" fmla="*/ 178611 h 3288871"/>
                <a:gd name="connsiteX306" fmla="*/ 9311104 w 10046571"/>
                <a:gd name="connsiteY306" fmla="*/ 203199 h 3288871"/>
                <a:gd name="connsiteX307" fmla="*/ 9365225 w 10046571"/>
                <a:gd name="connsiteY307" fmla="*/ 158926 h 3288871"/>
                <a:gd name="connsiteX308" fmla="*/ 9383754 w 10046571"/>
                <a:gd name="connsiteY308" fmla="*/ 150129 h 3288871"/>
                <a:gd name="connsiteX309" fmla="*/ 9565134 w 10046571"/>
                <a:gd name="connsiteY309" fmla="*/ 102107 h 3288871"/>
                <a:gd name="connsiteX310" fmla="*/ 9623644 w 10046571"/>
                <a:gd name="connsiteY310" fmla="*/ 50984 h 3288871"/>
                <a:gd name="connsiteX311" fmla="*/ 9674353 w 10046571"/>
                <a:gd name="connsiteY311" fmla="*/ 20916 h 3288871"/>
                <a:gd name="connsiteX312" fmla="*/ 9742127 w 10046571"/>
                <a:gd name="connsiteY312" fmla="*/ 34904 h 3288871"/>
                <a:gd name="connsiteX313" fmla="*/ 9801124 w 10046571"/>
                <a:gd name="connsiteY313" fmla="*/ 35770 h 3288871"/>
                <a:gd name="connsiteX314" fmla="*/ 9808925 w 10046571"/>
                <a:gd name="connsiteY314" fmla="*/ 121287 h 3288871"/>
                <a:gd name="connsiteX315" fmla="*/ 9852808 w 10046571"/>
                <a:gd name="connsiteY315" fmla="*/ 121431 h 3288871"/>
                <a:gd name="connsiteX316" fmla="*/ 9878162 w 10046571"/>
                <a:gd name="connsiteY316" fmla="*/ 133256 h 3288871"/>
                <a:gd name="connsiteX317" fmla="*/ 9929358 w 10046571"/>
                <a:gd name="connsiteY317" fmla="*/ 140828 h 3288871"/>
                <a:gd name="connsiteX318" fmla="*/ 10033701 w 10046571"/>
                <a:gd name="connsiteY318" fmla="*/ 153158 h 3288871"/>
                <a:gd name="connsiteX319" fmla="*/ 10033701 w 10046571"/>
                <a:gd name="connsiteY319" fmla="*/ 240838 h 3288871"/>
                <a:gd name="connsiteX320" fmla="*/ 9999083 w 10046571"/>
                <a:gd name="connsiteY320" fmla="*/ 252303 h 3288871"/>
                <a:gd name="connsiteX321" fmla="*/ 9880600 w 10046571"/>
                <a:gd name="connsiteY321" fmla="*/ 243506 h 3288871"/>
                <a:gd name="connsiteX322" fmla="*/ 9829892 w 10046571"/>
                <a:gd name="connsiteY322" fmla="*/ 236512 h 3288871"/>
                <a:gd name="connsiteX323" fmla="*/ 9804050 w 10046571"/>
                <a:gd name="connsiteY323" fmla="*/ 225408 h 3288871"/>
                <a:gd name="connsiteX324" fmla="*/ 9760655 w 10046571"/>
                <a:gd name="connsiteY324" fmla="*/ 225263 h 3288871"/>
                <a:gd name="connsiteX325" fmla="*/ 9752854 w 10046571"/>
                <a:gd name="connsiteY325" fmla="*/ 145659 h 3288871"/>
                <a:gd name="connsiteX326" fmla="*/ 9694344 w 10046571"/>
                <a:gd name="connsiteY326" fmla="*/ 144793 h 3288871"/>
                <a:gd name="connsiteX327" fmla="*/ 9626570 w 10046571"/>
                <a:gd name="connsiteY327" fmla="*/ 131670 h 3288871"/>
                <a:gd name="connsiteX328" fmla="*/ 9576349 w 10046571"/>
                <a:gd name="connsiteY328" fmla="*/ 159791 h 3288871"/>
                <a:gd name="connsiteX329" fmla="*/ 9518326 w 10046571"/>
                <a:gd name="connsiteY329" fmla="*/ 207309 h 3288871"/>
                <a:gd name="connsiteX330" fmla="*/ 9337921 w 10046571"/>
                <a:gd name="connsiteY330" fmla="*/ 252159 h 3288871"/>
                <a:gd name="connsiteX331" fmla="*/ 9319393 w 10046571"/>
                <a:gd name="connsiteY331" fmla="*/ 260379 h 3288871"/>
                <a:gd name="connsiteX332" fmla="*/ 9265759 w 10046571"/>
                <a:gd name="connsiteY332" fmla="*/ 301623 h 3288871"/>
                <a:gd name="connsiteX333" fmla="*/ 9228702 w 10046571"/>
                <a:gd name="connsiteY333" fmla="*/ 278838 h 3288871"/>
                <a:gd name="connsiteX334" fmla="*/ 9177019 w 10046571"/>
                <a:gd name="connsiteY334" fmla="*/ 270041 h 3288871"/>
                <a:gd name="connsiteX335" fmla="*/ 9066825 w 10046571"/>
                <a:gd name="connsiteY335" fmla="*/ 255692 h 3288871"/>
                <a:gd name="connsiteX336" fmla="*/ 8964433 w 10046571"/>
                <a:gd name="connsiteY336" fmla="*/ 299965 h 3288871"/>
                <a:gd name="connsiteX337" fmla="*/ 8932740 w 10046571"/>
                <a:gd name="connsiteY337" fmla="*/ 319866 h 3288871"/>
                <a:gd name="connsiteX338" fmla="*/ 8881056 w 10046571"/>
                <a:gd name="connsiteY338" fmla="*/ 328663 h 3288871"/>
                <a:gd name="connsiteX339" fmla="*/ 8832298 w 10046571"/>
                <a:gd name="connsiteY339" fmla="*/ 302344 h 3288871"/>
                <a:gd name="connsiteX340" fmla="*/ 8827910 w 10046571"/>
                <a:gd name="connsiteY340" fmla="*/ 272565 h 3288871"/>
                <a:gd name="connsiteX341" fmla="*/ 8798167 w 10046571"/>
                <a:gd name="connsiteY341" fmla="*/ 300542 h 3288871"/>
                <a:gd name="connsiteX342" fmla="*/ 8750384 w 10046571"/>
                <a:gd name="connsiteY342" fmla="*/ 306599 h 3288871"/>
                <a:gd name="connsiteX343" fmla="*/ 8716741 w 10046571"/>
                <a:gd name="connsiteY343" fmla="*/ 319001 h 3288871"/>
                <a:gd name="connsiteX344" fmla="*/ 8699675 w 10046571"/>
                <a:gd name="connsiteY344" fmla="*/ 319001 h 3288871"/>
                <a:gd name="connsiteX345" fmla="*/ 8645066 w 10046571"/>
                <a:gd name="connsiteY345" fmla="*/ 296576 h 3288871"/>
                <a:gd name="connsiteX346" fmla="*/ 8555351 w 10046571"/>
                <a:gd name="connsiteY346" fmla="*/ 299604 h 3288871"/>
                <a:gd name="connsiteX347" fmla="*/ 8398349 w 10046571"/>
                <a:gd name="connsiteY347" fmla="*/ 303065 h 3288871"/>
                <a:gd name="connsiteX348" fmla="*/ 8281330 w 10046571"/>
                <a:gd name="connsiteY348" fmla="*/ 303065 h 3288871"/>
                <a:gd name="connsiteX349" fmla="*/ 8172599 w 10046571"/>
                <a:gd name="connsiteY349" fmla="*/ 306094 h 3288871"/>
                <a:gd name="connsiteX350" fmla="*/ 8167723 w 10046571"/>
                <a:gd name="connsiteY350" fmla="*/ 329384 h 3288871"/>
                <a:gd name="connsiteX351" fmla="*/ 8101412 w 10046571"/>
                <a:gd name="connsiteY351" fmla="*/ 301768 h 3288871"/>
                <a:gd name="connsiteX352" fmla="*/ 8054604 w 10046571"/>
                <a:gd name="connsiteY352" fmla="*/ 300686 h 3288871"/>
                <a:gd name="connsiteX353" fmla="*/ 7937096 w 10046571"/>
                <a:gd name="connsiteY353" fmla="*/ 204425 h 3288871"/>
                <a:gd name="connsiteX354" fmla="*/ 7881512 w 10046571"/>
                <a:gd name="connsiteY354" fmla="*/ 158926 h 3288871"/>
                <a:gd name="connsiteX355" fmla="*/ 7831779 w 10046571"/>
                <a:gd name="connsiteY355" fmla="*/ 201757 h 3288871"/>
                <a:gd name="connsiteX356" fmla="*/ 7645522 w 10046571"/>
                <a:gd name="connsiteY356" fmla="*/ 152653 h 3288871"/>
                <a:gd name="connsiteX357" fmla="*/ 7561171 w 10046571"/>
                <a:gd name="connsiteY357" fmla="*/ 160873 h 3288871"/>
                <a:gd name="connsiteX358" fmla="*/ 7458778 w 10046571"/>
                <a:gd name="connsiteY358" fmla="*/ 143135 h 3288871"/>
                <a:gd name="connsiteX359" fmla="*/ 7391491 w 10046571"/>
                <a:gd name="connsiteY359" fmla="*/ 204641 h 3288871"/>
                <a:gd name="connsiteX360" fmla="*/ 7324693 w 10046571"/>
                <a:gd name="connsiteY360" fmla="*/ 260379 h 3288871"/>
                <a:gd name="connsiteX361" fmla="*/ 7205723 w 10046571"/>
                <a:gd name="connsiteY361" fmla="*/ 271483 h 3288871"/>
                <a:gd name="connsiteX362" fmla="*/ 7135999 w 10046571"/>
                <a:gd name="connsiteY362" fmla="*/ 270257 h 3288871"/>
                <a:gd name="connsiteX363" fmla="*/ 7096017 w 10046571"/>
                <a:gd name="connsiteY363" fmla="*/ 303787 h 3288871"/>
                <a:gd name="connsiteX364" fmla="*/ 6993625 w 10046571"/>
                <a:gd name="connsiteY364" fmla="*/ 319722 h 3288871"/>
                <a:gd name="connsiteX365" fmla="*/ 6942916 w 10046571"/>
                <a:gd name="connsiteY365" fmla="*/ 348564 h 3288871"/>
                <a:gd name="connsiteX366" fmla="*/ 6887331 w 10046571"/>
                <a:gd name="connsiteY366" fmla="*/ 330970 h 3288871"/>
                <a:gd name="connsiteX367" fmla="*/ 6850275 w 10046571"/>
                <a:gd name="connsiteY367" fmla="*/ 318640 h 3288871"/>
                <a:gd name="connsiteX368" fmla="*/ 6801517 w 10046571"/>
                <a:gd name="connsiteY368" fmla="*/ 316693 h 3288871"/>
                <a:gd name="connsiteX369" fmla="*/ 6787377 w 10046571"/>
                <a:gd name="connsiteY369" fmla="*/ 234781 h 3288871"/>
                <a:gd name="connsiteX370" fmla="*/ 6653779 w 10046571"/>
                <a:gd name="connsiteY370" fmla="*/ 251943 h 3288871"/>
                <a:gd name="connsiteX371" fmla="*/ 6545536 w 10046571"/>
                <a:gd name="connsiteY371" fmla="*/ 243146 h 3288871"/>
                <a:gd name="connsiteX372" fmla="*/ 6461185 w 10046571"/>
                <a:gd name="connsiteY372" fmla="*/ 223461 h 3288871"/>
                <a:gd name="connsiteX373" fmla="*/ 6327587 w 10046571"/>
                <a:gd name="connsiteY373" fmla="*/ 226489 h 3288871"/>
                <a:gd name="connsiteX374" fmla="*/ 6322223 w 10046571"/>
                <a:gd name="connsiteY374" fmla="*/ 252880 h 3288871"/>
                <a:gd name="connsiteX375" fmla="*/ 6190089 w 10046571"/>
                <a:gd name="connsiteY375" fmla="*/ 255548 h 3288871"/>
                <a:gd name="connsiteX376" fmla="*/ 6101349 w 10046571"/>
                <a:gd name="connsiteY376" fmla="*/ 227427 h 3288871"/>
                <a:gd name="connsiteX377" fmla="*/ 6016022 w 10046571"/>
                <a:gd name="connsiteY377" fmla="*/ 192599 h 3288871"/>
                <a:gd name="connsiteX378" fmla="*/ 5909241 w 10046571"/>
                <a:gd name="connsiteY378" fmla="*/ 135276 h 3288871"/>
                <a:gd name="connsiteX379" fmla="*/ 5779057 w 10046571"/>
                <a:gd name="connsiteY379" fmla="*/ 124532 h 3288871"/>
                <a:gd name="connsiteX380" fmla="*/ 5750289 w 10046571"/>
                <a:gd name="connsiteY380" fmla="*/ 145515 h 3288871"/>
                <a:gd name="connsiteX381" fmla="*/ 5668863 w 10046571"/>
                <a:gd name="connsiteY381" fmla="*/ 145515 h 3288871"/>
                <a:gd name="connsiteX382" fmla="*/ 5597189 w 10046571"/>
                <a:gd name="connsiteY382" fmla="*/ 128425 h 3288871"/>
                <a:gd name="connsiteX383" fmla="*/ 5546480 w 10046571"/>
                <a:gd name="connsiteY383" fmla="*/ 128786 h 3288871"/>
                <a:gd name="connsiteX384" fmla="*/ 5491383 w 10046571"/>
                <a:gd name="connsiteY384" fmla="*/ 140323 h 3288871"/>
                <a:gd name="connsiteX385" fmla="*/ 5448476 w 10046571"/>
                <a:gd name="connsiteY385" fmla="*/ 163253 h 3288871"/>
                <a:gd name="connsiteX386" fmla="*/ 5321704 w 10046571"/>
                <a:gd name="connsiteY386" fmla="*/ 224326 h 3288871"/>
                <a:gd name="connsiteX387" fmla="*/ 5191520 w 10046571"/>
                <a:gd name="connsiteY387" fmla="*/ 239757 h 3288871"/>
                <a:gd name="connsiteX388" fmla="*/ 5123746 w 10046571"/>
                <a:gd name="connsiteY388" fmla="*/ 236512 h 3288871"/>
                <a:gd name="connsiteX389" fmla="*/ 5055972 w 10046571"/>
                <a:gd name="connsiteY389" fmla="*/ 207309 h 3288871"/>
                <a:gd name="connsiteX390" fmla="*/ 4928225 w 10046571"/>
                <a:gd name="connsiteY390" fmla="*/ 208968 h 3288871"/>
                <a:gd name="connsiteX391" fmla="*/ 4887268 w 10046571"/>
                <a:gd name="connsiteY391" fmla="*/ 241055 h 3288871"/>
                <a:gd name="connsiteX392" fmla="*/ 4819007 w 10046571"/>
                <a:gd name="connsiteY392" fmla="*/ 228508 h 3288871"/>
                <a:gd name="connsiteX393" fmla="*/ 4736605 w 10046571"/>
                <a:gd name="connsiteY393" fmla="*/ 210193 h 3288871"/>
                <a:gd name="connsiteX394" fmla="*/ 4704913 w 10046571"/>
                <a:gd name="connsiteY394" fmla="*/ 260018 h 3288871"/>
                <a:gd name="connsiteX395" fmla="*/ 4599107 w 10046571"/>
                <a:gd name="connsiteY395" fmla="*/ 303210 h 3288871"/>
                <a:gd name="connsiteX396" fmla="*/ 4449419 w 10046571"/>
                <a:gd name="connsiteY396" fmla="*/ 305733 h 3288871"/>
                <a:gd name="connsiteX397" fmla="*/ 4388959 w 10046571"/>
                <a:gd name="connsiteY397" fmla="*/ 365437 h 3288871"/>
                <a:gd name="connsiteX398" fmla="*/ 4346540 w 10046571"/>
                <a:gd name="connsiteY398" fmla="*/ 350367 h 3288871"/>
                <a:gd name="connsiteX399" fmla="*/ 4269014 w 10046571"/>
                <a:gd name="connsiteY399" fmla="*/ 351232 h 3288871"/>
                <a:gd name="connsiteX400" fmla="*/ 4092021 w 10046571"/>
                <a:gd name="connsiteY400" fmla="*/ 271483 h 3288871"/>
                <a:gd name="connsiteX401" fmla="*/ 3964275 w 10046571"/>
                <a:gd name="connsiteY401" fmla="*/ 255043 h 3288871"/>
                <a:gd name="connsiteX402" fmla="*/ 3905278 w 10046571"/>
                <a:gd name="connsiteY402" fmla="*/ 284751 h 3288871"/>
                <a:gd name="connsiteX403" fmla="*/ 3845792 w 10046571"/>
                <a:gd name="connsiteY403" fmla="*/ 287491 h 3288871"/>
                <a:gd name="connsiteX404" fmla="*/ 3630281 w 10046571"/>
                <a:gd name="connsiteY404" fmla="*/ 276170 h 3288871"/>
                <a:gd name="connsiteX405" fmla="*/ 3515211 w 10046571"/>
                <a:gd name="connsiteY405" fmla="*/ 190869 h 3288871"/>
                <a:gd name="connsiteX406" fmla="*/ 3431835 w 10046571"/>
                <a:gd name="connsiteY406" fmla="*/ 252159 h 3288871"/>
                <a:gd name="connsiteX407" fmla="*/ 3320667 w 10046571"/>
                <a:gd name="connsiteY407" fmla="*/ 272060 h 3288871"/>
                <a:gd name="connsiteX408" fmla="*/ 3219249 w 10046571"/>
                <a:gd name="connsiteY408" fmla="*/ 255043 h 3288871"/>
                <a:gd name="connsiteX409" fmla="*/ 3109543 w 10046571"/>
                <a:gd name="connsiteY409" fmla="*/ 319722 h 3288871"/>
                <a:gd name="connsiteX410" fmla="*/ 2994473 w 10046571"/>
                <a:gd name="connsiteY410" fmla="*/ 283309 h 3288871"/>
                <a:gd name="connsiteX411" fmla="*/ 2879404 w 10046571"/>
                <a:gd name="connsiteY411" fmla="*/ 223317 h 3288871"/>
                <a:gd name="connsiteX412" fmla="*/ 2812605 w 10046571"/>
                <a:gd name="connsiteY412" fmla="*/ 238531 h 3288871"/>
                <a:gd name="connsiteX413" fmla="*/ 2745806 w 10046571"/>
                <a:gd name="connsiteY413" fmla="*/ 239252 h 3288871"/>
                <a:gd name="connsiteX414" fmla="*/ 2694122 w 10046571"/>
                <a:gd name="connsiteY414" fmla="*/ 254322 h 3288871"/>
                <a:gd name="connsiteX415" fmla="*/ 2591243 w 10046571"/>
                <a:gd name="connsiteY415" fmla="*/ 259153 h 3288871"/>
                <a:gd name="connsiteX416" fmla="*/ 2526883 w 10046571"/>
                <a:gd name="connsiteY416" fmla="*/ 318496 h 3288871"/>
                <a:gd name="connsiteX417" fmla="*/ 2305519 w 10046571"/>
                <a:gd name="connsiteY417" fmla="*/ 365221 h 3288871"/>
                <a:gd name="connsiteX418" fmla="*/ 2195813 w 10046571"/>
                <a:gd name="connsiteY418" fmla="*/ 301984 h 3288871"/>
                <a:gd name="connsiteX419" fmla="*/ 2025159 w 10046571"/>
                <a:gd name="connsiteY419" fmla="*/ 303065 h 3288871"/>
                <a:gd name="connsiteX420" fmla="*/ 1881322 w 10046571"/>
                <a:gd name="connsiteY420" fmla="*/ 303787 h 3288871"/>
                <a:gd name="connsiteX421" fmla="*/ 1841341 w 10046571"/>
                <a:gd name="connsiteY421" fmla="*/ 274367 h 3288871"/>
                <a:gd name="connsiteX422" fmla="*/ 1782831 w 10046571"/>
                <a:gd name="connsiteY422" fmla="*/ 255548 h 3288871"/>
                <a:gd name="connsiteX423" fmla="*/ 1701405 w 10046571"/>
                <a:gd name="connsiteY423" fmla="*/ 211491 h 3288871"/>
                <a:gd name="connsiteX424" fmla="*/ 1645333 w 10046571"/>
                <a:gd name="connsiteY424" fmla="*/ 208607 h 3288871"/>
                <a:gd name="connsiteX425" fmla="*/ 1604376 w 10046571"/>
                <a:gd name="connsiteY425" fmla="*/ 178827 h 3288871"/>
                <a:gd name="connsiteX426" fmla="*/ 1492232 w 10046571"/>
                <a:gd name="connsiteY426" fmla="*/ 176304 h 3288871"/>
                <a:gd name="connsiteX427" fmla="*/ 1341081 w 10046571"/>
                <a:gd name="connsiteY427" fmla="*/ 161089 h 3288871"/>
                <a:gd name="connsiteX428" fmla="*/ 1247953 w 10046571"/>
                <a:gd name="connsiteY428" fmla="*/ 207886 h 3288871"/>
                <a:gd name="connsiteX429" fmla="*/ 1146048 w 10046571"/>
                <a:gd name="connsiteY429" fmla="*/ 251798 h 3288871"/>
                <a:gd name="connsiteX430" fmla="*/ 1027566 w 10046571"/>
                <a:gd name="connsiteY430" fmla="*/ 243001 h 3288871"/>
                <a:gd name="connsiteX431" fmla="*/ 976857 w 10046571"/>
                <a:gd name="connsiteY431" fmla="*/ 236007 h 3288871"/>
                <a:gd name="connsiteX432" fmla="*/ 951503 w 10046571"/>
                <a:gd name="connsiteY432" fmla="*/ 224903 h 3288871"/>
                <a:gd name="connsiteX433" fmla="*/ 908108 w 10046571"/>
                <a:gd name="connsiteY433" fmla="*/ 224687 h 3288871"/>
                <a:gd name="connsiteX434" fmla="*/ 900307 w 10046571"/>
                <a:gd name="connsiteY434" fmla="*/ 145154 h 3288871"/>
                <a:gd name="connsiteX435" fmla="*/ 841309 w 10046571"/>
                <a:gd name="connsiteY435" fmla="*/ 144217 h 3288871"/>
                <a:gd name="connsiteX436" fmla="*/ 774023 w 10046571"/>
                <a:gd name="connsiteY436" fmla="*/ 131165 h 3288871"/>
                <a:gd name="connsiteX437" fmla="*/ 723314 w 10046571"/>
                <a:gd name="connsiteY437" fmla="*/ 159287 h 3288871"/>
                <a:gd name="connsiteX438" fmla="*/ 665292 w 10046571"/>
                <a:gd name="connsiteY438" fmla="*/ 206804 h 3288871"/>
                <a:gd name="connsiteX439" fmla="*/ 618695 w 10046571"/>
                <a:gd name="connsiteY439" fmla="*/ 216785 h 3288871"/>
                <a:gd name="connsiteX440" fmla="*/ 641615 w 10046571"/>
                <a:gd name="connsiteY440" fmla="*/ 108172 h 3288871"/>
                <a:gd name="connsiteX441" fmla="*/ 669680 w 10046571"/>
                <a:gd name="connsiteY441" fmla="*/ 101746 h 3288871"/>
                <a:gd name="connsiteX442" fmla="*/ 728190 w 10046571"/>
                <a:gd name="connsiteY442" fmla="*/ 50695 h 3288871"/>
                <a:gd name="connsiteX443" fmla="*/ 778899 w 10046571"/>
                <a:gd name="connsiteY443" fmla="*/ 20555 h 3288871"/>
                <a:gd name="connsiteX444" fmla="*/ 846673 w 10046571"/>
                <a:gd name="connsiteY444" fmla="*/ 34544 h 3288871"/>
                <a:gd name="connsiteX445" fmla="*/ 905670 w 10046571"/>
                <a:gd name="connsiteY445" fmla="*/ 35409 h 3288871"/>
                <a:gd name="connsiteX446" fmla="*/ 913472 w 10046571"/>
                <a:gd name="connsiteY446" fmla="*/ 120926 h 3288871"/>
                <a:gd name="connsiteX447" fmla="*/ 957354 w 10046571"/>
                <a:gd name="connsiteY447" fmla="*/ 121071 h 3288871"/>
                <a:gd name="connsiteX448" fmla="*/ 982708 w 10046571"/>
                <a:gd name="connsiteY448" fmla="*/ 132968 h 3288871"/>
                <a:gd name="connsiteX449" fmla="*/ 1033904 w 10046571"/>
                <a:gd name="connsiteY449" fmla="*/ 140467 h 3288871"/>
                <a:gd name="connsiteX450" fmla="*/ 1152875 w 10046571"/>
                <a:gd name="connsiteY450" fmla="*/ 149985 h 3288871"/>
                <a:gd name="connsiteX451" fmla="*/ 1254779 w 10046571"/>
                <a:gd name="connsiteY451" fmla="*/ 102828 h 3288871"/>
                <a:gd name="connsiteX452" fmla="*/ 1348395 w 10046571"/>
                <a:gd name="connsiteY452" fmla="*/ 52642 h 3288871"/>
                <a:gd name="connsiteX453" fmla="*/ 1500033 w 10046571"/>
                <a:gd name="connsiteY453" fmla="*/ 68938 h 3288871"/>
                <a:gd name="connsiteX454" fmla="*/ 1612665 w 10046571"/>
                <a:gd name="connsiteY454" fmla="*/ 71606 h 3288871"/>
                <a:gd name="connsiteX455" fmla="*/ 1654109 w 10046571"/>
                <a:gd name="connsiteY455" fmla="*/ 103549 h 3288871"/>
                <a:gd name="connsiteX456" fmla="*/ 1710181 w 10046571"/>
                <a:gd name="connsiteY456" fmla="*/ 106577 h 3288871"/>
                <a:gd name="connsiteX457" fmla="*/ 1792095 w 10046571"/>
                <a:gd name="connsiteY457" fmla="*/ 153879 h 3288871"/>
                <a:gd name="connsiteX458" fmla="*/ 1851093 w 10046571"/>
                <a:gd name="connsiteY458" fmla="*/ 173996 h 3288871"/>
                <a:gd name="connsiteX459" fmla="*/ 1891562 w 10046571"/>
                <a:gd name="connsiteY459" fmla="*/ 205506 h 3288871"/>
                <a:gd name="connsiteX460" fmla="*/ 2035887 w 10046571"/>
                <a:gd name="connsiteY460" fmla="*/ 204785 h 3288871"/>
                <a:gd name="connsiteX461" fmla="*/ 2207515 w 10046571"/>
                <a:gd name="connsiteY461" fmla="*/ 203560 h 3288871"/>
                <a:gd name="connsiteX462" fmla="*/ 2317709 w 10046571"/>
                <a:gd name="connsiteY462" fmla="*/ 271483 h 3288871"/>
                <a:gd name="connsiteX463" fmla="*/ 2540534 w 10046571"/>
                <a:gd name="connsiteY463" fmla="*/ 221298 h 3288871"/>
                <a:gd name="connsiteX464" fmla="*/ 2604895 w 10046571"/>
                <a:gd name="connsiteY464" fmla="*/ 157700 h 3288871"/>
                <a:gd name="connsiteX465" fmla="*/ 2708263 w 10046571"/>
                <a:gd name="connsiteY465" fmla="*/ 152509 h 3288871"/>
                <a:gd name="connsiteX466" fmla="*/ 2759947 w 10046571"/>
                <a:gd name="connsiteY466" fmla="*/ 136357 h 3288871"/>
                <a:gd name="connsiteX467" fmla="*/ 2827232 w 10046571"/>
                <a:gd name="connsiteY467" fmla="*/ 135420 h 3288871"/>
                <a:gd name="connsiteX468" fmla="*/ 2894520 w 10046571"/>
                <a:gd name="connsiteY468" fmla="*/ 119124 h 3288871"/>
                <a:gd name="connsiteX469" fmla="*/ 3010076 w 10046571"/>
                <a:gd name="connsiteY469" fmla="*/ 183658 h 3288871"/>
                <a:gd name="connsiteX470" fmla="*/ 3125633 w 10046571"/>
                <a:gd name="connsiteY470" fmla="*/ 222740 h 3288871"/>
                <a:gd name="connsiteX471" fmla="*/ 3235827 w 10046571"/>
                <a:gd name="connsiteY471" fmla="*/ 153158 h 3288871"/>
                <a:gd name="connsiteX472" fmla="*/ 3337731 w 10046571"/>
                <a:gd name="connsiteY472" fmla="*/ 171473 h 3288871"/>
                <a:gd name="connsiteX473" fmla="*/ 3448900 w 10046571"/>
                <a:gd name="connsiteY473" fmla="*/ 150129 h 3288871"/>
                <a:gd name="connsiteX474" fmla="*/ 3532764 w 10046571"/>
                <a:gd name="connsiteY474" fmla="*/ 84369 h 3288871"/>
                <a:gd name="connsiteX475" fmla="*/ 3648809 w 10046571"/>
                <a:gd name="connsiteY475" fmla="*/ 175943 h 3288871"/>
                <a:gd name="connsiteX476" fmla="*/ 3865297 w 10046571"/>
                <a:gd name="connsiteY476" fmla="*/ 187985 h 3288871"/>
                <a:gd name="connsiteX477" fmla="*/ 3924781 w 10046571"/>
                <a:gd name="connsiteY477" fmla="*/ 185100 h 3288871"/>
                <a:gd name="connsiteX478" fmla="*/ 3984266 w 10046571"/>
                <a:gd name="connsiteY478" fmla="*/ 153158 h 3288871"/>
                <a:gd name="connsiteX479" fmla="*/ 4112988 w 10046571"/>
                <a:gd name="connsiteY479" fmla="*/ 170968 h 3288871"/>
                <a:gd name="connsiteX480" fmla="*/ 4290468 w 10046571"/>
                <a:gd name="connsiteY480" fmla="*/ 256629 h 3288871"/>
                <a:gd name="connsiteX481" fmla="*/ 4368481 w 10046571"/>
                <a:gd name="connsiteY481" fmla="*/ 255548 h 3288871"/>
                <a:gd name="connsiteX482" fmla="*/ 4411388 w 10046571"/>
                <a:gd name="connsiteY482" fmla="*/ 271699 h 3288871"/>
                <a:gd name="connsiteX483" fmla="*/ 4471848 w 10046571"/>
                <a:gd name="connsiteY483" fmla="*/ 207525 h 3288871"/>
                <a:gd name="connsiteX484" fmla="*/ 4622024 w 10046571"/>
                <a:gd name="connsiteY484" fmla="*/ 204785 h 3288871"/>
                <a:gd name="connsiteX485" fmla="*/ 4728804 w 10046571"/>
                <a:gd name="connsiteY485" fmla="*/ 158421 h 3288871"/>
                <a:gd name="connsiteX486" fmla="*/ 4760497 w 10046571"/>
                <a:gd name="connsiteY486" fmla="*/ 104991 h 3288871"/>
                <a:gd name="connsiteX487" fmla="*/ 4843874 w 10046571"/>
                <a:gd name="connsiteY487" fmla="*/ 124532 h 3288871"/>
                <a:gd name="connsiteX488" fmla="*/ 4912135 w 10046571"/>
                <a:gd name="connsiteY488" fmla="*/ 138160 h 3288871"/>
                <a:gd name="connsiteX489" fmla="*/ 4953092 w 10046571"/>
                <a:gd name="connsiteY489" fmla="*/ 103693 h 3288871"/>
                <a:gd name="connsiteX490" fmla="*/ 5081326 w 10046571"/>
                <a:gd name="connsiteY490" fmla="*/ 102107 h 3288871"/>
                <a:gd name="connsiteX491" fmla="*/ 5149588 w 10046571"/>
                <a:gd name="connsiteY491" fmla="*/ 133473 h 3288871"/>
                <a:gd name="connsiteX492" fmla="*/ 5217362 w 10046571"/>
                <a:gd name="connsiteY492" fmla="*/ 136862 h 3288871"/>
                <a:gd name="connsiteX493" fmla="*/ 5348521 w 10046571"/>
                <a:gd name="connsiteY493" fmla="*/ 120422 h 3288871"/>
                <a:gd name="connsiteX494" fmla="*/ 5475780 w 10046571"/>
                <a:gd name="connsiteY494" fmla="*/ 54806 h 3288871"/>
                <a:gd name="connsiteX495" fmla="*/ 5518688 w 10046571"/>
                <a:gd name="connsiteY495" fmla="*/ 30217 h 3288871"/>
                <a:gd name="connsiteX496" fmla="*/ 5574760 w 10046571"/>
                <a:gd name="connsiteY496" fmla="*/ 17887 h 3288871"/>
                <a:gd name="connsiteX497" fmla="*/ 5625468 w 10046571"/>
                <a:gd name="connsiteY497" fmla="*/ 17311 h 3288871"/>
                <a:gd name="connsiteX498" fmla="*/ 5697143 w 10046571"/>
                <a:gd name="connsiteY498" fmla="*/ 35625 h 3288871"/>
                <a:gd name="connsiteX499" fmla="*/ 5779057 w 10046571"/>
                <a:gd name="connsiteY499" fmla="*/ 35625 h 3288871"/>
                <a:gd name="connsiteX500" fmla="*/ 5807824 w 10046571"/>
                <a:gd name="connsiteY500" fmla="*/ 13200 h 3288871"/>
                <a:gd name="connsiteX501" fmla="*/ 5841406 w 10046571"/>
                <a:gd name="connsiteY501" fmla="*/ 1181 h 3288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</a:cxnLst>
              <a:rect l="l" t="t" r="r" b="b"/>
              <a:pathLst>
                <a:path w="10046571" h="3288871">
                  <a:moveTo>
                    <a:pt x="2686186" y="2868123"/>
                  </a:moveTo>
                  <a:cubicBezTo>
                    <a:pt x="2698176" y="2868616"/>
                    <a:pt x="2708366" y="2870183"/>
                    <a:pt x="2714993" y="2873497"/>
                  </a:cubicBezTo>
                  <a:cubicBezTo>
                    <a:pt x="2739969" y="2885864"/>
                    <a:pt x="2731235" y="2911506"/>
                    <a:pt x="2730622" y="2937865"/>
                  </a:cubicBezTo>
                  <a:cubicBezTo>
                    <a:pt x="2730469" y="2944677"/>
                    <a:pt x="2729703" y="2953463"/>
                    <a:pt x="2729244" y="2962965"/>
                  </a:cubicBezTo>
                  <a:cubicBezTo>
                    <a:pt x="2703654" y="2950405"/>
                    <a:pt x="2630563" y="2962772"/>
                    <a:pt x="2598385" y="2964397"/>
                  </a:cubicBezTo>
                  <a:cubicBezTo>
                    <a:pt x="2598232" y="2964397"/>
                    <a:pt x="2597772" y="2964397"/>
                    <a:pt x="2597619" y="2964397"/>
                  </a:cubicBezTo>
                  <a:cubicBezTo>
                    <a:pt x="2595474" y="2964571"/>
                    <a:pt x="2593482" y="2964571"/>
                    <a:pt x="2591796" y="2964571"/>
                  </a:cubicBezTo>
                  <a:cubicBezTo>
                    <a:pt x="2559159" y="2964397"/>
                    <a:pt x="2547513" y="2964397"/>
                    <a:pt x="2521005" y="2977480"/>
                  </a:cubicBezTo>
                  <a:cubicBezTo>
                    <a:pt x="2475037" y="2999871"/>
                    <a:pt x="2507980" y="2995574"/>
                    <a:pt x="2492198" y="3033931"/>
                  </a:cubicBezTo>
                  <a:cubicBezTo>
                    <a:pt x="2480246" y="3063522"/>
                    <a:pt x="2434890" y="3049530"/>
                    <a:pt x="2405163" y="3049704"/>
                  </a:cubicBezTo>
                  <a:cubicBezTo>
                    <a:pt x="2389535" y="3049897"/>
                    <a:pt x="2364864" y="3054368"/>
                    <a:pt x="2350154" y="3050962"/>
                  </a:cubicBezTo>
                  <a:cubicBezTo>
                    <a:pt x="2301121" y="3039679"/>
                    <a:pt x="2339888" y="3044517"/>
                    <a:pt x="2321654" y="3014927"/>
                  </a:cubicBezTo>
                  <a:cubicBezTo>
                    <a:pt x="2301580" y="2982666"/>
                    <a:pt x="2296371" y="3007051"/>
                    <a:pt x="2270936" y="3020501"/>
                  </a:cubicBezTo>
                  <a:cubicBezTo>
                    <a:pt x="2239216" y="3037163"/>
                    <a:pt x="2211023" y="3031958"/>
                    <a:pt x="2176546" y="3032693"/>
                  </a:cubicBezTo>
                  <a:cubicBezTo>
                    <a:pt x="2159997" y="3033041"/>
                    <a:pt x="2145747" y="3029287"/>
                    <a:pt x="2129351" y="3035731"/>
                  </a:cubicBezTo>
                  <a:cubicBezTo>
                    <a:pt x="2109278" y="3043627"/>
                    <a:pt x="2103455" y="3063154"/>
                    <a:pt x="2083689" y="3068186"/>
                  </a:cubicBezTo>
                  <a:cubicBezTo>
                    <a:pt x="2056720" y="3074804"/>
                    <a:pt x="1998953" y="3073372"/>
                    <a:pt x="1971525" y="3067470"/>
                  </a:cubicBezTo>
                  <a:cubicBezTo>
                    <a:pt x="1961259" y="3065302"/>
                    <a:pt x="1950073" y="3055084"/>
                    <a:pt x="1943791" y="3053652"/>
                  </a:cubicBezTo>
                  <a:cubicBezTo>
                    <a:pt x="1917896" y="3047382"/>
                    <a:pt x="1893685" y="3049897"/>
                    <a:pt x="1866410" y="3049530"/>
                  </a:cubicBezTo>
                  <a:cubicBezTo>
                    <a:pt x="1846031" y="3049356"/>
                    <a:pt x="1813853" y="3043627"/>
                    <a:pt x="1795312" y="3052413"/>
                  </a:cubicBezTo>
                  <a:cubicBezTo>
                    <a:pt x="1770029" y="3064412"/>
                    <a:pt x="1774626" y="3086106"/>
                    <a:pt x="1757005" y="3098473"/>
                  </a:cubicBezTo>
                  <a:cubicBezTo>
                    <a:pt x="1723907" y="3121773"/>
                    <a:pt x="1647292" y="3094893"/>
                    <a:pt x="1608219" y="3104743"/>
                  </a:cubicBezTo>
                  <a:cubicBezTo>
                    <a:pt x="1574049" y="3113355"/>
                    <a:pt x="1564702" y="3143642"/>
                    <a:pt x="1539419" y="3165511"/>
                  </a:cubicBezTo>
                  <a:cubicBezTo>
                    <a:pt x="1528234" y="3175013"/>
                    <a:pt x="1505862" y="3173387"/>
                    <a:pt x="1496515" y="3185231"/>
                  </a:cubicBezTo>
                  <a:cubicBezTo>
                    <a:pt x="1485023" y="3199746"/>
                    <a:pt x="1493297" y="3201720"/>
                    <a:pt x="1487934" y="3219466"/>
                  </a:cubicBezTo>
                  <a:cubicBezTo>
                    <a:pt x="1475829" y="3259797"/>
                    <a:pt x="1474910" y="3269299"/>
                    <a:pt x="1433078" y="3271273"/>
                  </a:cubicBezTo>
                  <a:cubicBezTo>
                    <a:pt x="1405191" y="3272531"/>
                    <a:pt x="1361520" y="3278260"/>
                    <a:pt x="1334399" y="3267867"/>
                  </a:cubicBezTo>
                  <a:cubicBezTo>
                    <a:pt x="1282914" y="3248321"/>
                    <a:pt x="1243994" y="3192217"/>
                    <a:pt x="1188372" y="3175187"/>
                  </a:cubicBezTo>
                  <a:cubicBezTo>
                    <a:pt x="1147766" y="3162646"/>
                    <a:pt x="1105475" y="3185057"/>
                    <a:pt x="1060579" y="3186121"/>
                  </a:cubicBezTo>
                  <a:cubicBezTo>
                    <a:pt x="1032997" y="3186837"/>
                    <a:pt x="1005262" y="3185773"/>
                    <a:pt x="977528" y="3185773"/>
                  </a:cubicBezTo>
                  <a:cubicBezTo>
                    <a:pt x="946423" y="3185773"/>
                    <a:pt x="911793" y="3192043"/>
                    <a:pt x="883292" y="3177877"/>
                  </a:cubicBezTo>
                  <a:cubicBezTo>
                    <a:pt x="872720" y="3172671"/>
                    <a:pt x="864139" y="3159240"/>
                    <a:pt x="855098" y="3155118"/>
                  </a:cubicBezTo>
                  <a:cubicBezTo>
                    <a:pt x="829969" y="3143468"/>
                    <a:pt x="793807" y="3151712"/>
                    <a:pt x="766532" y="3151712"/>
                  </a:cubicBezTo>
                  <a:cubicBezTo>
                    <a:pt x="743394" y="3151886"/>
                    <a:pt x="678731" y="3140062"/>
                    <a:pt x="658352" y="3153493"/>
                  </a:cubicBezTo>
                  <a:cubicBezTo>
                    <a:pt x="621883" y="3177703"/>
                    <a:pt x="638432" y="3243309"/>
                    <a:pt x="586488" y="3255675"/>
                  </a:cubicBezTo>
                  <a:cubicBezTo>
                    <a:pt x="560745" y="3261771"/>
                    <a:pt x="523204" y="3252985"/>
                    <a:pt x="500679" y="3241335"/>
                  </a:cubicBezTo>
                  <a:cubicBezTo>
                    <a:pt x="494704" y="3238277"/>
                    <a:pt x="487042" y="3225910"/>
                    <a:pt x="481066" y="3223414"/>
                  </a:cubicBezTo>
                  <a:cubicBezTo>
                    <a:pt x="454404" y="3211938"/>
                    <a:pt x="430960" y="3215692"/>
                    <a:pt x="410581" y="3189702"/>
                  </a:cubicBezTo>
                  <a:cubicBezTo>
                    <a:pt x="405677" y="3183605"/>
                    <a:pt x="405065" y="3173755"/>
                    <a:pt x="401233" y="3169091"/>
                  </a:cubicBezTo>
                  <a:cubicBezTo>
                    <a:pt x="380548" y="3144532"/>
                    <a:pt x="337950" y="3115135"/>
                    <a:pt x="299030" y="3120167"/>
                  </a:cubicBezTo>
                  <a:cubicBezTo>
                    <a:pt x="272368" y="3123573"/>
                    <a:pt x="240650" y="3142036"/>
                    <a:pt x="212149" y="3152060"/>
                  </a:cubicBezTo>
                  <a:cubicBezTo>
                    <a:pt x="185334" y="3161563"/>
                    <a:pt x="160358" y="3169807"/>
                    <a:pt x="131244" y="3164795"/>
                  </a:cubicBezTo>
                  <a:cubicBezTo>
                    <a:pt x="126647" y="3164079"/>
                    <a:pt x="118373" y="3152602"/>
                    <a:pt x="111324" y="3150803"/>
                  </a:cubicBezTo>
                  <a:cubicBezTo>
                    <a:pt x="92018" y="3146158"/>
                    <a:pt x="62904" y="3151519"/>
                    <a:pt x="42831" y="3151712"/>
                  </a:cubicBezTo>
                  <a:lnTo>
                    <a:pt x="0" y="3148604"/>
                  </a:lnTo>
                  <a:lnTo>
                    <a:pt x="21288" y="3047727"/>
                  </a:lnTo>
                  <a:lnTo>
                    <a:pt x="40073" y="3048988"/>
                  </a:lnTo>
                  <a:cubicBezTo>
                    <a:pt x="59839" y="3048814"/>
                    <a:pt x="88953" y="3043801"/>
                    <a:pt x="108107" y="3048098"/>
                  </a:cubicBezTo>
                  <a:cubicBezTo>
                    <a:pt x="115155" y="3049704"/>
                    <a:pt x="123429" y="3060464"/>
                    <a:pt x="127873" y="3061180"/>
                  </a:cubicBezTo>
                  <a:cubicBezTo>
                    <a:pt x="156680" y="3065844"/>
                    <a:pt x="181810" y="3058142"/>
                    <a:pt x="208318" y="3049356"/>
                  </a:cubicBezTo>
                  <a:cubicBezTo>
                    <a:pt x="236666" y="3040028"/>
                    <a:pt x="268231" y="3022823"/>
                    <a:pt x="294893" y="3019591"/>
                  </a:cubicBezTo>
                  <a:cubicBezTo>
                    <a:pt x="333506" y="3014753"/>
                    <a:pt x="375951" y="3042176"/>
                    <a:pt x="396484" y="3065128"/>
                  </a:cubicBezTo>
                  <a:cubicBezTo>
                    <a:pt x="400468" y="3069424"/>
                    <a:pt x="401081" y="3078578"/>
                    <a:pt x="405831" y="3084307"/>
                  </a:cubicBezTo>
                  <a:cubicBezTo>
                    <a:pt x="426057" y="3108691"/>
                    <a:pt x="449348" y="3105091"/>
                    <a:pt x="476163" y="3115677"/>
                  </a:cubicBezTo>
                  <a:cubicBezTo>
                    <a:pt x="481986" y="3118000"/>
                    <a:pt x="489800" y="3129650"/>
                    <a:pt x="495470" y="3132340"/>
                  </a:cubicBezTo>
                  <a:cubicBezTo>
                    <a:pt x="517994" y="3143274"/>
                    <a:pt x="555229" y="3151519"/>
                    <a:pt x="580971" y="3145790"/>
                  </a:cubicBezTo>
                  <a:cubicBezTo>
                    <a:pt x="632609" y="3134314"/>
                    <a:pt x="616061" y="3073005"/>
                    <a:pt x="652529" y="3050420"/>
                  </a:cubicBezTo>
                  <a:cubicBezTo>
                    <a:pt x="672755" y="3037879"/>
                    <a:pt x="737265" y="3048814"/>
                    <a:pt x="760250" y="3048814"/>
                  </a:cubicBezTo>
                  <a:cubicBezTo>
                    <a:pt x="787524" y="3048640"/>
                    <a:pt x="823380" y="3041111"/>
                    <a:pt x="848356" y="3051871"/>
                  </a:cubicBezTo>
                  <a:cubicBezTo>
                    <a:pt x="857550" y="3055800"/>
                    <a:pt x="866131" y="3068166"/>
                    <a:pt x="876704" y="3073024"/>
                  </a:cubicBezTo>
                  <a:cubicBezTo>
                    <a:pt x="905051" y="3086106"/>
                    <a:pt x="939681" y="3080359"/>
                    <a:pt x="970480" y="3080359"/>
                  </a:cubicBezTo>
                  <a:cubicBezTo>
                    <a:pt x="998061" y="3080359"/>
                    <a:pt x="1025642" y="3081268"/>
                    <a:pt x="1053224" y="3080726"/>
                  </a:cubicBezTo>
                  <a:cubicBezTo>
                    <a:pt x="1097966" y="3079836"/>
                    <a:pt x="1139798" y="3058858"/>
                    <a:pt x="1180557" y="3070508"/>
                  </a:cubicBezTo>
                  <a:cubicBezTo>
                    <a:pt x="1235719" y="3086455"/>
                    <a:pt x="1274486" y="3138630"/>
                    <a:pt x="1325664" y="3156899"/>
                  </a:cubicBezTo>
                  <a:cubicBezTo>
                    <a:pt x="1352786" y="3166401"/>
                    <a:pt x="1396150" y="3161214"/>
                    <a:pt x="1423885" y="3159956"/>
                  </a:cubicBezTo>
                  <a:cubicBezTo>
                    <a:pt x="1465563" y="3158157"/>
                    <a:pt x="1466482" y="3149370"/>
                    <a:pt x="1478587" y="3111729"/>
                  </a:cubicBezTo>
                  <a:cubicBezTo>
                    <a:pt x="1483950" y="3095067"/>
                    <a:pt x="1475983" y="3093460"/>
                    <a:pt x="1487168" y="3079836"/>
                  </a:cubicBezTo>
                  <a:cubicBezTo>
                    <a:pt x="1496362" y="3068902"/>
                    <a:pt x="1518887" y="3070508"/>
                    <a:pt x="1529919" y="3061548"/>
                  </a:cubicBezTo>
                  <a:cubicBezTo>
                    <a:pt x="1555202" y="3041286"/>
                    <a:pt x="1564242" y="3012973"/>
                    <a:pt x="1598412" y="3004902"/>
                  </a:cubicBezTo>
                  <a:cubicBezTo>
                    <a:pt x="1637026" y="2995574"/>
                    <a:pt x="1713488" y="3020849"/>
                    <a:pt x="1746432" y="2998980"/>
                  </a:cubicBezTo>
                  <a:cubicBezTo>
                    <a:pt x="1764053" y="2987330"/>
                    <a:pt x="1759456" y="2967261"/>
                    <a:pt x="1784586" y="2956153"/>
                  </a:cubicBezTo>
                  <a:cubicBezTo>
                    <a:pt x="1803127" y="2948083"/>
                    <a:pt x="1835151" y="2953463"/>
                    <a:pt x="1855224" y="2953637"/>
                  </a:cubicBezTo>
                  <a:cubicBezTo>
                    <a:pt x="1882499" y="2953811"/>
                    <a:pt x="1906709" y="2951663"/>
                    <a:pt x="1932298" y="2957392"/>
                  </a:cubicBezTo>
                  <a:cubicBezTo>
                    <a:pt x="1938581" y="2958824"/>
                    <a:pt x="1949613" y="2968152"/>
                    <a:pt x="1959880" y="2970300"/>
                  </a:cubicBezTo>
                  <a:cubicBezTo>
                    <a:pt x="1987154" y="2975854"/>
                    <a:pt x="2044615" y="2977112"/>
                    <a:pt x="2071584" y="2970842"/>
                  </a:cubicBezTo>
                  <a:cubicBezTo>
                    <a:pt x="2091350" y="2966371"/>
                    <a:pt x="2096866" y="2947909"/>
                    <a:pt x="2116939" y="2940729"/>
                  </a:cubicBezTo>
                  <a:cubicBezTo>
                    <a:pt x="2133335" y="2934807"/>
                    <a:pt x="2147585" y="2938213"/>
                    <a:pt x="2163981" y="2937865"/>
                  </a:cubicBezTo>
                  <a:cubicBezTo>
                    <a:pt x="2198304" y="2937323"/>
                    <a:pt x="2226499" y="2941987"/>
                    <a:pt x="2257757" y="2926563"/>
                  </a:cubicBezTo>
                  <a:cubicBezTo>
                    <a:pt x="2283040" y="2914022"/>
                    <a:pt x="2288250" y="2891244"/>
                    <a:pt x="2308169" y="2921376"/>
                  </a:cubicBezTo>
                  <a:cubicBezTo>
                    <a:pt x="2326404" y="2948799"/>
                    <a:pt x="2287790" y="2944309"/>
                    <a:pt x="2336517" y="2954895"/>
                  </a:cubicBezTo>
                  <a:cubicBezTo>
                    <a:pt x="2351227" y="2958108"/>
                    <a:pt x="2375744" y="2953985"/>
                    <a:pt x="2391374" y="2953811"/>
                  </a:cubicBezTo>
                  <a:cubicBezTo>
                    <a:pt x="2420946" y="2953637"/>
                    <a:pt x="2466149" y="2966545"/>
                    <a:pt x="2478100" y="2939123"/>
                  </a:cubicBezTo>
                  <a:cubicBezTo>
                    <a:pt x="2493730" y="2903436"/>
                    <a:pt x="2460939" y="2907558"/>
                    <a:pt x="2506601" y="2886599"/>
                  </a:cubicBezTo>
                  <a:cubicBezTo>
                    <a:pt x="2533111" y="2874407"/>
                    <a:pt x="2544603" y="2874407"/>
                    <a:pt x="2577240" y="2874581"/>
                  </a:cubicBezTo>
                  <a:cubicBezTo>
                    <a:pt x="2598041" y="2874843"/>
                    <a:pt x="2650215" y="2866645"/>
                    <a:pt x="2686186" y="2868123"/>
                  </a:cubicBezTo>
                  <a:close/>
                  <a:moveTo>
                    <a:pt x="3850611" y="2796620"/>
                  </a:moveTo>
                  <a:cubicBezTo>
                    <a:pt x="3866593" y="2794329"/>
                    <a:pt x="3884863" y="2802586"/>
                    <a:pt x="3907109" y="2827770"/>
                  </a:cubicBezTo>
                  <a:cubicBezTo>
                    <a:pt x="3938574" y="2863069"/>
                    <a:pt x="3945340" y="2900893"/>
                    <a:pt x="4003196" y="2908255"/>
                  </a:cubicBezTo>
                  <a:cubicBezTo>
                    <a:pt x="4046165" y="2913624"/>
                    <a:pt x="4095224" y="2907165"/>
                    <a:pt x="4138869" y="2907165"/>
                  </a:cubicBezTo>
                  <a:cubicBezTo>
                    <a:pt x="4175071" y="2907165"/>
                    <a:pt x="4211273" y="2906634"/>
                    <a:pt x="4247475" y="2907006"/>
                  </a:cubicBezTo>
                  <a:cubicBezTo>
                    <a:pt x="4269806" y="2907165"/>
                    <a:pt x="4287061" y="2905730"/>
                    <a:pt x="4307699" y="2915777"/>
                  </a:cubicBezTo>
                  <a:cubicBezTo>
                    <a:pt x="4326985" y="2925453"/>
                    <a:pt x="4334428" y="2945547"/>
                    <a:pt x="4350668" y="2953947"/>
                  </a:cubicBezTo>
                  <a:cubicBezTo>
                    <a:pt x="4364540" y="2961123"/>
                    <a:pt x="4408185" y="2963808"/>
                    <a:pt x="4424764" y="2967051"/>
                  </a:cubicBezTo>
                  <a:cubicBezTo>
                    <a:pt x="4454538" y="2972792"/>
                    <a:pt x="4484650" y="2970639"/>
                    <a:pt x="4515100" y="2970453"/>
                  </a:cubicBezTo>
                  <a:cubicBezTo>
                    <a:pt x="4569234" y="2970081"/>
                    <a:pt x="4611864" y="2966147"/>
                    <a:pt x="4660923" y="2993578"/>
                  </a:cubicBezTo>
                  <a:cubicBezTo>
                    <a:pt x="4707952" y="3019733"/>
                    <a:pt x="4740094" y="3061862"/>
                    <a:pt x="4776973" y="3098064"/>
                  </a:cubicBezTo>
                  <a:cubicBezTo>
                    <a:pt x="4801333" y="3121747"/>
                    <a:pt x="4827385" y="3147902"/>
                    <a:pt x="4865955" y="3145404"/>
                  </a:cubicBezTo>
                  <a:cubicBezTo>
                    <a:pt x="4896744" y="3143437"/>
                    <a:pt x="4915352" y="3125867"/>
                    <a:pt x="4942758" y="3115102"/>
                  </a:cubicBezTo>
                  <a:cubicBezTo>
                    <a:pt x="4977945" y="3101307"/>
                    <a:pt x="5008057" y="3072627"/>
                    <a:pt x="5041891" y="3064733"/>
                  </a:cubicBezTo>
                  <a:cubicBezTo>
                    <a:pt x="5066251" y="3059178"/>
                    <a:pt x="5095686" y="3071724"/>
                    <a:pt x="5120046" y="3066700"/>
                  </a:cubicBezTo>
                  <a:cubicBezTo>
                    <a:pt x="5142377" y="3062048"/>
                    <a:pt x="5150835" y="3046260"/>
                    <a:pt x="5170120" y="3036957"/>
                  </a:cubicBezTo>
                  <a:cubicBezTo>
                    <a:pt x="5204969" y="3020105"/>
                    <a:pt x="5266546" y="3004874"/>
                    <a:pt x="5305117" y="3001100"/>
                  </a:cubicBezTo>
                  <a:cubicBezTo>
                    <a:pt x="5345717" y="2996980"/>
                    <a:pt x="5375491" y="3014177"/>
                    <a:pt x="5412031" y="3025128"/>
                  </a:cubicBezTo>
                  <a:cubicBezTo>
                    <a:pt x="5440790" y="3033714"/>
                    <a:pt x="5467857" y="3030312"/>
                    <a:pt x="5497969" y="3019919"/>
                  </a:cubicBezTo>
                  <a:cubicBezTo>
                    <a:pt x="5527404" y="3009712"/>
                    <a:pt x="5532817" y="2992142"/>
                    <a:pt x="5558531" y="2977630"/>
                  </a:cubicBezTo>
                  <a:cubicBezTo>
                    <a:pt x="5584245" y="2963276"/>
                    <a:pt x="5645145" y="2964526"/>
                    <a:pt x="5676611" y="2968832"/>
                  </a:cubicBezTo>
                  <a:cubicBezTo>
                    <a:pt x="5730068" y="2976194"/>
                    <a:pt x="5775405" y="3021008"/>
                    <a:pt x="5800780" y="3063829"/>
                  </a:cubicBezTo>
                  <a:cubicBezTo>
                    <a:pt x="5851193" y="3036239"/>
                    <a:pt x="5893823" y="3026723"/>
                    <a:pt x="5929687" y="2976354"/>
                  </a:cubicBezTo>
                  <a:cubicBezTo>
                    <a:pt x="5935438" y="2968300"/>
                    <a:pt x="5937130" y="2958625"/>
                    <a:pt x="5943559" y="2950199"/>
                  </a:cubicBezTo>
                  <a:cubicBezTo>
                    <a:pt x="5952355" y="2938902"/>
                    <a:pt x="5971641" y="2939434"/>
                    <a:pt x="5975701" y="2923672"/>
                  </a:cubicBezTo>
                  <a:cubicBezTo>
                    <a:pt x="5981114" y="2902168"/>
                    <a:pt x="5961152" y="2871681"/>
                    <a:pt x="5967581" y="2845340"/>
                  </a:cubicBezTo>
                  <a:cubicBezTo>
                    <a:pt x="6012918" y="2845499"/>
                    <a:pt x="6054871" y="2879575"/>
                    <a:pt x="6098178" y="2888533"/>
                  </a:cubicBezTo>
                  <a:cubicBezTo>
                    <a:pt x="6132012" y="2895709"/>
                    <a:pt x="6166184" y="2891935"/>
                    <a:pt x="6201033" y="2899112"/>
                  </a:cubicBezTo>
                  <a:cubicBezTo>
                    <a:pt x="6232498" y="2905571"/>
                    <a:pt x="6254152" y="2911844"/>
                    <a:pt x="6278512" y="2930822"/>
                  </a:cubicBezTo>
                  <a:cubicBezTo>
                    <a:pt x="6304902" y="2951262"/>
                    <a:pt x="6301857" y="2948391"/>
                    <a:pt x="6304902" y="2984062"/>
                  </a:cubicBezTo>
                  <a:cubicBezTo>
                    <a:pt x="6332646" y="2995359"/>
                    <a:pt x="6379675" y="2986215"/>
                    <a:pt x="6410125" y="2986215"/>
                  </a:cubicBezTo>
                  <a:cubicBezTo>
                    <a:pt x="6437869" y="2986215"/>
                    <a:pt x="6476778" y="2991770"/>
                    <a:pt x="6504860" y="2983530"/>
                  </a:cubicBezTo>
                  <a:cubicBezTo>
                    <a:pt x="6504860" y="2917213"/>
                    <a:pt x="6585384" y="2942677"/>
                    <a:pt x="6625984" y="2954664"/>
                  </a:cubicBezTo>
                  <a:cubicBezTo>
                    <a:pt x="6652374" y="2962373"/>
                    <a:pt x="6681472" y="2974759"/>
                    <a:pt x="6709892" y="2971888"/>
                  </a:cubicBezTo>
                  <a:cubicBezTo>
                    <a:pt x="6738650" y="2969018"/>
                    <a:pt x="6755229" y="2948232"/>
                    <a:pt x="6781619" y="2941401"/>
                  </a:cubicBezTo>
                  <a:cubicBezTo>
                    <a:pt x="6822220" y="2930662"/>
                    <a:pt x="6870940" y="2950544"/>
                    <a:pt x="6909510" y="2935500"/>
                  </a:cubicBezTo>
                  <a:cubicBezTo>
                    <a:pt x="6952818" y="2918462"/>
                    <a:pt x="6946728" y="2900733"/>
                    <a:pt x="7001200" y="2918648"/>
                  </a:cubicBezTo>
                  <a:cubicBezTo>
                    <a:pt x="7073942" y="2942491"/>
                    <a:pt x="7136873" y="2970267"/>
                    <a:pt x="7200480" y="3006124"/>
                  </a:cubicBezTo>
                  <a:cubicBezTo>
                    <a:pt x="7233299" y="3024597"/>
                    <a:pt x="7260028" y="3044851"/>
                    <a:pt x="7289124" y="3068667"/>
                  </a:cubicBezTo>
                  <a:cubicBezTo>
                    <a:pt x="7320928" y="3094848"/>
                    <a:pt x="7341228" y="3116538"/>
                    <a:pt x="7366266" y="3145404"/>
                  </a:cubicBezTo>
                  <a:cubicBezTo>
                    <a:pt x="7376077" y="3157046"/>
                    <a:pt x="7380476" y="3162256"/>
                    <a:pt x="7395024" y="3169246"/>
                  </a:cubicBezTo>
                  <a:cubicBezTo>
                    <a:pt x="7434610" y="3188225"/>
                    <a:pt x="7471826" y="3167811"/>
                    <a:pt x="7506676" y="3148806"/>
                  </a:cubicBezTo>
                  <a:cubicBezTo>
                    <a:pt x="7534419" y="3133576"/>
                    <a:pt x="7538479" y="3130333"/>
                    <a:pt x="7573328" y="3129270"/>
                  </a:cubicBezTo>
                  <a:cubicBezTo>
                    <a:pt x="7612913" y="3128180"/>
                    <a:pt x="7623740" y="3108484"/>
                    <a:pt x="7658250" y="3092509"/>
                  </a:cubicBezTo>
                  <a:cubicBezTo>
                    <a:pt x="7688700" y="3078183"/>
                    <a:pt x="7716782" y="3081399"/>
                    <a:pt x="7750278" y="3081399"/>
                  </a:cubicBezTo>
                  <a:cubicBezTo>
                    <a:pt x="7830126" y="3081771"/>
                    <a:pt x="7930950" y="3063298"/>
                    <a:pt x="7995910" y="3014895"/>
                  </a:cubicBezTo>
                  <a:cubicBezTo>
                    <a:pt x="8020609" y="2996608"/>
                    <a:pt x="8032451" y="2958093"/>
                    <a:pt x="8063578" y="2952883"/>
                  </a:cubicBezTo>
                  <a:cubicBezTo>
                    <a:pt x="8100118" y="2946797"/>
                    <a:pt x="8150530" y="2991239"/>
                    <a:pt x="8184026" y="3006841"/>
                  </a:cubicBezTo>
                  <a:cubicBezTo>
                    <a:pt x="8225642" y="3026006"/>
                    <a:pt x="8232070" y="3028876"/>
                    <a:pt x="8271655" y="3006124"/>
                  </a:cubicBezTo>
                  <a:cubicBezTo>
                    <a:pt x="8277407" y="3002907"/>
                    <a:pt x="8283158" y="3000568"/>
                    <a:pt x="8288910" y="2998229"/>
                  </a:cubicBezTo>
                  <a:lnTo>
                    <a:pt x="8285188" y="3065637"/>
                  </a:lnTo>
                  <a:cubicBezTo>
                    <a:pt x="8295339" y="3031029"/>
                    <a:pt x="8439470" y="3010961"/>
                    <a:pt x="8469244" y="3020450"/>
                  </a:cubicBezTo>
                  <a:cubicBezTo>
                    <a:pt x="8472966" y="3063670"/>
                    <a:pt x="8481086" y="3075657"/>
                    <a:pt x="8530483" y="3082116"/>
                  </a:cubicBezTo>
                  <a:cubicBezTo>
                    <a:pt x="8575144" y="3088044"/>
                    <a:pt x="8640781" y="3089293"/>
                    <a:pt x="8684088" y="3080149"/>
                  </a:cubicBezTo>
                  <a:cubicBezTo>
                    <a:pt x="8700328" y="3076561"/>
                    <a:pt x="8716230" y="3071006"/>
                    <a:pt x="8731455" y="3065265"/>
                  </a:cubicBezTo>
                  <a:cubicBezTo>
                    <a:pt x="8752094" y="3063670"/>
                    <a:pt x="8773748" y="3060799"/>
                    <a:pt x="8792356" y="3064387"/>
                  </a:cubicBezTo>
                  <a:cubicBezTo>
                    <a:pt x="8827881" y="3071378"/>
                    <a:pt x="8837693" y="3095912"/>
                    <a:pt x="8876940" y="3097533"/>
                  </a:cubicBezTo>
                  <a:cubicBezTo>
                    <a:pt x="8908406" y="3098782"/>
                    <a:pt x="8947652" y="3102557"/>
                    <a:pt x="8978441" y="3094131"/>
                  </a:cubicBezTo>
                  <a:cubicBezTo>
                    <a:pt x="9002463" y="3087512"/>
                    <a:pt x="9023102" y="3066886"/>
                    <a:pt x="9044417" y="3056307"/>
                  </a:cubicBezTo>
                  <a:cubicBezTo>
                    <a:pt x="9050846" y="3054340"/>
                    <a:pt x="9057274" y="3052373"/>
                    <a:pt x="9063702" y="3050220"/>
                  </a:cubicBezTo>
                  <a:cubicBezTo>
                    <a:pt x="9065056" y="3049848"/>
                    <a:pt x="9066409" y="3049130"/>
                    <a:pt x="9067424" y="3048785"/>
                  </a:cubicBezTo>
                  <a:cubicBezTo>
                    <a:pt x="9107686" y="3042326"/>
                    <a:pt x="9154038" y="3056493"/>
                    <a:pt x="9191932" y="3062048"/>
                  </a:cubicBezTo>
                  <a:cubicBezTo>
                    <a:pt x="9214938" y="3065265"/>
                    <a:pt x="9235239" y="3065451"/>
                    <a:pt x="9254862" y="3072255"/>
                  </a:cubicBezTo>
                  <a:cubicBezTo>
                    <a:pt x="9256554" y="3076747"/>
                    <a:pt x="9257908" y="3081399"/>
                    <a:pt x="9261291" y="3085173"/>
                  </a:cubicBezTo>
                  <a:cubicBezTo>
                    <a:pt x="9281591" y="3109547"/>
                    <a:pt x="9304936" y="3105959"/>
                    <a:pt x="9331665" y="3116538"/>
                  </a:cubicBezTo>
                  <a:cubicBezTo>
                    <a:pt x="9337755" y="3118877"/>
                    <a:pt x="9345198" y="3130519"/>
                    <a:pt x="9350950" y="3133204"/>
                  </a:cubicBezTo>
                  <a:cubicBezTo>
                    <a:pt x="9373618" y="3144155"/>
                    <a:pt x="9410836" y="3152394"/>
                    <a:pt x="9436550" y="3146653"/>
                  </a:cubicBezTo>
                  <a:cubicBezTo>
                    <a:pt x="9439256" y="3146122"/>
                    <a:pt x="9441286" y="3144872"/>
                    <a:pt x="9443654" y="3143969"/>
                  </a:cubicBezTo>
                  <a:cubicBezTo>
                    <a:pt x="9451436" y="3144155"/>
                    <a:pt x="9459894" y="3143596"/>
                    <a:pt x="9469706" y="3141284"/>
                  </a:cubicBezTo>
                  <a:cubicBezTo>
                    <a:pt x="9526547" y="3127648"/>
                    <a:pt x="9544818" y="3089293"/>
                    <a:pt x="9561734" y="3046100"/>
                  </a:cubicBezTo>
                  <a:cubicBezTo>
                    <a:pt x="9582711" y="3047349"/>
                    <a:pt x="9604364" y="3049848"/>
                    <a:pt x="9615530" y="3049848"/>
                  </a:cubicBezTo>
                  <a:cubicBezTo>
                    <a:pt x="9642596" y="3049689"/>
                    <a:pt x="9678798" y="3042140"/>
                    <a:pt x="9703836" y="3052905"/>
                  </a:cubicBezTo>
                  <a:cubicBezTo>
                    <a:pt x="9713309" y="3056839"/>
                    <a:pt x="9721429" y="3069225"/>
                    <a:pt x="9732256" y="3074063"/>
                  </a:cubicBezTo>
                  <a:cubicBezTo>
                    <a:pt x="9760338" y="3087140"/>
                    <a:pt x="9795186" y="3081399"/>
                    <a:pt x="9825976" y="3081399"/>
                  </a:cubicBezTo>
                  <a:cubicBezTo>
                    <a:pt x="9853380" y="3081399"/>
                    <a:pt x="9881124" y="3082302"/>
                    <a:pt x="9908868" y="3081771"/>
                  </a:cubicBezTo>
                  <a:cubicBezTo>
                    <a:pt x="9953190" y="3080867"/>
                    <a:pt x="9995144" y="3059895"/>
                    <a:pt x="10036082" y="3071537"/>
                  </a:cubicBezTo>
                  <a:cubicBezTo>
                    <a:pt x="10039804" y="3072627"/>
                    <a:pt x="10043188" y="3074249"/>
                    <a:pt x="10046571" y="3076375"/>
                  </a:cubicBezTo>
                  <a:lnTo>
                    <a:pt x="10046571" y="3173712"/>
                  </a:lnTo>
                  <a:cubicBezTo>
                    <a:pt x="10017812" y="3176396"/>
                    <a:pt x="9988038" y="3186975"/>
                    <a:pt x="9957250" y="3187693"/>
                  </a:cubicBezTo>
                  <a:cubicBezTo>
                    <a:pt x="9929506" y="3188411"/>
                    <a:pt x="9901763" y="3187347"/>
                    <a:pt x="9874019" y="3187347"/>
                  </a:cubicBezTo>
                  <a:cubicBezTo>
                    <a:pt x="9842892" y="3187347"/>
                    <a:pt x="9808382" y="3193620"/>
                    <a:pt x="9779962" y="3179453"/>
                  </a:cubicBezTo>
                  <a:cubicBezTo>
                    <a:pt x="9769134" y="3174243"/>
                    <a:pt x="9760676" y="3160820"/>
                    <a:pt x="9751541" y="3156700"/>
                  </a:cubicBezTo>
                  <a:cubicBezTo>
                    <a:pt x="9726504" y="3145032"/>
                    <a:pt x="9690302" y="3153298"/>
                    <a:pt x="9662897" y="3153298"/>
                  </a:cubicBezTo>
                  <a:cubicBezTo>
                    <a:pt x="9651732" y="3153298"/>
                    <a:pt x="9630078" y="3150428"/>
                    <a:pt x="9608763" y="3149152"/>
                  </a:cubicBezTo>
                  <a:cubicBezTo>
                    <a:pt x="9591846" y="3195401"/>
                    <a:pt x="9573576" y="3236627"/>
                    <a:pt x="9516397" y="3251326"/>
                  </a:cubicBezTo>
                  <a:cubicBezTo>
                    <a:pt x="9506585" y="3253851"/>
                    <a:pt x="9497788" y="3254383"/>
                    <a:pt x="9490006" y="3254197"/>
                  </a:cubicBezTo>
                  <a:cubicBezTo>
                    <a:pt x="9487638" y="3255100"/>
                    <a:pt x="9485608" y="3256350"/>
                    <a:pt x="9482902" y="3257067"/>
                  </a:cubicBezTo>
                  <a:cubicBezTo>
                    <a:pt x="9457188" y="3263154"/>
                    <a:pt x="9419632" y="3254383"/>
                    <a:pt x="9397302" y="3242741"/>
                  </a:cubicBezTo>
                  <a:cubicBezTo>
                    <a:pt x="9391212" y="3239684"/>
                    <a:pt x="9383430" y="3227324"/>
                    <a:pt x="9377679" y="3224799"/>
                  </a:cubicBezTo>
                  <a:cubicBezTo>
                    <a:pt x="9350950" y="3213343"/>
                    <a:pt x="9327266" y="3217091"/>
                    <a:pt x="9306966" y="3191095"/>
                  </a:cubicBezTo>
                  <a:cubicBezTo>
                    <a:pt x="9303922" y="3187161"/>
                    <a:pt x="9302230" y="3181978"/>
                    <a:pt x="9300876" y="3177300"/>
                  </a:cubicBezTo>
                  <a:cubicBezTo>
                    <a:pt x="9280914" y="3169964"/>
                    <a:pt x="9260276" y="3169778"/>
                    <a:pt x="9237269" y="3166190"/>
                  </a:cubicBezTo>
                  <a:cubicBezTo>
                    <a:pt x="9199037" y="3160103"/>
                    <a:pt x="9152684" y="3145032"/>
                    <a:pt x="9112422" y="3151863"/>
                  </a:cubicBezTo>
                  <a:cubicBezTo>
                    <a:pt x="9111070" y="3152208"/>
                    <a:pt x="9109716" y="3152926"/>
                    <a:pt x="9108701" y="3153272"/>
                  </a:cubicBezTo>
                  <a:cubicBezTo>
                    <a:pt x="9102272" y="3155425"/>
                    <a:pt x="9095506" y="3157764"/>
                    <a:pt x="9089078" y="3159731"/>
                  </a:cubicBezTo>
                  <a:cubicBezTo>
                    <a:pt x="9081296" y="3164037"/>
                    <a:pt x="9073176" y="3169778"/>
                    <a:pt x="9065056" y="3175679"/>
                  </a:cubicBezTo>
                  <a:cubicBezTo>
                    <a:pt x="9051860" y="3185540"/>
                    <a:pt x="9037988" y="3195773"/>
                    <a:pt x="9022764" y="3200239"/>
                  </a:cubicBezTo>
                  <a:cubicBezTo>
                    <a:pt x="8991974" y="3209382"/>
                    <a:pt x="8952728" y="3205262"/>
                    <a:pt x="8920924" y="3204013"/>
                  </a:cubicBezTo>
                  <a:cubicBezTo>
                    <a:pt x="8881338" y="3202392"/>
                    <a:pt x="8871865" y="3175865"/>
                    <a:pt x="8836002" y="3168343"/>
                  </a:cubicBezTo>
                  <a:cubicBezTo>
                    <a:pt x="8817393" y="3164409"/>
                    <a:pt x="8795739" y="3167625"/>
                    <a:pt x="8775100" y="3169246"/>
                  </a:cubicBezTo>
                  <a:cubicBezTo>
                    <a:pt x="8759876" y="3175519"/>
                    <a:pt x="8743974" y="3181420"/>
                    <a:pt x="8727395" y="3185194"/>
                  </a:cubicBezTo>
                  <a:cubicBezTo>
                    <a:pt x="8684088" y="3194870"/>
                    <a:pt x="8618112" y="3193434"/>
                    <a:pt x="8573114" y="3187161"/>
                  </a:cubicBezTo>
                  <a:cubicBezTo>
                    <a:pt x="8523716" y="3180171"/>
                    <a:pt x="8515596" y="3167253"/>
                    <a:pt x="8511874" y="3121030"/>
                  </a:cubicBezTo>
                  <a:cubicBezTo>
                    <a:pt x="8481762" y="3110982"/>
                    <a:pt x="8336954" y="3132486"/>
                    <a:pt x="8326804" y="3169592"/>
                  </a:cubicBezTo>
                  <a:lnTo>
                    <a:pt x="8330526" y="3097187"/>
                  </a:lnTo>
                  <a:cubicBezTo>
                    <a:pt x="8324774" y="3099872"/>
                    <a:pt x="8319022" y="3102211"/>
                    <a:pt x="8313270" y="3105773"/>
                  </a:cubicBezTo>
                  <a:cubicBezTo>
                    <a:pt x="8273347" y="3129987"/>
                    <a:pt x="8266918" y="3127117"/>
                    <a:pt x="8225303" y="3106490"/>
                  </a:cubicBezTo>
                  <a:cubicBezTo>
                    <a:pt x="8191470" y="3089825"/>
                    <a:pt x="8141057" y="3042140"/>
                    <a:pt x="8104178" y="3048599"/>
                  </a:cubicBezTo>
                  <a:cubicBezTo>
                    <a:pt x="8073052" y="3053968"/>
                    <a:pt x="8061210" y="3095566"/>
                    <a:pt x="8036172" y="3115102"/>
                  </a:cubicBezTo>
                  <a:cubicBezTo>
                    <a:pt x="7971212" y="3166907"/>
                    <a:pt x="7869711" y="3186630"/>
                    <a:pt x="7789525" y="3186444"/>
                  </a:cubicBezTo>
                  <a:cubicBezTo>
                    <a:pt x="7756030" y="3186444"/>
                    <a:pt x="7727610" y="3183041"/>
                    <a:pt x="7696820" y="3198458"/>
                  </a:cubicBezTo>
                  <a:cubicBezTo>
                    <a:pt x="7662310" y="3215469"/>
                    <a:pt x="7651484" y="3236627"/>
                    <a:pt x="7611898" y="3237876"/>
                  </a:cubicBezTo>
                  <a:cubicBezTo>
                    <a:pt x="7576711" y="3238966"/>
                    <a:pt x="7572651" y="3242368"/>
                    <a:pt x="7544569" y="3258689"/>
                  </a:cubicBezTo>
                  <a:cubicBezTo>
                    <a:pt x="7509720" y="3279129"/>
                    <a:pt x="7472165" y="3301164"/>
                    <a:pt x="7432580" y="3280724"/>
                  </a:cubicBezTo>
                  <a:cubicBezTo>
                    <a:pt x="7418031" y="3273201"/>
                    <a:pt x="7413294" y="3267832"/>
                    <a:pt x="7403482" y="3255286"/>
                  </a:cubicBezTo>
                  <a:cubicBezTo>
                    <a:pt x="7378446" y="3224267"/>
                    <a:pt x="7358146" y="3200956"/>
                    <a:pt x="7326004" y="3172808"/>
                  </a:cubicBezTo>
                  <a:cubicBezTo>
                    <a:pt x="7296906" y="3146999"/>
                    <a:pt x="7270516" y="3125495"/>
                    <a:pt x="7237359" y="3105613"/>
                  </a:cubicBezTo>
                  <a:cubicBezTo>
                    <a:pt x="7173414" y="3067072"/>
                    <a:pt x="7110144" y="3037143"/>
                    <a:pt x="7037064" y="3011679"/>
                  </a:cubicBezTo>
                  <a:cubicBezTo>
                    <a:pt x="6982253" y="2992488"/>
                    <a:pt x="6988682" y="3011307"/>
                    <a:pt x="6945036" y="3029780"/>
                  </a:cubicBezTo>
                  <a:cubicBezTo>
                    <a:pt x="6906466" y="3045914"/>
                    <a:pt x="6857068" y="3024570"/>
                    <a:pt x="6816468" y="3036053"/>
                  </a:cubicBezTo>
                  <a:cubicBezTo>
                    <a:pt x="6789739" y="3043575"/>
                    <a:pt x="6772822" y="3065796"/>
                    <a:pt x="6744402" y="3068853"/>
                  </a:cubicBezTo>
                  <a:cubicBezTo>
                    <a:pt x="6715644" y="3071724"/>
                    <a:pt x="6686546" y="3058646"/>
                    <a:pt x="6659818" y="3050220"/>
                  </a:cubicBezTo>
                  <a:cubicBezTo>
                    <a:pt x="6619218" y="3037302"/>
                    <a:pt x="6538693" y="3010057"/>
                    <a:pt x="6538693" y="3081213"/>
                  </a:cubicBezTo>
                  <a:cubicBezTo>
                    <a:pt x="6510273" y="3090197"/>
                    <a:pt x="6471026" y="3084083"/>
                    <a:pt x="6443282" y="3084083"/>
                  </a:cubicBezTo>
                  <a:cubicBezTo>
                    <a:pt x="6412494" y="3084083"/>
                    <a:pt x="6365465" y="3093945"/>
                    <a:pt x="6337383" y="3081771"/>
                  </a:cubicBezTo>
                  <a:cubicBezTo>
                    <a:pt x="6334676" y="3043416"/>
                    <a:pt x="6337383" y="3046446"/>
                    <a:pt x="6310992" y="3024570"/>
                  </a:cubicBezTo>
                  <a:cubicBezTo>
                    <a:pt x="6295767" y="3011865"/>
                    <a:pt x="6281557" y="3004316"/>
                    <a:pt x="6265317" y="2998947"/>
                  </a:cubicBezTo>
                  <a:cubicBezTo>
                    <a:pt x="6255505" y="2995731"/>
                    <a:pt x="6245017" y="2993206"/>
                    <a:pt x="6233175" y="2990521"/>
                  </a:cubicBezTo>
                  <a:cubicBezTo>
                    <a:pt x="6228776" y="2989617"/>
                    <a:pt x="6224378" y="2988900"/>
                    <a:pt x="6219980" y="2988182"/>
                  </a:cubicBezTo>
                  <a:cubicBezTo>
                    <a:pt x="6189530" y="2983716"/>
                    <a:pt x="6159756" y="2985869"/>
                    <a:pt x="6129982" y="2979224"/>
                  </a:cubicBezTo>
                  <a:cubicBezTo>
                    <a:pt x="6086337" y="2969549"/>
                    <a:pt x="6044045" y="2932975"/>
                    <a:pt x="5998369" y="2932975"/>
                  </a:cubicBezTo>
                  <a:cubicBezTo>
                    <a:pt x="5991941" y="2961123"/>
                    <a:pt x="6011903" y="2993923"/>
                    <a:pt x="6006489" y="3017048"/>
                  </a:cubicBezTo>
                  <a:cubicBezTo>
                    <a:pt x="6002429" y="3034086"/>
                    <a:pt x="5983144" y="3033368"/>
                    <a:pt x="5974009" y="3045542"/>
                  </a:cubicBezTo>
                  <a:cubicBezTo>
                    <a:pt x="5967581" y="3054526"/>
                    <a:pt x="5966227" y="3064919"/>
                    <a:pt x="5960137" y="3073690"/>
                  </a:cubicBezTo>
                  <a:cubicBezTo>
                    <a:pt x="5923935" y="3127834"/>
                    <a:pt x="5881305" y="3138041"/>
                    <a:pt x="5830554" y="3167625"/>
                  </a:cubicBezTo>
                  <a:cubicBezTo>
                    <a:pt x="5805179" y="3121721"/>
                    <a:pt x="5759503" y="3073690"/>
                    <a:pt x="5705708" y="3065796"/>
                  </a:cubicBezTo>
                  <a:cubicBezTo>
                    <a:pt x="5674242" y="3061145"/>
                    <a:pt x="5613003" y="3059895"/>
                    <a:pt x="5587290" y="3075312"/>
                  </a:cubicBezTo>
                  <a:cubicBezTo>
                    <a:pt x="5561576" y="3090888"/>
                    <a:pt x="5555824" y="3109733"/>
                    <a:pt x="5526051" y="3120658"/>
                  </a:cubicBezTo>
                  <a:cubicBezTo>
                    <a:pt x="5495939" y="3131768"/>
                    <a:pt x="5468872" y="3135543"/>
                    <a:pt x="5439775" y="3126213"/>
                  </a:cubicBezTo>
                  <a:cubicBezTo>
                    <a:pt x="5403234" y="3114385"/>
                    <a:pt x="5373122" y="3096098"/>
                    <a:pt x="5332522" y="3100404"/>
                  </a:cubicBezTo>
                  <a:cubicBezTo>
                    <a:pt x="5293952" y="3104523"/>
                    <a:pt x="5232036" y="3120844"/>
                    <a:pt x="5197187" y="3138945"/>
                  </a:cubicBezTo>
                  <a:cubicBezTo>
                    <a:pt x="5177564" y="3148806"/>
                    <a:pt x="5169105" y="3165817"/>
                    <a:pt x="5146775" y="3170841"/>
                  </a:cubicBezTo>
                  <a:cubicBezTo>
                    <a:pt x="5122415" y="3176396"/>
                    <a:pt x="5092641" y="3162787"/>
                    <a:pt x="5068281" y="3168874"/>
                  </a:cubicBezTo>
                  <a:cubicBezTo>
                    <a:pt x="5034109" y="3177486"/>
                    <a:pt x="5003658" y="3208319"/>
                    <a:pt x="4968810" y="3223018"/>
                  </a:cubicBezTo>
                  <a:cubicBezTo>
                    <a:pt x="4941066" y="3234474"/>
                    <a:pt x="4922458" y="3253293"/>
                    <a:pt x="4891331" y="3255446"/>
                  </a:cubicBezTo>
                  <a:cubicBezTo>
                    <a:pt x="4852422" y="3257971"/>
                    <a:pt x="4826708" y="3230009"/>
                    <a:pt x="4802010" y="3204545"/>
                  </a:cubicBezTo>
                  <a:cubicBezTo>
                    <a:pt x="4764793" y="3165658"/>
                    <a:pt x="4732312" y="3120472"/>
                    <a:pt x="4685283" y="3092350"/>
                  </a:cubicBezTo>
                  <a:cubicBezTo>
                    <a:pt x="4635886" y="3062952"/>
                    <a:pt x="4593256" y="3067258"/>
                    <a:pt x="4538784" y="3067604"/>
                  </a:cubicBezTo>
                  <a:cubicBezTo>
                    <a:pt x="4508333" y="3067790"/>
                    <a:pt x="4477883" y="3069943"/>
                    <a:pt x="4447771" y="3063829"/>
                  </a:cubicBezTo>
                  <a:cubicBezTo>
                    <a:pt x="4431192" y="3060427"/>
                    <a:pt x="4387547" y="3057556"/>
                    <a:pt x="4373675" y="3049848"/>
                  </a:cubicBezTo>
                  <a:cubicBezTo>
                    <a:pt x="4357435" y="3040704"/>
                    <a:pt x="4349653" y="3019201"/>
                    <a:pt x="4330368" y="3008994"/>
                  </a:cubicBezTo>
                  <a:cubicBezTo>
                    <a:pt x="4309391" y="2998043"/>
                    <a:pt x="4292136" y="2999665"/>
                    <a:pt x="4269806" y="2999479"/>
                  </a:cubicBezTo>
                  <a:cubicBezTo>
                    <a:pt x="4233265" y="2999133"/>
                    <a:pt x="4197063" y="2999665"/>
                    <a:pt x="4160523" y="2999665"/>
                  </a:cubicBezTo>
                  <a:cubicBezTo>
                    <a:pt x="4117216" y="2999665"/>
                    <a:pt x="4067480" y="3006655"/>
                    <a:pt x="4024511" y="3000914"/>
                  </a:cubicBezTo>
                  <a:cubicBezTo>
                    <a:pt x="3965979" y="2993046"/>
                    <a:pt x="3959212" y="2952352"/>
                    <a:pt x="3928086" y="2914528"/>
                  </a:cubicBezTo>
                  <a:cubicBezTo>
                    <a:pt x="3838426" y="2806426"/>
                    <a:pt x="3813052" y="2988926"/>
                    <a:pt x="3743015" y="3023879"/>
                  </a:cubicBezTo>
                  <a:cubicBezTo>
                    <a:pt x="3704783" y="3043043"/>
                    <a:pt x="3663844" y="3026006"/>
                    <a:pt x="3622229" y="3034272"/>
                  </a:cubicBezTo>
                  <a:cubicBezTo>
                    <a:pt x="3569448" y="3044665"/>
                    <a:pt x="3537645" y="3088044"/>
                    <a:pt x="3512607" y="3129270"/>
                  </a:cubicBezTo>
                  <a:cubicBezTo>
                    <a:pt x="3446970" y="3112604"/>
                    <a:pt x="3326860" y="3102370"/>
                    <a:pt x="3259870" y="3121561"/>
                  </a:cubicBezTo>
                  <a:cubicBezTo>
                    <a:pt x="3256486" y="3210286"/>
                    <a:pt x="3082243" y="3176051"/>
                    <a:pt x="3032169" y="3139849"/>
                  </a:cubicBezTo>
                  <a:cubicBezTo>
                    <a:pt x="3009839" y="3123714"/>
                    <a:pt x="2999350" y="3106490"/>
                    <a:pt x="2969238" y="3100776"/>
                  </a:cubicBezTo>
                  <a:cubicBezTo>
                    <a:pt x="2934728" y="3094131"/>
                    <a:pt x="2866722" y="3094317"/>
                    <a:pt x="2835595" y="3104896"/>
                  </a:cubicBezTo>
                  <a:cubicBezTo>
                    <a:pt x="2808867" y="3114199"/>
                    <a:pt x="2792288" y="3149524"/>
                    <a:pt x="2764206" y="3129615"/>
                  </a:cubicBezTo>
                  <a:cubicBezTo>
                    <a:pt x="2738492" y="3111328"/>
                    <a:pt x="2747966" y="3059178"/>
                    <a:pt x="2748305" y="3033554"/>
                  </a:cubicBezTo>
                  <a:cubicBezTo>
                    <a:pt x="2748305" y="3031747"/>
                    <a:pt x="2748305" y="3029780"/>
                    <a:pt x="2748305" y="3027999"/>
                  </a:cubicBezTo>
                  <a:cubicBezTo>
                    <a:pt x="2748643" y="3027999"/>
                    <a:pt x="2748643" y="3028159"/>
                    <a:pt x="2748981" y="3028345"/>
                  </a:cubicBezTo>
                  <a:cubicBezTo>
                    <a:pt x="2776725" y="3046977"/>
                    <a:pt x="2792965" y="3014018"/>
                    <a:pt x="2820032" y="3005406"/>
                  </a:cubicBezTo>
                  <a:cubicBezTo>
                    <a:pt x="2850820" y="2995545"/>
                    <a:pt x="2918488" y="2995359"/>
                    <a:pt x="2952661" y="3001445"/>
                  </a:cubicBezTo>
                  <a:cubicBezTo>
                    <a:pt x="2982772" y="3006841"/>
                    <a:pt x="2993260" y="3022975"/>
                    <a:pt x="3015252" y="3037834"/>
                  </a:cubicBezTo>
                  <a:cubicBezTo>
                    <a:pt x="3065326" y="3071537"/>
                    <a:pt x="3238893" y="3103460"/>
                    <a:pt x="3242276" y="3020822"/>
                  </a:cubicBezTo>
                  <a:cubicBezTo>
                    <a:pt x="3308929" y="3002881"/>
                    <a:pt x="3428363" y="3012396"/>
                    <a:pt x="3493661" y="3027999"/>
                  </a:cubicBezTo>
                  <a:cubicBezTo>
                    <a:pt x="3518698" y="2989644"/>
                    <a:pt x="3550164" y="2949295"/>
                    <a:pt x="3602943" y="2939434"/>
                  </a:cubicBezTo>
                  <a:cubicBezTo>
                    <a:pt x="3644221" y="2931912"/>
                    <a:pt x="3684821" y="2947674"/>
                    <a:pt x="3723053" y="2929759"/>
                  </a:cubicBezTo>
                  <a:cubicBezTo>
                    <a:pt x="3775327" y="2905298"/>
                    <a:pt x="3802668" y="2803494"/>
                    <a:pt x="3850611" y="2796620"/>
                  </a:cubicBezTo>
                  <a:close/>
                  <a:moveTo>
                    <a:pt x="5841406" y="1181"/>
                  </a:moveTo>
                  <a:cubicBezTo>
                    <a:pt x="5873770" y="-4091"/>
                    <a:pt x="5903390" y="9090"/>
                    <a:pt x="5938496" y="24665"/>
                  </a:cubicBezTo>
                  <a:cubicBezTo>
                    <a:pt x="5981403" y="43701"/>
                    <a:pt x="6009196" y="57473"/>
                    <a:pt x="6046252" y="86316"/>
                  </a:cubicBezTo>
                  <a:cubicBezTo>
                    <a:pt x="6075507" y="108885"/>
                    <a:pt x="6095985" y="111409"/>
                    <a:pt x="6132066" y="123594"/>
                  </a:cubicBezTo>
                  <a:cubicBezTo>
                    <a:pt x="6167172" y="135420"/>
                    <a:pt x="6179361" y="154239"/>
                    <a:pt x="6220806" y="153734"/>
                  </a:cubicBezTo>
                  <a:cubicBezTo>
                    <a:pt x="6262251" y="153158"/>
                    <a:pt x="6313935" y="162531"/>
                    <a:pt x="6353916" y="150850"/>
                  </a:cubicBezTo>
                  <a:cubicBezTo>
                    <a:pt x="6355867" y="141549"/>
                    <a:pt x="6357817" y="132247"/>
                    <a:pt x="6359279" y="122729"/>
                  </a:cubicBezTo>
                  <a:cubicBezTo>
                    <a:pt x="6385121" y="110183"/>
                    <a:pt x="6462159" y="115519"/>
                    <a:pt x="6492877" y="119484"/>
                  </a:cubicBezTo>
                  <a:cubicBezTo>
                    <a:pt x="6521645" y="123234"/>
                    <a:pt x="6547487" y="133256"/>
                    <a:pt x="6577717" y="140611"/>
                  </a:cubicBezTo>
                  <a:cubicBezTo>
                    <a:pt x="6617699" y="150706"/>
                    <a:pt x="6643053" y="158205"/>
                    <a:pt x="6686935" y="150129"/>
                  </a:cubicBezTo>
                  <a:cubicBezTo>
                    <a:pt x="6720578" y="143856"/>
                    <a:pt x="6795179" y="110543"/>
                    <a:pt x="6820533" y="131526"/>
                  </a:cubicBezTo>
                  <a:cubicBezTo>
                    <a:pt x="6847837" y="154095"/>
                    <a:pt x="6814194" y="200315"/>
                    <a:pt x="6835160" y="219351"/>
                  </a:cubicBezTo>
                  <a:cubicBezTo>
                    <a:pt x="6846862" y="229878"/>
                    <a:pt x="6869779" y="220072"/>
                    <a:pt x="6884406" y="221514"/>
                  </a:cubicBezTo>
                  <a:cubicBezTo>
                    <a:pt x="6903909" y="223461"/>
                    <a:pt x="6906835" y="229518"/>
                    <a:pt x="6921462" y="234781"/>
                  </a:cubicBezTo>
                  <a:cubicBezTo>
                    <a:pt x="6936577" y="240117"/>
                    <a:pt x="6962419" y="254971"/>
                    <a:pt x="6977047" y="253601"/>
                  </a:cubicBezTo>
                  <a:cubicBezTo>
                    <a:pt x="6998500" y="251438"/>
                    <a:pt x="7007277" y="228652"/>
                    <a:pt x="7028243" y="222596"/>
                  </a:cubicBezTo>
                  <a:cubicBezTo>
                    <a:pt x="7065299" y="211635"/>
                    <a:pt x="7094554" y="230960"/>
                    <a:pt x="7130635" y="205362"/>
                  </a:cubicBezTo>
                  <a:cubicBezTo>
                    <a:pt x="7146725" y="194042"/>
                    <a:pt x="7153551" y="176304"/>
                    <a:pt x="7171105" y="169526"/>
                  </a:cubicBezTo>
                  <a:cubicBezTo>
                    <a:pt x="7188170" y="162531"/>
                    <a:pt x="7222788" y="170752"/>
                    <a:pt x="7241317" y="170752"/>
                  </a:cubicBezTo>
                  <a:cubicBezTo>
                    <a:pt x="7279347" y="170752"/>
                    <a:pt x="7326155" y="180269"/>
                    <a:pt x="7360774" y="158782"/>
                  </a:cubicBezTo>
                  <a:cubicBezTo>
                    <a:pt x="7383203" y="144793"/>
                    <a:pt x="7408069" y="117898"/>
                    <a:pt x="7428061" y="98862"/>
                  </a:cubicBezTo>
                  <a:cubicBezTo>
                    <a:pt x="7450489" y="77375"/>
                    <a:pt x="7463167" y="38798"/>
                    <a:pt x="7495347" y="32885"/>
                  </a:cubicBezTo>
                  <a:cubicBezTo>
                    <a:pt x="7529965" y="26612"/>
                    <a:pt x="7561171" y="56752"/>
                    <a:pt x="7598227" y="51921"/>
                  </a:cubicBezTo>
                  <a:cubicBezTo>
                    <a:pt x="7635771" y="47090"/>
                    <a:pt x="7645035" y="33246"/>
                    <a:pt x="7683066" y="43124"/>
                  </a:cubicBezTo>
                  <a:cubicBezTo>
                    <a:pt x="7730849" y="55671"/>
                    <a:pt x="7841043" y="42259"/>
                    <a:pt x="7869810" y="95834"/>
                  </a:cubicBezTo>
                  <a:cubicBezTo>
                    <a:pt x="7881999" y="81701"/>
                    <a:pt x="7901015" y="53003"/>
                    <a:pt x="7920031" y="49974"/>
                  </a:cubicBezTo>
                  <a:cubicBezTo>
                    <a:pt x="7959038" y="43990"/>
                    <a:pt x="7961963" y="79682"/>
                    <a:pt x="7976103" y="98862"/>
                  </a:cubicBezTo>
                  <a:cubicBezTo>
                    <a:pt x="8008771" y="144433"/>
                    <a:pt x="8094098" y="131310"/>
                    <a:pt x="8094098" y="202118"/>
                  </a:cubicBezTo>
                  <a:cubicBezTo>
                    <a:pt x="8111163" y="208030"/>
                    <a:pt x="8124816" y="201252"/>
                    <a:pt x="8141393" y="203199"/>
                  </a:cubicBezTo>
                  <a:cubicBezTo>
                    <a:pt x="8166260" y="206083"/>
                    <a:pt x="8186739" y="220432"/>
                    <a:pt x="8208192" y="232762"/>
                  </a:cubicBezTo>
                  <a:cubicBezTo>
                    <a:pt x="8210630" y="224687"/>
                    <a:pt x="8212093" y="216250"/>
                    <a:pt x="8213068" y="207886"/>
                  </a:cubicBezTo>
                  <a:cubicBezTo>
                    <a:pt x="8241835" y="196421"/>
                    <a:pt x="8292056" y="204641"/>
                    <a:pt x="8322287" y="204641"/>
                  </a:cubicBezTo>
                  <a:cubicBezTo>
                    <a:pt x="8361293" y="204641"/>
                    <a:pt x="8400787" y="204641"/>
                    <a:pt x="8439794" y="204641"/>
                  </a:cubicBezTo>
                  <a:cubicBezTo>
                    <a:pt x="8487577" y="204641"/>
                    <a:pt x="8546575" y="196782"/>
                    <a:pt x="8597283" y="200892"/>
                  </a:cubicBezTo>
                  <a:cubicBezTo>
                    <a:pt x="8628976" y="192455"/>
                    <a:pt x="8648479" y="179909"/>
                    <a:pt x="8687486" y="197647"/>
                  </a:cubicBezTo>
                  <a:cubicBezTo>
                    <a:pt x="8708452" y="207309"/>
                    <a:pt x="8721617" y="219134"/>
                    <a:pt x="8742583" y="221658"/>
                  </a:cubicBezTo>
                  <a:cubicBezTo>
                    <a:pt x="8748434" y="221658"/>
                    <a:pt x="8754285" y="221658"/>
                    <a:pt x="8759648" y="221658"/>
                  </a:cubicBezTo>
                  <a:cubicBezTo>
                    <a:pt x="8774276" y="219134"/>
                    <a:pt x="8781102" y="212356"/>
                    <a:pt x="8793291" y="208391"/>
                  </a:cubicBezTo>
                  <a:cubicBezTo>
                    <a:pt x="8808894" y="203560"/>
                    <a:pt x="8826934" y="209977"/>
                    <a:pt x="8841562" y="201973"/>
                  </a:cubicBezTo>
                  <a:cubicBezTo>
                    <a:pt x="8856189" y="193681"/>
                    <a:pt x="8853751" y="175943"/>
                    <a:pt x="8871304" y="171977"/>
                  </a:cubicBezTo>
                  <a:cubicBezTo>
                    <a:pt x="8874718" y="181495"/>
                    <a:pt x="8875205" y="192816"/>
                    <a:pt x="8875693" y="203920"/>
                  </a:cubicBezTo>
                  <a:cubicBezTo>
                    <a:pt x="8899097" y="201613"/>
                    <a:pt x="8918600" y="206444"/>
                    <a:pt x="8924451" y="232041"/>
                  </a:cubicBezTo>
                  <a:cubicBezTo>
                    <a:pt x="8938591" y="212140"/>
                    <a:pt x="8957119" y="227571"/>
                    <a:pt x="8976622" y="222523"/>
                  </a:cubicBezTo>
                  <a:cubicBezTo>
                    <a:pt x="8989787" y="218990"/>
                    <a:pt x="8998076" y="209472"/>
                    <a:pt x="9008803" y="201252"/>
                  </a:cubicBezTo>
                  <a:cubicBezTo>
                    <a:pt x="9047809" y="171473"/>
                    <a:pt x="9061462" y="152797"/>
                    <a:pt x="9111683" y="153734"/>
                  </a:cubicBezTo>
                  <a:cubicBezTo>
                    <a:pt x="9154590" y="154600"/>
                    <a:pt x="9181894" y="159287"/>
                    <a:pt x="9222364" y="169165"/>
                  </a:cubicBezTo>
                  <a:cubicBezTo>
                    <a:pt x="9240404" y="173636"/>
                    <a:pt x="9256007" y="170030"/>
                    <a:pt x="9274048" y="178611"/>
                  </a:cubicBezTo>
                  <a:cubicBezTo>
                    <a:pt x="9288675" y="185605"/>
                    <a:pt x="9297451" y="198512"/>
                    <a:pt x="9311104" y="203199"/>
                  </a:cubicBezTo>
                  <a:cubicBezTo>
                    <a:pt x="9330607" y="167002"/>
                    <a:pt x="9344259" y="156258"/>
                    <a:pt x="9365225" y="158926"/>
                  </a:cubicBezTo>
                  <a:cubicBezTo>
                    <a:pt x="9370101" y="156042"/>
                    <a:pt x="9375952" y="153158"/>
                    <a:pt x="9383754" y="150129"/>
                  </a:cubicBezTo>
                  <a:cubicBezTo>
                    <a:pt x="9443239" y="127200"/>
                    <a:pt x="9504674" y="116600"/>
                    <a:pt x="9565134" y="102107"/>
                  </a:cubicBezTo>
                  <a:cubicBezTo>
                    <a:pt x="9604628" y="92589"/>
                    <a:pt x="9604628" y="77014"/>
                    <a:pt x="9623644" y="50984"/>
                  </a:cubicBezTo>
                  <a:cubicBezTo>
                    <a:pt x="9636809" y="32741"/>
                    <a:pt x="9645098" y="18248"/>
                    <a:pt x="9674353" y="20916"/>
                  </a:cubicBezTo>
                  <a:cubicBezTo>
                    <a:pt x="9696782" y="23079"/>
                    <a:pt x="9715310" y="35409"/>
                    <a:pt x="9742127" y="34904"/>
                  </a:cubicBezTo>
                  <a:cubicBezTo>
                    <a:pt x="9754316" y="34688"/>
                    <a:pt x="9791373" y="27910"/>
                    <a:pt x="9801124" y="35770"/>
                  </a:cubicBezTo>
                  <a:cubicBezTo>
                    <a:pt x="9829404" y="59060"/>
                    <a:pt x="9760167" y="100304"/>
                    <a:pt x="9808925" y="121287"/>
                  </a:cubicBezTo>
                  <a:cubicBezTo>
                    <a:pt x="9818190" y="125253"/>
                    <a:pt x="9841106" y="118980"/>
                    <a:pt x="9852808" y="121431"/>
                  </a:cubicBezTo>
                  <a:cubicBezTo>
                    <a:pt x="9862560" y="123450"/>
                    <a:pt x="9868898" y="130949"/>
                    <a:pt x="9878162" y="133256"/>
                  </a:cubicBezTo>
                  <a:cubicBezTo>
                    <a:pt x="9895715" y="137583"/>
                    <a:pt x="9911805" y="136501"/>
                    <a:pt x="9929358" y="140828"/>
                  </a:cubicBezTo>
                  <a:cubicBezTo>
                    <a:pt x="9965439" y="149769"/>
                    <a:pt x="9996645" y="158926"/>
                    <a:pt x="10033701" y="153158"/>
                  </a:cubicBezTo>
                  <a:lnTo>
                    <a:pt x="10033701" y="240838"/>
                  </a:lnTo>
                  <a:cubicBezTo>
                    <a:pt x="10022487" y="245309"/>
                    <a:pt x="10010785" y="249419"/>
                    <a:pt x="9999083" y="252303"/>
                  </a:cubicBezTo>
                  <a:cubicBezTo>
                    <a:pt x="9955200" y="262542"/>
                    <a:pt x="9921069" y="252880"/>
                    <a:pt x="9880600" y="243506"/>
                  </a:cubicBezTo>
                  <a:cubicBezTo>
                    <a:pt x="9863047" y="239612"/>
                    <a:pt x="9846957" y="240478"/>
                    <a:pt x="9829892" y="236512"/>
                  </a:cubicBezTo>
                  <a:cubicBezTo>
                    <a:pt x="9820627" y="234421"/>
                    <a:pt x="9813801" y="227427"/>
                    <a:pt x="9804050" y="225408"/>
                  </a:cubicBezTo>
                  <a:cubicBezTo>
                    <a:pt x="9792835" y="223100"/>
                    <a:pt x="9769919" y="228797"/>
                    <a:pt x="9760655" y="225263"/>
                  </a:cubicBezTo>
                  <a:cubicBezTo>
                    <a:pt x="9712384" y="205867"/>
                    <a:pt x="9781133" y="167363"/>
                    <a:pt x="9752854" y="145659"/>
                  </a:cubicBezTo>
                  <a:cubicBezTo>
                    <a:pt x="9743589" y="138304"/>
                    <a:pt x="9706533" y="144577"/>
                    <a:pt x="9694344" y="144793"/>
                  </a:cubicBezTo>
                  <a:cubicBezTo>
                    <a:pt x="9667527" y="145154"/>
                    <a:pt x="9649486" y="133617"/>
                    <a:pt x="9626570" y="131670"/>
                  </a:cubicBezTo>
                  <a:cubicBezTo>
                    <a:pt x="9597802" y="129147"/>
                    <a:pt x="9589513" y="142630"/>
                    <a:pt x="9576349" y="159791"/>
                  </a:cubicBezTo>
                  <a:cubicBezTo>
                    <a:pt x="9557333" y="183875"/>
                    <a:pt x="9557333" y="198512"/>
                    <a:pt x="9518326" y="207309"/>
                  </a:cubicBezTo>
                  <a:cubicBezTo>
                    <a:pt x="9458354" y="220793"/>
                    <a:pt x="9396918" y="230599"/>
                    <a:pt x="9337921" y="252159"/>
                  </a:cubicBezTo>
                  <a:cubicBezTo>
                    <a:pt x="9330120" y="254971"/>
                    <a:pt x="9324269" y="257711"/>
                    <a:pt x="9319393" y="260379"/>
                  </a:cubicBezTo>
                  <a:cubicBezTo>
                    <a:pt x="9298427" y="257855"/>
                    <a:pt x="9284774" y="267734"/>
                    <a:pt x="9265759" y="301623"/>
                  </a:cubicBezTo>
                  <a:cubicBezTo>
                    <a:pt x="9252106" y="297297"/>
                    <a:pt x="9242842" y="285327"/>
                    <a:pt x="9228702" y="278838"/>
                  </a:cubicBezTo>
                  <a:cubicBezTo>
                    <a:pt x="9210662" y="270978"/>
                    <a:pt x="9195059" y="274151"/>
                    <a:pt x="9177019" y="270041"/>
                  </a:cubicBezTo>
                  <a:cubicBezTo>
                    <a:pt x="9136549" y="260884"/>
                    <a:pt x="9109732" y="256413"/>
                    <a:pt x="9066825" y="255692"/>
                  </a:cubicBezTo>
                  <a:cubicBezTo>
                    <a:pt x="9017092" y="254827"/>
                    <a:pt x="9003927" y="272204"/>
                    <a:pt x="8964433" y="299965"/>
                  </a:cubicBezTo>
                  <a:cubicBezTo>
                    <a:pt x="8953706" y="307680"/>
                    <a:pt x="8945905" y="316693"/>
                    <a:pt x="8932740" y="319866"/>
                  </a:cubicBezTo>
                  <a:cubicBezTo>
                    <a:pt x="8913724" y="324553"/>
                    <a:pt x="8894708" y="310060"/>
                    <a:pt x="8881056" y="328663"/>
                  </a:cubicBezTo>
                  <a:cubicBezTo>
                    <a:pt x="8875205" y="304796"/>
                    <a:pt x="8855214" y="300325"/>
                    <a:pt x="8832298" y="302344"/>
                  </a:cubicBezTo>
                  <a:cubicBezTo>
                    <a:pt x="8831810" y="291889"/>
                    <a:pt x="8831323" y="281362"/>
                    <a:pt x="8827910" y="272565"/>
                  </a:cubicBezTo>
                  <a:cubicBezTo>
                    <a:pt x="8810844" y="276170"/>
                    <a:pt x="8812795" y="292826"/>
                    <a:pt x="8798167" y="300542"/>
                  </a:cubicBezTo>
                  <a:cubicBezTo>
                    <a:pt x="8784027" y="308041"/>
                    <a:pt x="8765987" y="302128"/>
                    <a:pt x="8750384" y="306599"/>
                  </a:cubicBezTo>
                  <a:cubicBezTo>
                    <a:pt x="8737707" y="310204"/>
                    <a:pt x="8731368" y="316838"/>
                    <a:pt x="8716741" y="319001"/>
                  </a:cubicBezTo>
                  <a:cubicBezTo>
                    <a:pt x="8711377" y="319001"/>
                    <a:pt x="8705526" y="319001"/>
                    <a:pt x="8699675" y="319001"/>
                  </a:cubicBezTo>
                  <a:cubicBezTo>
                    <a:pt x="8679197" y="316693"/>
                    <a:pt x="8666032" y="305517"/>
                    <a:pt x="8645066" y="296576"/>
                  </a:cubicBezTo>
                  <a:cubicBezTo>
                    <a:pt x="8606060" y="280064"/>
                    <a:pt x="8586556" y="291745"/>
                    <a:pt x="8555351" y="299604"/>
                  </a:cubicBezTo>
                  <a:cubicBezTo>
                    <a:pt x="8505130" y="295711"/>
                    <a:pt x="8446133" y="303065"/>
                    <a:pt x="8398349" y="303065"/>
                  </a:cubicBezTo>
                  <a:cubicBezTo>
                    <a:pt x="8359343" y="303065"/>
                    <a:pt x="8320336" y="303065"/>
                    <a:pt x="8281330" y="303065"/>
                  </a:cubicBezTo>
                  <a:cubicBezTo>
                    <a:pt x="8251587" y="303065"/>
                    <a:pt x="8200879" y="295350"/>
                    <a:pt x="8172599" y="306094"/>
                  </a:cubicBezTo>
                  <a:cubicBezTo>
                    <a:pt x="8171624" y="313953"/>
                    <a:pt x="8170161" y="321669"/>
                    <a:pt x="8167723" y="329384"/>
                  </a:cubicBezTo>
                  <a:cubicBezTo>
                    <a:pt x="8146757" y="317919"/>
                    <a:pt x="8126278" y="304508"/>
                    <a:pt x="8101412" y="301768"/>
                  </a:cubicBezTo>
                  <a:cubicBezTo>
                    <a:pt x="8085322" y="299965"/>
                    <a:pt x="8071182" y="306238"/>
                    <a:pt x="8054604" y="300686"/>
                  </a:cubicBezTo>
                  <a:cubicBezTo>
                    <a:pt x="8054604" y="234709"/>
                    <a:pt x="7969764" y="246967"/>
                    <a:pt x="7937096" y="204425"/>
                  </a:cubicBezTo>
                  <a:cubicBezTo>
                    <a:pt x="7922957" y="186687"/>
                    <a:pt x="7920031" y="153374"/>
                    <a:pt x="7881512" y="158926"/>
                  </a:cubicBezTo>
                  <a:cubicBezTo>
                    <a:pt x="7862497" y="161810"/>
                    <a:pt x="7843968" y="188706"/>
                    <a:pt x="7831779" y="201757"/>
                  </a:cubicBezTo>
                  <a:cubicBezTo>
                    <a:pt x="7802523" y="151716"/>
                    <a:pt x="7693305" y="164478"/>
                    <a:pt x="7645522" y="152653"/>
                  </a:cubicBezTo>
                  <a:cubicBezTo>
                    <a:pt x="7607979" y="143496"/>
                    <a:pt x="7598227" y="156402"/>
                    <a:pt x="7561171" y="160873"/>
                  </a:cubicBezTo>
                  <a:cubicBezTo>
                    <a:pt x="7524114" y="165344"/>
                    <a:pt x="7492909" y="137439"/>
                    <a:pt x="7458778" y="143135"/>
                  </a:cubicBezTo>
                  <a:cubicBezTo>
                    <a:pt x="7426597" y="148687"/>
                    <a:pt x="7413921" y="184740"/>
                    <a:pt x="7391491" y="204641"/>
                  </a:cubicBezTo>
                  <a:cubicBezTo>
                    <a:pt x="7371501" y="222163"/>
                    <a:pt x="7347121" y="247256"/>
                    <a:pt x="7324693" y="260379"/>
                  </a:cubicBezTo>
                  <a:cubicBezTo>
                    <a:pt x="7290562" y="280280"/>
                    <a:pt x="7244242" y="271483"/>
                    <a:pt x="7205723" y="271483"/>
                  </a:cubicBezTo>
                  <a:cubicBezTo>
                    <a:pt x="7187682" y="271339"/>
                    <a:pt x="7153064" y="263768"/>
                    <a:pt x="7135999" y="270257"/>
                  </a:cubicBezTo>
                  <a:cubicBezTo>
                    <a:pt x="7118933" y="276675"/>
                    <a:pt x="7111619" y="293187"/>
                    <a:pt x="7096017" y="303787"/>
                  </a:cubicBezTo>
                  <a:cubicBezTo>
                    <a:pt x="7060423" y="327581"/>
                    <a:pt x="7031169" y="309483"/>
                    <a:pt x="6993625" y="319722"/>
                  </a:cubicBezTo>
                  <a:cubicBezTo>
                    <a:pt x="6973146" y="325418"/>
                    <a:pt x="6964369" y="346617"/>
                    <a:pt x="6942916" y="348564"/>
                  </a:cubicBezTo>
                  <a:cubicBezTo>
                    <a:pt x="6928289" y="350006"/>
                    <a:pt x="6902447" y="336018"/>
                    <a:pt x="6887331" y="330970"/>
                  </a:cubicBezTo>
                  <a:cubicBezTo>
                    <a:pt x="6873191" y="326139"/>
                    <a:pt x="6870266" y="320443"/>
                    <a:pt x="6850275" y="318640"/>
                  </a:cubicBezTo>
                  <a:cubicBezTo>
                    <a:pt x="6836135" y="317415"/>
                    <a:pt x="6813707" y="326500"/>
                    <a:pt x="6801517" y="316693"/>
                  </a:cubicBezTo>
                  <a:cubicBezTo>
                    <a:pt x="6780551" y="298883"/>
                    <a:pt x="6814681" y="255908"/>
                    <a:pt x="6787377" y="234781"/>
                  </a:cubicBezTo>
                  <a:cubicBezTo>
                    <a:pt x="6762023" y="215024"/>
                    <a:pt x="6687423" y="246246"/>
                    <a:pt x="6653779" y="251943"/>
                  </a:cubicBezTo>
                  <a:cubicBezTo>
                    <a:pt x="6610872" y="259514"/>
                    <a:pt x="6585518" y="252519"/>
                    <a:pt x="6545536" y="243146"/>
                  </a:cubicBezTo>
                  <a:cubicBezTo>
                    <a:pt x="6515306" y="236151"/>
                    <a:pt x="6489951" y="227066"/>
                    <a:pt x="6461185" y="223461"/>
                  </a:cubicBezTo>
                  <a:cubicBezTo>
                    <a:pt x="6430467" y="219711"/>
                    <a:pt x="6353429" y="214664"/>
                    <a:pt x="6327587" y="226489"/>
                  </a:cubicBezTo>
                  <a:cubicBezTo>
                    <a:pt x="6326124" y="235430"/>
                    <a:pt x="6324661" y="244083"/>
                    <a:pt x="6322223" y="252880"/>
                  </a:cubicBezTo>
                  <a:cubicBezTo>
                    <a:pt x="6282729" y="263768"/>
                    <a:pt x="6231533" y="254971"/>
                    <a:pt x="6190089" y="255548"/>
                  </a:cubicBezTo>
                  <a:cubicBezTo>
                    <a:pt x="6148644" y="256053"/>
                    <a:pt x="6136455" y="238531"/>
                    <a:pt x="6101349" y="227427"/>
                  </a:cubicBezTo>
                  <a:cubicBezTo>
                    <a:pt x="6065755" y="216106"/>
                    <a:pt x="6045277" y="213799"/>
                    <a:pt x="6016022" y="192599"/>
                  </a:cubicBezTo>
                  <a:cubicBezTo>
                    <a:pt x="5978966" y="165704"/>
                    <a:pt x="5951661" y="152869"/>
                    <a:pt x="5909241" y="135276"/>
                  </a:cubicBezTo>
                  <a:cubicBezTo>
                    <a:pt x="5861946" y="115879"/>
                    <a:pt x="5825377" y="100521"/>
                    <a:pt x="5779057" y="124532"/>
                  </a:cubicBezTo>
                  <a:cubicBezTo>
                    <a:pt x="5765404" y="131526"/>
                    <a:pt x="5766867" y="139602"/>
                    <a:pt x="5750289" y="145515"/>
                  </a:cubicBezTo>
                  <a:cubicBezTo>
                    <a:pt x="5735662" y="150850"/>
                    <a:pt x="5683491" y="147966"/>
                    <a:pt x="5668863" y="145515"/>
                  </a:cubicBezTo>
                  <a:cubicBezTo>
                    <a:pt x="5642534" y="140972"/>
                    <a:pt x="5624493" y="129868"/>
                    <a:pt x="5597189" y="128425"/>
                  </a:cubicBezTo>
                  <a:cubicBezTo>
                    <a:pt x="5580611" y="127560"/>
                    <a:pt x="5563545" y="129002"/>
                    <a:pt x="5546480" y="128786"/>
                  </a:cubicBezTo>
                  <a:cubicBezTo>
                    <a:pt x="5520150" y="128642"/>
                    <a:pt x="5512349" y="129868"/>
                    <a:pt x="5491383" y="140323"/>
                  </a:cubicBezTo>
                  <a:cubicBezTo>
                    <a:pt x="5474318" y="148543"/>
                    <a:pt x="5472367" y="162315"/>
                    <a:pt x="5448476" y="163253"/>
                  </a:cubicBezTo>
                  <a:cubicBezTo>
                    <a:pt x="5447988" y="218413"/>
                    <a:pt x="5367537" y="217548"/>
                    <a:pt x="5321704" y="224326"/>
                  </a:cubicBezTo>
                  <a:cubicBezTo>
                    <a:pt x="5275384" y="231320"/>
                    <a:pt x="5241741" y="239612"/>
                    <a:pt x="5191520" y="239757"/>
                  </a:cubicBezTo>
                  <a:cubicBezTo>
                    <a:pt x="5168604" y="239757"/>
                    <a:pt x="5145687" y="242785"/>
                    <a:pt x="5123746" y="236512"/>
                  </a:cubicBezTo>
                  <a:cubicBezTo>
                    <a:pt x="5099367" y="229734"/>
                    <a:pt x="5081814" y="211275"/>
                    <a:pt x="5055972" y="207309"/>
                  </a:cubicBezTo>
                  <a:cubicBezTo>
                    <a:pt x="5028180" y="203055"/>
                    <a:pt x="4953580" y="198728"/>
                    <a:pt x="4928225" y="208968"/>
                  </a:cubicBezTo>
                  <a:cubicBezTo>
                    <a:pt x="4908722" y="216683"/>
                    <a:pt x="4906772" y="234926"/>
                    <a:pt x="4887268" y="241055"/>
                  </a:cubicBezTo>
                  <a:cubicBezTo>
                    <a:pt x="4864840" y="248049"/>
                    <a:pt x="4838510" y="236368"/>
                    <a:pt x="4819007" y="228508"/>
                  </a:cubicBezTo>
                  <a:cubicBezTo>
                    <a:pt x="4797553" y="219711"/>
                    <a:pt x="4761472" y="193681"/>
                    <a:pt x="4736605" y="210193"/>
                  </a:cubicBezTo>
                  <a:cubicBezTo>
                    <a:pt x="4722953" y="219495"/>
                    <a:pt x="4718565" y="247328"/>
                    <a:pt x="4704913" y="260018"/>
                  </a:cubicBezTo>
                  <a:cubicBezTo>
                    <a:pt x="4675170" y="288500"/>
                    <a:pt x="4640064" y="303570"/>
                    <a:pt x="4599107" y="303210"/>
                  </a:cubicBezTo>
                  <a:cubicBezTo>
                    <a:pt x="4557175" y="302849"/>
                    <a:pt x="4485988" y="290519"/>
                    <a:pt x="4449419" y="305733"/>
                  </a:cubicBezTo>
                  <a:cubicBezTo>
                    <a:pt x="4443568" y="344598"/>
                    <a:pt x="4433329" y="371854"/>
                    <a:pt x="4388959" y="365437"/>
                  </a:cubicBezTo>
                  <a:cubicBezTo>
                    <a:pt x="4373844" y="363130"/>
                    <a:pt x="4365555" y="352530"/>
                    <a:pt x="4346540" y="350367"/>
                  </a:cubicBezTo>
                  <a:cubicBezTo>
                    <a:pt x="4321185" y="347483"/>
                    <a:pt x="4294368" y="353251"/>
                    <a:pt x="4269014" y="351232"/>
                  </a:cubicBezTo>
                  <a:cubicBezTo>
                    <a:pt x="4193439" y="345175"/>
                    <a:pt x="4161746" y="282948"/>
                    <a:pt x="4092021" y="271483"/>
                  </a:cubicBezTo>
                  <a:cubicBezTo>
                    <a:pt x="4053502" y="265210"/>
                    <a:pt x="4005232" y="248193"/>
                    <a:pt x="3964275" y="255043"/>
                  </a:cubicBezTo>
                  <a:cubicBezTo>
                    <a:pt x="3938433" y="259514"/>
                    <a:pt x="3928194" y="276531"/>
                    <a:pt x="3905278" y="284751"/>
                  </a:cubicBezTo>
                  <a:cubicBezTo>
                    <a:pt x="3886750" y="291384"/>
                    <a:pt x="3865297" y="287635"/>
                    <a:pt x="3845792" y="287491"/>
                  </a:cubicBezTo>
                  <a:cubicBezTo>
                    <a:pt x="3783870" y="286770"/>
                    <a:pt x="3681965" y="305733"/>
                    <a:pt x="3630281" y="276170"/>
                  </a:cubicBezTo>
                  <a:cubicBezTo>
                    <a:pt x="3592737" y="254827"/>
                    <a:pt x="3570796" y="174717"/>
                    <a:pt x="3515211" y="190869"/>
                  </a:cubicBezTo>
                  <a:cubicBezTo>
                    <a:pt x="3485469" y="199449"/>
                    <a:pt x="3464990" y="239757"/>
                    <a:pt x="3431835" y="252159"/>
                  </a:cubicBezTo>
                  <a:cubicBezTo>
                    <a:pt x="3400142" y="263768"/>
                    <a:pt x="3354797" y="279198"/>
                    <a:pt x="3320667" y="272060"/>
                  </a:cubicBezTo>
                  <a:cubicBezTo>
                    <a:pt x="3285560" y="264849"/>
                    <a:pt x="3261181" y="247328"/>
                    <a:pt x="3219249" y="255043"/>
                  </a:cubicBezTo>
                  <a:cubicBezTo>
                    <a:pt x="3172929" y="263407"/>
                    <a:pt x="3159764" y="315612"/>
                    <a:pt x="3109543" y="319722"/>
                  </a:cubicBezTo>
                  <a:cubicBezTo>
                    <a:pt x="3059322" y="323832"/>
                    <a:pt x="3023728" y="323688"/>
                    <a:pt x="2994473" y="283309"/>
                  </a:cubicBezTo>
                  <a:cubicBezTo>
                    <a:pt x="2966193" y="243218"/>
                    <a:pt x="2937914" y="221298"/>
                    <a:pt x="2879404" y="223317"/>
                  </a:cubicBezTo>
                  <a:cubicBezTo>
                    <a:pt x="2854537" y="224182"/>
                    <a:pt x="2836009" y="234781"/>
                    <a:pt x="2812605" y="238531"/>
                  </a:cubicBezTo>
                  <a:cubicBezTo>
                    <a:pt x="2790664" y="242136"/>
                    <a:pt x="2767747" y="236368"/>
                    <a:pt x="2745806" y="239252"/>
                  </a:cubicBezTo>
                  <a:cubicBezTo>
                    <a:pt x="2726790" y="241559"/>
                    <a:pt x="2712652" y="250500"/>
                    <a:pt x="2694122" y="254322"/>
                  </a:cubicBezTo>
                  <a:cubicBezTo>
                    <a:pt x="2660479" y="261316"/>
                    <a:pt x="2625373" y="249996"/>
                    <a:pt x="2591243" y="259153"/>
                  </a:cubicBezTo>
                  <a:cubicBezTo>
                    <a:pt x="2553699" y="269176"/>
                    <a:pt x="2552236" y="294629"/>
                    <a:pt x="2526883" y="318496"/>
                  </a:cubicBezTo>
                  <a:cubicBezTo>
                    <a:pt x="2471785" y="370629"/>
                    <a:pt x="2382070" y="381228"/>
                    <a:pt x="2305519" y="365221"/>
                  </a:cubicBezTo>
                  <a:cubicBezTo>
                    <a:pt x="2260174" y="355775"/>
                    <a:pt x="2238234" y="311862"/>
                    <a:pt x="2195813" y="301984"/>
                  </a:cubicBezTo>
                  <a:cubicBezTo>
                    <a:pt x="2146080" y="290519"/>
                    <a:pt x="2076355" y="303065"/>
                    <a:pt x="2025159" y="303065"/>
                  </a:cubicBezTo>
                  <a:cubicBezTo>
                    <a:pt x="1983227" y="303065"/>
                    <a:pt x="1921792" y="314674"/>
                    <a:pt x="1881322" y="303787"/>
                  </a:cubicBezTo>
                  <a:cubicBezTo>
                    <a:pt x="1858894" y="297658"/>
                    <a:pt x="1860844" y="286193"/>
                    <a:pt x="1841341" y="274367"/>
                  </a:cubicBezTo>
                  <a:cubicBezTo>
                    <a:pt x="1825251" y="264345"/>
                    <a:pt x="1800872" y="266292"/>
                    <a:pt x="1782831" y="255548"/>
                  </a:cubicBezTo>
                  <a:cubicBezTo>
                    <a:pt x="1757964" y="240838"/>
                    <a:pt x="1728709" y="218269"/>
                    <a:pt x="1701405" y="211491"/>
                  </a:cubicBezTo>
                  <a:cubicBezTo>
                    <a:pt x="1682877" y="206804"/>
                    <a:pt x="1662398" y="213077"/>
                    <a:pt x="1645333" y="208607"/>
                  </a:cubicBezTo>
                  <a:cubicBezTo>
                    <a:pt x="1620466" y="202334"/>
                    <a:pt x="1625342" y="190292"/>
                    <a:pt x="1604376" y="178827"/>
                  </a:cubicBezTo>
                  <a:cubicBezTo>
                    <a:pt x="1580484" y="165776"/>
                    <a:pt x="1520512" y="175943"/>
                    <a:pt x="1492232" y="176304"/>
                  </a:cubicBezTo>
                  <a:cubicBezTo>
                    <a:pt x="1444936" y="176880"/>
                    <a:pt x="1386426" y="147101"/>
                    <a:pt x="1341081" y="161089"/>
                  </a:cubicBezTo>
                  <a:cubicBezTo>
                    <a:pt x="1312802" y="169670"/>
                    <a:pt x="1274770" y="193537"/>
                    <a:pt x="1247953" y="207886"/>
                  </a:cubicBezTo>
                  <a:cubicBezTo>
                    <a:pt x="1215773" y="224903"/>
                    <a:pt x="1183104" y="243001"/>
                    <a:pt x="1146048" y="251798"/>
                  </a:cubicBezTo>
                  <a:cubicBezTo>
                    <a:pt x="1102654" y="262037"/>
                    <a:pt x="1068523" y="252303"/>
                    <a:pt x="1027566" y="243001"/>
                  </a:cubicBezTo>
                  <a:cubicBezTo>
                    <a:pt x="1010500" y="239036"/>
                    <a:pt x="993922" y="239973"/>
                    <a:pt x="976857" y="236007"/>
                  </a:cubicBezTo>
                  <a:cubicBezTo>
                    <a:pt x="967593" y="233844"/>
                    <a:pt x="961254" y="226850"/>
                    <a:pt x="951503" y="224903"/>
                  </a:cubicBezTo>
                  <a:cubicBezTo>
                    <a:pt x="939801" y="222596"/>
                    <a:pt x="916885" y="228292"/>
                    <a:pt x="908108" y="224687"/>
                  </a:cubicBezTo>
                  <a:cubicBezTo>
                    <a:pt x="859350" y="205362"/>
                    <a:pt x="928586" y="166858"/>
                    <a:pt x="900307" y="145154"/>
                  </a:cubicBezTo>
                  <a:cubicBezTo>
                    <a:pt x="890555" y="137799"/>
                    <a:pt x="853986" y="144072"/>
                    <a:pt x="841309" y="144217"/>
                  </a:cubicBezTo>
                  <a:cubicBezTo>
                    <a:pt x="814980" y="144577"/>
                    <a:pt x="796452" y="133112"/>
                    <a:pt x="774023" y="131165"/>
                  </a:cubicBezTo>
                  <a:cubicBezTo>
                    <a:pt x="745256" y="128642"/>
                    <a:pt x="736967" y="142053"/>
                    <a:pt x="723314" y="159287"/>
                  </a:cubicBezTo>
                  <a:cubicBezTo>
                    <a:pt x="704786" y="183298"/>
                    <a:pt x="704786" y="198007"/>
                    <a:pt x="665292" y="206804"/>
                  </a:cubicBezTo>
                  <a:lnTo>
                    <a:pt x="618695" y="216785"/>
                  </a:lnTo>
                  <a:lnTo>
                    <a:pt x="641615" y="108172"/>
                  </a:lnTo>
                  <a:lnTo>
                    <a:pt x="669680" y="101746"/>
                  </a:lnTo>
                  <a:cubicBezTo>
                    <a:pt x="709174" y="92228"/>
                    <a:pt x="709174" y="76654"/>
                    <a:pt x="728190" y="50695"/>
                  </a:cubicBezTo>
                  <a:cubicBezTo>
                    <a:pt x="741355" y="32381"/>
                    <a:pt x="749644" y="17887"/>
                    <a:pt x="778899" y="20555"/>
                  </a:cubicBezTo>
                  <a:cubicBezTo>
                    <a:pt x="801327" y="22718"/>
                    <a:pt x="819856" y="35049"/>
                    <a:pt x="846673" y="34544"/>
                  </a:cubicBezTo>
                  <a:cubicBezTo>
                    <a:pt x="858862" y="34328"/>
                    <a:pt x="895919" y="27550"/>
                    <a:pt x="905670" y="35409"/>
                  </a:cubicBezTo>
                  <a:cubicBezTo>
                    <a:pt x="933950" y="58699"/>
                    <a:pt x="864713" y="99944"/>
                    <a:pt x="913472" y="120926"/>
                  </a:cubicBezTo>
                  <a:cubicBezTo>
                    <a:pt x="922736" y="124892"/>
                    <a:pt x="945652" y="118619"/>
                    <a:pt x="957354" y="121071"/>
                  </a:cubicBezTo>
                  <a:cubicBezTo>
                    <a:pt x="967106" y="123090"/>
                    <a:pt x="973444" y="130589"/>
                    <a:pt x="982708" y="132968"/>
                  </a:cubicBezTo>
                  <a:cubicBezTo>
                    <a:pt x="1000261" y="137222"/>
                    <a:pt x="1016351" y="136141"/>
                    <a:pt x="1033904" y="140467"/>
                  </a:cubicBezTo>
                  <a:cubicBezTo>
                    <a:pt x="1074861" y="150490"/>
                    <a:pt x="1108992" y="160873"/>
                    <a:pt x="1152875" y="149985"/>
                  </a:cubicBezTo>
                  <a:cubicBezTo>
                    <a:pt x="1189931" y="140611"/>
                    <a:pt x="1223086" y="121143"/>
                    <a:pt x="1254779" y="102828"/>
                  </a:cubicBezTo>
                  <a:cubicBezTo>
                    <a:pt x="1281596" y="87397"/>
                    <a:pt x="1320115" y="61800"/>
                    <a:pt x="1348395" y="52642"/>
                  </a:cubicBezTo>
                  <a:cubicBezTo>
                    <a:pt x="1394228" y="37788"/>
                    <a:pt x="1452738" y="69515"/>
                    <a:pt x="1500033" y="68938"/>
                  </a:cubicBezTo>
                  <a:cubicBezTo>
                    <a:pt x="1528801" y="68578"/>
                    <a:pt x="1588773" y="57473"/>
                    <a:pt x="1612665" y="71606"/>
                  </a:cubicBezTo>
                  <a:cubicBezTo>
                    <a:pt x="1634118" y="83792"/>
                    <a:pt x="1629243" y="96699"/>
                    <a:pt x="1654109" y="103549"/>
                  </a:cubicBezTo>
                  <a:cubicBezTo>
                    <a:pt x="1671662" y="108380"/>
                    <a:pt x="1692141" y="101746"/>
                    <a:pt x="1710181" y="106577"/>
                  </a:cubicBezTo>
                  <a:cubicBezTo>
                    <a:pt x="1737974" y="113788"/>
                    <a:pt x="1767228" y="138160"/>
                    <a:pt x="1792095" y="153879"/>
                  </a:cubicBezTo>
                  <a:cubicBezTo>
                    <a:pt x="1810136" y="165416"/>
                    <a:pt x="1835002" y="163397"/>
                    <a:pt x="1851093" y="173996"/>
                  </a:cubicBezTo>
                  <a:cubicBezTo>
                    <a:pt x="1870597" y="186687"/>
                    <a:pt x="1868645" y="198873"/>
                    <a:pt x="1891562" y="205506"/>
                  </a:cubicBezTo>
                  <a:cubicBezTo>
                    <a:pt x="1931545" y="217332"/>
                    <a:pt x="1993955" y="204785"/>
                    <a:pt x="2035887" y="204785"/>
                  </a:cubicBezTo>
                  <a:cubicBezTo>
                    <a:pt x="2087083" y="204785"/>
                    <a:pt x="2157294" y="191374"/>
                    <a:pt x="2207515" y="203560"/>
                  </a:cubicBezTo>
                  <a:cubicBezTo>
                    <a:pt x="2249935" y="214159"/>
                    <a:pt x="2272364" y="261316"/>
                    <a:pt x="2317709" y="271483"/>
                  </a:cubicBezTo>
                  <a:cubicBezTo>
                    <a:pt x="2394259" y="288716"/>
                    <a:pt x="2484950" y="277252"/>
                    <a:pt x="2540534" y="221298"/>
                  </a:cubicBezTo>
                  <a:cubicBezTo>
                    <a:pt x="2565888" y="195700"/>
                    <a:pt x="2567351" y="168588"/>
                    <a:pt x="2604895" y="157700"/>
                  </a:cubicBezTo>
                  <a:cubicBezTo>
                    <a:pt x="2639027" y="147822"/>
                    <a:pt x="2674619" y="160008"/>
                    <a:pt x="2708263" y="152509"/>
                  </a:cubicBezTo>
                  <a:cubicBezTo>
                    <a:pt x="2726790" y="148543"/>
                    <a:pt x="2740930" y="139025"/>
                    <a:pt x="2759947" y="136357"/>
                  </a:cubicBezTo>
                  <a:cubicBezTo>
                    <a:pt x="2782376" y="133329"/>
                    <a:pt x="2805292" y="139241"/>
                    <a:pt x="2827232" y="135420"/>
                  </a:cubicBezTo>
                  <a:cubicBezTo>
                    <a:pt x="2851124" y="131310"/>
                    <a:pt x="2869652" y="120061"/>
                    <a:pt x="2894520" y="119124"/>
                  </a:cubicBezTo>
                  <a:cubicBezTo>
                    <a:pt x="2953029" y="116961"/>
                    <a:pt x="2981309" y="140611"/>
                    <a:pt x="3010076" y="183658"/>
                  </a:cubicBezTo>
                  <a:cubicBezTo>
                    <a:pt x="3039331" y="227066"/>
                    <a:pt x="3075414" y="227066"/>
                    <a:pt x="3125633" y="222740"/>
                  </a:cubicBezTo>
                  <a:cubicBezTo>
                    <a:pt x="3176341" y="218269"/>
                    <a:pt x="3189019" y="162315"/>
                    <a:pt x="3235827" y="153158"/>
                  </a:cubicBezTo>
                  <a:cubicBezTo>
                    <a:pt x="3277759" y="144938"/>
                    <a:pt x="3302625" y="163613"/>
                    <a:pt x="3337731" y="171473"/>
                  </a:cubicBezTo>
                  <a:cubicBezTo>
                    <a:pt x="3371862" y="179188"/>
                    <a:pt x="3417695" y="162676"/>
                    <a:pt x="3448900" y="150129"/>
                  </a:cubicBezTo>
                  <a:cubicBezTo>
                    <a:pt x="3482543" y="136862"/>
                    <a:pt x="3503023" y="93526"/>
                    <a:pt x="3532764" y="84369"/>
                  </a:cubicBezTo>
                  <a:cubicBezTo>
                    <a:pt x="3589325" y="67135"/>
                    <a:pt x="3611266" y="153013"/>
                    <a:pt x="3648809" y="175943"/>
                  </a:cubicBezTo>
                  <a:cubicBezTo>
                    <a:pt x="3700493" y="207670"/>
                    <a:pt x="3802885" y="187264"/>
                    <a:pt x="3865297" y="187985"/>
                  </a:cubicBezTo>
                  <a:cubicBezTo>
                    <a:pt x="3884799" y="188129"/>
                    <a:pt x="3906740" y="192239"/>
                    <a:pt x="3924781" y="185100"/>
                  </a:cubicBezTo>
                  <a:cubicBezTo>
                    <a:pt x="3948186" y="176159"/>
                    <a:pt x="3957936" y="158061"/>
                    <a:pt x="3984266" y="153158"/>
                  </a:cubicBezTo>
                  <a:cubicBezTo>
                    <a:pt x="4025223" y="145875"/>
                    <a:pt x="4073981" y="164118"/>
                    <a:pt x="4112988" y="170968"/>
                  </a:cubicBezTo>
                  <a:cubicBezTo>
                    <a:pt x="4182712" y="183298"/>
                    <a:pt x="4214892" y="249996"/>
                    <a:pt x="4290468" y="256629"/>
                  </a:cubicBezTo>
                  <a:cubicBezTo>
                    <a:pt x="4316309" y="258793"/>
                    <a:pt x="4343126" y="252519"/>
                    <a:pt x="4368481" y="255548"/>
                  </a:cubicBezTo>
                  <a:cubicBezTo>
                    <a:pt x="4387984" y="257855"/>
                    <a:pt x="4396273" y="269320"/>
                    <a:pt x="4411388" y="271699"/>
                  </a:cubicBezTo>
                  <a:cubicBezTo>
                    <a:pt x="4455758" y="278477"/>
                    <a:pt x="4465997" y="249419"/>
                    <a:pt x="4471848" y="207525"/>
                  </a:cubicBezTo>
                  <a:cubicBezTo>
                    <a:pt x="4508904" y="191013"/>
                    <a:pt x="4580092" y="204281"/>
                    <a:pt x="4622024" y="204785"/>
                  </a:cubicBezTo>
                  <a:cubicBezTo>
                    <a:pt x="4662981" y="205146"/>
                    <a:pt x="4698574" y="189066"/>
                    <a:pt x="4728804" y="158421"/>
                  </a:cubicBezTo>
                  <a:cubicBezTo>
                    <a:pt x="4741969" y="144793"/>
                    <a:pt x="4746845" y="114870"/>
                    <a:pt x="4760497" y="104991"/>
                  </a:cubicBezTo>
                  <a:cubicBezTo>
                    <a:pt x="4785364" y="87253"/>
                    <a:pt x="4821932" y="115158"/>
                    <a:pt x="4843874" y="124532"/>
                  </a:cubicBezTo>
                  <a:cubicBezTo>
                    <a:pt x="4863377" y="132968"/>
                    <a:pt x="4889706" y="145659"/>
                    <a:pt x="4912135" y="138160"/>
                  </a:cubicBezTo>
                  <a:cubicBezTo>
                    <a:pt x="4931638" y="131670"/>
                    <a:pt x="4933589" y="111985"/>
                    <a:pt x="4953092" y="103693"/>
                  </a:cubicBezTo>
                  <a:cubicBezTo>
                    <a:pt x="4978446" y="92805"/>
                    <a:pt x="5053534" y="97420"/>
                    <a:pt x="5081326" y="102107"/>
                  </a:cubicBezTo>
                  <a:cubicBezTo>
                    <a:pt x="5107656" y="106433"/>
                    <a:pt x="5125209" y="126118"/>
                    <a:pt x="5149588" y="133473"/>
                  </a:cubicBezTo>
                  <a:cubicBezTo>
                    <a:pt x="5171529" y="140106"/>
                    <a:pt x="5194445" y="137078"/>
                    <a:pt x="5217362" y="136862"/>
                  </a:cubicBezTo>
                  <a:cubicBezTo>
                    <a:pt x="5268070" y="136718"/>
                    <a:pt x="5302201" y="127704"/>
                    <a:pt x="5348521" y="120422"/>
                  </a:cubicBezTo>
                  <a:cubicBezTo>
                    <a:pt x="5394842" y="113067"/>
                    <a:pt x="5475293" y="114149"/>
                    <a:pt x="5475780" y="54806"/>
                  </a:cubicBezTo>
                  <a:cubicBezTo>
                    <a:pt x="5499672" y="53724"/>
                    <a:pt x="5501622" y="39159"/>
                    <a:pt x="5518688" y="30217"/>
                  </a:cubicBezTo>
                  <a:cubicBezTo>
                    <a:pt x="5540141" y="18969"/>
                    <a:pt x="5547943" y="17527"/>
                    <a:pt x="5574760" y="17887"/>
                  </a:cubicBezTo>
                  <a:cubicBezTo>
                    <a:pt x="5591338" y="18032"/>
                    <a:pt x="5608890" y="16445"/>
                    <a:pt x="5625468" y="17311"/>
                  </a:cubicBezTo>
                  <a:cubicBezTo>
                    <a:pt x="5652773" y="18753"/>
                    <a:pt x="5670813" y="30794"/>
                    <a:pt x="5697143" y="35625"/>
                  </a:cubicBezTo>
                  <a:cubicBezTo>
                    <a:pt x="5711770" y="38293"/>
                    <a:pt x="5764429" y="41538"/>
                    <a:pt x="5779057" y="35625"/>
                  </a:cubicBezTo>
                  <a:cubicBezTo>
                    <a:pt x="5795635" y="29352"/>
                    <a:pt x="5794172" y="20699"/>
                    <a:pt x="5807824" y="13200"/>
                  </a:cubicBezTo>
                  <a:cubicBezTo>
                    <a:pt x="5819526" y="6747"/>
                    <a:pt x="5830619" y="2939"/>
                    <a:pt x="5841406" y="118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(Left) Torn Paper – Slide Template</a:t>
            </a:r>
          </a:p>
        </p:txBody>
      </p:sp>
      <p:sp>
        <p:nvSpPr>
          <p:cNvPr id="42" name="Triangle">
            <a:extLst>
              <a:ext uri="{FF2B5EF4-FFF2-40B4-BE49-F238E27FC236}">
                <a16:creationId xmlns:a16="http://schemas.microsoft.com/office/drawing/2014/main" id="{2C040F28-67C8-4B4B-8555-045C849BE552}"/>
              </a:ext>
            </a:extLst>
          </p:cNvPr>
          <p:cNvSpPr/>
          <p:nvPr/>
        </p:nvSpPr>
        <p:spPr>
          <a:xfrm>
            <a:off x="2448353" y="4716403"/>
            <a:ext cx="5535" cy="1053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EBEBE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90AF32DE-C400-4207-B4C2-B88B4744B16D}"/>
              </a:ext>
            </a:extLst>
          </p:cNvPr>
          <p:cNvSpPr/>
          <p:nvPr/>
        </p:nvSpPr>
        <p:spPr>
          <a:xfrm>
            <a:off x="1059178" y="4728433"/>
            <a:ext cx="1033982" cy="7474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22" h="21559" extrusionOk="0">
                <a:moveTo>
                  <a:pt x="20517" y="1352"/>
                </a:moveTo>
                <a:cubicBezTo>
                  <a:pt x="20391" y="2353"/>
                  <a:pt x="19689" y="2256"/>
                  <a:pt x="19375" y="3030"/>
                </a:cubicBezTo>
                <a:cubicBezTo>
                  <a:pt x="19106" y="3688"/>
                  <a:pt x="19354" y="4245"/>
                  <a:pt x="19395" y="4888"/>
                </a:cubicBezTo>
                <a:cubicBezTo>
                  <a:pt x="19470" y="6097"/>
                  <a:pt x="19447" y="7428"/>
                  <a:pt x="19491" y="8661"/>
                </a:cubicBezTo>
                <a:cubicBezTo>
                  <a:pt x="19528" y="9701"/>
                  <a:pt x="19453" y="10742"/>
                  <a:pt x="19296" y="11753"/>
                </a:cubicBezTo>
                <a:cubicBezTo>
                  <a:pt x="18976" y="13852"/>
                  <a:pt x="19801" y="13020"/>
                  <a:pt x="20739" y="13393"/>
                </a:cubicBezTo>
                <a:cubicBezTo>
                  <a:pt x="20787" y="13296"/>
                  <a:pt x="20834" y="13199"/>
                  <a:pt x="20882" y="13097"/>
                </a:cubicBezTo>
                <a:cubicBezTo>
                  <a:pt x="20920" y="13025"/>
                  <a:pt x="20995" y="13891"/>
                  <a:pt x="21022" y="13804"/>
                </a:cubicBezTo>
                <a:cubicBezTo>
                  <a:pt x="20954" y="14254"/>
                  <a:pt x="20555" y="14515"/>
                  <a:pt x="20381" y="14883"/>
                </a:cubicBezTo>
                <a:cubicBezTo>
                  <a:pt x="20043" y="15594"/>
                  <a:pt x="20241" y="16092"/>
                  <a:pt x="19637" y="16474"/>
                </a:cubicBezTo>
                <a:cubicBezTo>
                  <a:pt x="19368" y="16643"/>
                  <a:pt x="18867" y="16426"/>
                  <a:pt x="18679" y="16585"/>
                </a:cubicBezTo>
                <a:cubicBezTo>
                  <a:pt x="18232" y="16963"/>
                  <a:pt x="18454" y="17867"/>
                  <a:pt x="18406" y="18303"/>
                </a:cubicBezTo>
                <a:cubicBezTo>
                  <a:pt x="18348" y="18816"/>
                  <a:pt x="18243" y="19667"/>
                  <a:pt x="18007" y="20083"/>
                </a:cubicBezTo>
                <a:cubicBezTo>
                  <a:pt x="17694" y="20639"/>
                  <a:pt x="17629" y="20485"/>
                  <a:pt x="17111" y="20596"/>
                </a:cubicBezTo>
                <a:cubicBezTo>
                  <a:pt x="16790" y="20664"/>
                  <a:pt x="16599" y="20809"/>
                  <a:pt x="16241" y="20823"/>
                </a:cubicBezTo>
                <a:cubicBezTo>
                  <a:pt x="15893" y="20833"/>
                  <a:pt x="15419" y="20659"/>
                  <a:pt x="15078" y="20857"/>
                </a:cubicBezTo>
                <a:cubicBezTo>
                  <a:pt x="14723" y="21065"/>
                  <a:pt x="14751" y="21534"/>
                  <a:pt x="14355" y="21558"/>
                </a:cubicBezTo>
                <a:cubicBezTo>
                  <a:pt x="14157" y="21573"/>
                  <a:pt x="13847" y="21210"/>
                  <a:pt x="13625" y="21157"/>
                </a:cubicBezTo>
                <a:cubicBezTo>
                  <a:pt x="13400" y="21104"/>
                  <a:pt x="13192" y="21205"/>
                  <a:pt x="12967" y="21172"/>
                </a:cubicBezTo>
                <a:cubicBezTo>
                  <a:pt x="12183" y="21055"/>
                  <a:pt x="11538" y="21239"/>
                  <a:pt x="10754" y="21268"/>
                </a:cubicBezTo>
                <a:cubicBezTo>
                  <a:pt x="8759" y="21346"/>
                  <a:pt x="6860" y="21084"/>
                  <a:pt x="4974" y="20044"/>
                </a:cubicBezTo>
                <a:cubicBezTo>
                  <a:pt x="4176" y="19604"/>
                  <a:pt x="3344" y="19217"/>
                  <a:pt x="2563" y="18719"/>
                </a:cubicBezTo>
                <a:cubicBezTo>
                  <a:pt x="2092" y="18419"/>
                  <a:pt x="2007" y="18298"/>
                  <a:pt x="1686" y="17771"/>
                </a:cubicBezTo>
                <a:cubicBezTo>
                  <a:pt x="1356" y="17224"/>
                  <a:pt x="1069" y="17147"/>
                  <a:pt x="684" y="16677"/>
                </a:cubicBezTo>
                <a:cubicBezTo>
                  <a:pt x="-578" y="15139"/>
                  <a:pt x="138" y="11438"/>
                  <a:pt x="970" y="9789"/>
                </a:cubicBezTo>
                <a:cubicBezTo>
                  <a:pt x="1414" y="8913"/>
                  <a:pt x="2113" y="8091"/>
                  <a:pt x="2566" y="7162"/>
                </a:cubicBezTo>
                <a:cubicBezTo>
                  <a:pt x="3105" y="6068"/>
                  <a:pt x="3692" y="4907"/>
                  <a:pt x="4316" y="3964"/>
                </a:cubicBezTo>
                <a:cubicBezTo>
                  <a:pt x="4599" y="3538"/>
                  <a:pt x="5079" y="3156"/>
                  <a:pt x="5438" y="2861"/>
                </a:cubicBezTo>
                <a:cubicBezTo>
                  <a:pt x="5813" y="2551"/>
                  <a:pt x="6259" y="2029"/>
                  <a:pt x="6675" y="1879"/>
                </a:cubicBezTo>
                <a:cubicBezTo>
                  <a:pt x="7187" y="1690"/>
                  <a:pt x="7432" y="1927"/>
                  <a:pt x="7941" y="1632"/>
                </a:cubicBezTo>
                <a:cubicBezTo>
                  <a:pt x="8442" y="1342"/>
                  <a:pt x="8837" y="1081"/>
                  <a:pt x="9380" y="974"/>
                </a:cubicBezTo>
                <a:cubicBezTo>
                  <a:pt x="10338" y="786"/>
                  <a:pt x="11272" y="394"/>
                  <a:pt x="12152" y="365"/>
                </a:cubicBezTo>
                <a:cubicBezTo>
                  <a:pt x="13076" y="336"/>
                  <a:pt x="13960" y="229"/>
                  <a:pt x="14867" y="133"/>
                </a:cubicBezTo>
                <a:cubicBezTo>
                  <a:pt x="15330" y="84"/>
                  <a:pt x="15613" y="181"/>
                  <a:pt x="16070" y="229"/>
                </a:cubicBezTo>
                <a:cubicBezTo>
                  <a:pt x="16411" y="263"/>
                  <a:pt x="16828" y="-27"/>
                  <a:pt x="17172" y="2"/>
                </a:cubicBezTo>
                <a:cubicBezTo>
                  <a:pt x="17595" y="41"/>
                  <a:pt x="17987" y="99"/>
                  <a:pt x="18393" y="157"/>
                </a:cubicBezTo>
                <a:cubicBezTo>
                  <a:pt x="18577" y="181"/>
                  <a:pt x="18765" y="384"/>
                  <a:pt x="18949" y="437"/>
                </a:cubicBezTo>
                <a:cubicBezTo>
                  <a:pt x="19283" y="549"/>
                  <a:pt x="20129" y="931"/>
                  <a:pt x="20517" y="1352"/>
                </a:cubicBezTo>
                <a:close/>
              </a:path>
            </a:pathLst>
          </a:custGeom>
          <a:gradFill flip="none" rotWithShape="1">
            <a:gsLst>
              <a:gs pos="71000">
                <a:schemeClr val="bg1">
                  <a:lumMod val="85000"/>
                </a:schemeClr>
              </a:gs>
              <a:gs pos="38000">
                <a:schemeClr val="tx1">
                  <a:lumMod val="65000"/>
                  <a:lumOff val="35000"/>
                </a:schemeClr>
              </a:gs>
            </a:gsLst>
            <a:lin ang="6000000" scaled="0"/>
            <a:tileRect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485C84A4-9BF2-435A-83E7-FEF9763A131B}"/>
              </a:ext>
            </a:extLst>
          </p:cNvPr>
          <p:cNvSpPr/>
          <p:nvPr/>
        </p:nvSpPr>
        <p:spPr>
          <a:xfrm>
            <a:off x="1072986" y="1781121"/>
            <a:ext cx="1984083" cy="3355997"/>
          </a:xfrm>
          <a:custGeom>
            <a:avLst/>
            <a:gdLst>
              <a:gd name="connsiteX0" fmla="*/ 927916 w 1984083"/>
              <a:gd name="connsiteY0" fmla="*/ 363 h 3355997"/>
              <a:gd name="connsiteX1" fmla="*/ 1010724 w 1984083"/>
              <a:gd name="connsiteY1" fmla="*/ 31148 h 3355997"/>
              <a:gd name="connsiteX2" fmla="*/ 1188554 w 1984083"/>
              <a:gd name="connsiteY2" fmla="*/ 90076 h 3355997"/>
              <a:gd name="connsiteX3" fmla="*/ 1220567 w 1984083"/>
              <a:gd name="connsiteY3" fmla="*/ 164553 h 3355997"/>
              <a:gd name="connsiteX4" fmla="*/ 1225748 w 1984083"/>
              <a:gd name="connsiteY4" fmla="*/ 197204 h 3355997"/>
              <a:gd name="connsiteX5" fmla="*/ 1262665 w 1984083"/>
              <a:gd name="connsiteY5" fmla="*/ 186942 h 3355997"/>
              <a:gd name="connsiteX6" fmla="*/ 1339460 w 1984083"/>
              <a:gd name="connsiteY6" fmla="*/ 176680 h 3355997"/>
              <a:gd name="connsiteX7" fmla="*/ 1382298 w 1984083"/>
              <a:gd name="connsiteY7" fmla="*/ 129725 h 3355997"/>
              <a:gd name="connsiteX8" fmla="*/ 1482778 w 1984083"/>
              <a:gd name="connsiteY8" fmla="*/ 159111 h 3355997"/>
              <a:gd name="connsiteX9" fmla="*/ 1545324 w 1984083"/>
              <a:gd name="connsiteY9" fmla="*/ 126148 h 3355997"/>
              <a:gd name="connsiteX10" fmla="*/ 1618787 w 1984083"/>
              <a:gd name="connsiteY10" fmla="*/ 95052 h 3355997"/>
              <a:gd name="connsiteX11" fmla="*/ 1683831 w 1984083"/>
              <a:gd name="connsiteY11" fmla="*/ 68153 h 3355997"/>
              <a:gd name="connsiteX12" fmla="*/ 1744897 w 1984083"/>
              <a:gd name="connsiteY12" fmla="*/ 59602 h 3355997"/>
              <a:gd name="connsiteX13" fmla="*/ 1807442 w 1984083"/>
              <a:gd name="connsiteY13" fmla="*/ 84168 h 3355997"/>
              <a:gd name="connsiteX14" fmla="*/ 1942526 w 1984083"/>
              <a:gd name="connsiteY14" fmla="*/ 123350 h 3355997"/>
              <a:gd name="connsiteX15" fmla="*/ 1942619 w 1984083"/>
              <a:gd name="connsiteY15" fmla="*/ 168129 h 3355997"/>
              <a:gd name="connsiteX16" fmla="*/ 1976667 w 1984083"/>
              <a:gd name="connsiteY16" fmla="*/ 222703 h 3355997"/>
              <a:gd name="connsiteX17" fmla="*/ 1952889 w 1984083"/>
              <a:gd name="connsiteY17" fmla="*/ 348800 h 3355997"/>
              <a:gd name="connsiteX18" fmla="*/ 1378782 w 1984083"/>
              <a:gd name="connsiteY18" fmla="*/ 3106602 h 3355997"/>
              <a:gd name="connsiteX19" fmla="*/ 1312443 w 1984083"/>
              <a:gd name="connsiteY19" fmla="*/ 3158534 h 3355997"/>
              <a:gd name="connsiteX20" fmla="*/ 1198639 w 1984083"/>
              <a:gd name="connsiteY20" fmla="*/ 3116864 h 3355997"/>
              <a:gd name="connsiteX21" fmla="*/ 1135168 w 1984083"/>
              <a:gd name="connsiteY21" fmla="*/ 3156046 h 3355997"/>
              <a:gd name="connsiteX22" fmla="*/ 1078636 w 1984083"/>
              <a:gd name="connsiteY22" fmla="*/ 3200203 h 3355997"/>
              <a:gd name="connsiteX23" fmla="*/ 988426 w 1984083"/>
              <a:gd name="connsiteY23" fmla="*/ 3193984 h 3355997"/>
              <a:gd name="connsiteX24" fmla="*/ 897013 w 1984083"/>
              <a:gd name="connsiteY24" fmla="*/ 3257110 h 3355997"/>
              <a:gd name="connsiteX25" fmla="*/ 788483 w 1984083"/>
              <a:gd name="connsiteY25" fmla="*/ 3232855 h 3355997"/>
              <a:gd name="connsiteX26" fmla="*/ 687818 w 1984083"/>
              <a:gd name="connsiteY26" fmla="*/ 3241406 h 3355997"/>
              <a:gd name="connsiteX27" fmla="*/ 519796 w 1984083"/>
              <a:gd name="connsiteY27" fmla="*/ 3306087 h 3355997"/>
              <a:gd name="connsiteX28" fmla="*/ 437635 w 1984083"/>
              <a:gd name="connsiteY28" fmla="*/ 3301578 h 3355997"/>
              <a:gd name="connsiteX29" fmla="*/ 332899 w 1984083"/>
              <a:gd name="connsiteY29" fmla="*/ 3260375 h 3355997"/>
              <a:gd name="connsiteX30" fmla="*/ 226312 w 1984083"/>
              <a:gd name="connsiteY30" fmla="*/ 3251668 h 3355997"/>
              <a:gd name="connsiteX31" fmla="*/ 139248 w 1984083"/>
              <a:gd name="connsiteY31" fmla="*/ 3265972 h 3355997"/>
              <a:gd name="connsiteX32" fmla="*/ 0 w 1984083"/>
              <a:gd name="connsiteY32" fmla="*/ 3355997 h 3355997"/>
              <a:gd name="connsiteX33" fmla="*/ 554029 w 1984083"/>
              <a:gd name="connsiteY33" fmla="*/ 158955 h 3355997"/>
              <a:gd name="connsiteX34" fmla="*/ 574585 w 1984083"/>
              <a:gd name="connsiteY34" fmla="*/ 72669 h 3355997"/>
              <a:gd name="connsiteX35" fmla="*/ 582736 w 1984083"/>
              <a:gd name="connsiteY35" fmla="*/ 46751 h 3355997"/>
              <a:gd name="connsiteX36" fmla="*/ 771689 w 1984083"/>
              <a:gd name="connsiteY36" fmla="*/ 46751 h 3355997"/>
              <a:gd name="connsiteX37" fmla="*/ 771689 w 1984083"/>
              <a:gd name="connsiteY37" fmla="*/ 30964 h 3355997"/>
              <a:gd name="connsiteX38" fmla="*/ 814482 w 1984083"/>
              <a:gd name="connsiteY38" fmla="*/ 22752 h 3355997"/>
              <a:gd name="connsiteX39" fmla="*/ 855748 w 1984083"/>
              <a:gd name="connsiteY39" fmla="*/ 17621 h 3355997"/>
              <a:gd name="connsiteX40" fmla="*/ 927916 w 1984083"/>
              <a:gd name="connsiteY40" fmla="*/ 363 h 3355997"/>
              <a:gd name="connsiteX0" fmla="*/ 927916 w 1984083"/>
              <a:gd name="connsiteY0" fmla="*/ 363 h 3355997"/>
              <a:gd name="connsiteX1" fmla="*/ 1010724 w 1984083"/>
              <a:gd name="connsiteY1" fmla="*/ 31148 h 3355997"/>
              <a:gd name="connsiteX2" fmla="*/ 1188554 w 1984083"/>
              <a:gd name="connsiteY2" fmla="*/ 90076 h 3355997"/>
              <a:gd name="connsiteX3" fmla="*/ 1220567 w 1984083"/>
              <a:gd name="connsiteY3" fmla="*/ 164553 h 3355997"/>
              <a:gd name="connsiteX4" fmla="*/ 1225748 w 1984083"/>
              <a:gd name="connsiteY4" fmla="*/ 197204 h 3355997"/>
              <a:gd name="connsiteX5" fmla="*/ 1262665 w 1984083"/>
              <a:gd name="connsiteY5" fmla="*/ 186942 h 3355997"/>
              <a:gd name="connsiteX6" fmla="*/ 1339460 w 1984083"/>
              <a:gd name="connsiteY6" fmla="*/ 176680 h 3355997"/>
              <a:gd name="connsiteX7" fmla="*/ 1382298 w 1984083"/>
              <a:gd name="connsiteY7" fmla="*/ 129725 h 3355997"/>
              <a:gd name="connsiteX8" fmla="*/ 1482778 w 1984083"/>
              <a:gd name="connsiteY8" fmla="*/ 159111 h 3355997"/>
              <a:gd name="connsiteX9" fmla="*/ 1545324 w 1984083"/>
              <a:gd name="connsiteY9" fmla="*/ 126148 h 3355997"/>
              <a:gd name="connsiteX10" fmla="*/ 1618787 w 1984083"/>
              <a:gd name="connsiteY10" fmla="*/ 95052 h 3355997"/>
              <a:gd name="connsiteX11" fmla="*/ 1683831 w 1984083"/>
              <a:gd name="connsiteY11" fmla="*/ 68153 h 3355997"/>
              <a:gd name="connsiteX12" fmla="*/ 1744897 w 1984083"/>
              <a:gd name="connsiteY12" fmla="*/ 59602 h 3355997"/>
              <a:gd name="connsiteX13" fmla="*/ 1807442 w 1984083"/>
              <a:gd name="connsiteY13" fmla="*/ 84168 h 3355997"/>
              <a:gd name="connsiteX14" fmla="*/ 1942526 w 1984083"/>
              <a:gd name="connsiteY14" fmla="*/ 123350 h 3355997"/>
              <a:gd name="connsiteX15" fmla="*/ 1942619 w 1984083"/>
              <a:gd name="connsiteY15" fmla="*/ 168129 h 3355997"/>
              <a:gd name="connsiteX16" fmla="*/ 1976667 w 1984083"/>
              <a:gd name="connsiteY16" fmla="*/ 222703 h 3355997"/>
              <a:gd name="connsiteX17" fmla="*/ 1952889 w 1984083"/>
              <a:gd name="connsiteY17" fmla="*/ 348800 h 3355997"/>
              <a:gd name="connsiteX18" fmla="*/ 1378782 w 1984083"/>
              <a:gd name="connsiteY18" fmla="*/ 3106602 h 3355997"/>
              <a:gd name="connsiteX19" fmla="*/ 1312443 w 1984083"/>
              <a:gd name="connsiteY19" fmla="*/ 3158534 h 3355997"/>
              <a:gd name="connsiteX20" fmla="*/ 1198639 w 1984083"/>
              <a:gd name="connsiteY20" fmla="*/ 3116864 h 3355997"/>
              <a:gd name="connsiteX21" fmla="*/ 1135168 w 1984083"/>
              <a:gd name="connsiteY21" fmla="*/ 3156046 h 3355997"/>
              <a:gd name="connsiteX22" fmla="*/ 1078636 w 1984083"/>
              <a:gd name="connsiteY22" fmla="*/ 3200203 h 3355997"/>
              <a:gd name="connsiteX23" fmla="*/ 988426 w 1984083"/>
              <a:gd name="connsiteY23" fmla="*/ 3193984 h 3355997"/>
              <a:gd name="connsiteX24" fmla="*/ 897013 w 1984083"/>
              <a:gd name="connsiteY24" fmla="*/ 3257110 h 3355997"/>
              <a:gd name="connsiteX25" fmla="*/ 788483 w 1984083"/>
              <a:gd name="connsiteY25" fmla="*/ 3232855 h 3355997"/>
              <a:gd name="connsiteX26" fmla="*/ 687818 w 1984083"/>
              <a:gd name="connsiteY26" fmla="*/ 3241406 h 3355997"/>
              <a:gd name="connsiteX27" fmla="*/ 519796 w 1984083"/>
              <a:gd name="connsiteY27" fmla="*/ 3306087 h 3355997"/>
              <a:gd name="connsiteX28" fmla="*/ 437635 w 1984083"/>
              <a:gd name="connsiteY28" fmla="*/ 3301578 h 3355997"/>
              <a:gd name="connsiteX29" fmla="*/ 332899 w 1984083"/>
              <a:gd name="connsiteY29" fmla="*/ 3260375 h 3355997"/>
              <a:gd name="connsiteX30" fmla="*/ 226312 w 1984083"/>
              <a:gd name="connsiteY30" fmla="*/ 3251668 h 3355997"/>
              <a:gd name="connsiteX31" fmla="*/ 139248 w 1984083"/>
              <a:gd name="connsiteY31" fmla="*/ 3265972 h 3355997"/>
              <a:gd name="connsiteX32" fmla="*/ 0 w 1984083"/>
              <a:gd name="connsiteY32" fmla="*/ 3355997 h 3355997"/>
              <a:gd name="connsiteX33" fmla="*/ 554029 w 1984083"/>
              <a:gd name="connsiteY33" fmla="*/ 158955 h 3355997"/>
              <a:gd name="connsiteX34" fmla="*/ 574585 w 1984083"/>
              <a:gd name="connsiteY34" fmla="*/ 72669 h 3355997"/>
              <a:gd name="connsiteX35" fmla="*/ 582736 w 1984083"/>
              <a:gd name="connsiteY35" fmla="*/ 46751 h 3355997"/>
              <a:gd name="connsiteX36" fmla="*/ 771689 w 1984083"/>
              <a:gd name="connsiteY36" fmla="*/ 30964 h 3355997"/>
              <a:gd name="connsiteX37" fmla="*/ 814482 w 1984083"/>
              <a:gd name="connsiteY37" fmla="*/ 22752 h 3355997"/>
              <a:gd name="connsiteX38" fmla="*/ 855748 w 1984083"/>
              <a:gd name="connsiteY38" fmla="*/ 17621 h 3355997"/>
              <a:gd name="connsiteX39" fmla="*/ 927916 w 1984083"/>
              <a:gd name="connsiteY39" fmla="*/ 363 h 3355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984083" h="3355997">
                <a:moveTo>
                  <a:pt x="927916" y="363"/>
                </a:moveTo>
                <a:cubicBezTo>
                  <a:pt x="954193" y="3472"/>
                  <a:pt x="985743" y="21353"/>
                  <a:pt x="1010724" y="31148"/>
                </a:cubicBezTo>
                <a:cubicBezTo>
                  <a:pt x="1047641" y="45608"/>
                  <a:pt x="1155523" y="106402"/>
                  <a:pt x="1188554" y="90076"/>
                </a:cubicBezTo>
                <a:cubicBezTo>
                  <a:pt x="1187721" y="121950"/>
                  <a:pt x="1209372" y="138431"/>
                  <a:pt x="1220567" y="164553"/>
                </a:cubicBezTo>
                <a:cubicBezTo>
                  <a:pt x="1227321" y="180257"/>
                  <a:pt x="1205116" y="184921"/>
                  <a:pt x="1225748" y="197204"/>
                </a:cubicBezTo>
                <a:cubicBezTo>
                  <a:pt x="1239905" y="205445"/>
                  <a:pt x="1251562" y="190518"/>
                  <a:pt x="1262665" y="186942"/>
                </a:cubicBezTo>
                <a:cubicBezTo>
                  <a:pt x="1288017" y="178857"/>
                  <a:pt x="1312813" y="180101"/>
                  <a:pt x="1339460" y="176680"/>
                </a:cubicBezTo>
                <a:cubicBezTo>
                  <a:pt x="1377857" y="171860"/>
                  <a:pt x="1359445" y="162065"/>
                  <a:pt x="1382298" y="129725"/>
                </a:cubicBezTo>
                <a:cubicBezTo>
                  <a:pt x="1417272" y="132523"/>
                  <a:pt x="1446694" y="156001"/>
                  <a:pt x="1482778" y="159111"/>
                </a:cubicBezTo>
                <a:cubicBezTo>
                  <a:pt x="1529872" y="163153"/>
                  <a:pt x="1518770" y="150715"/>
                  <a:pt x="1545324" y="126148"/>
                </a:cubicBezTo>
                <a:cubicBezTo>
                  <a:pt x="1561608" y="111066"/>
                  <a:pt x="1598155" y="105314"/>
                  <a:pt x="1618787" y="95052"/>
                </a:cubicBezTo>
                <a:cubicBezTo>
                  <a:pt x="1639605" y="84790"/>
                  <a:pt x="1662366" y="77638"/>
                  <a:pt x="1683831" y="68153"/>
                </a:cubicBezTo>
                <a:cubicBezTo>
                  <a:pt x="1710385" y="56647"/>
                  <a:pt x="1714826" y="49495"/>
                  <a:pt x="1744897" y="59602"/>
                </a:cubicBezTo>
                <a:cubicBezTo>
                  <a:pt x="1765992" y="66598"/>
                  <a:pt x="1786810" y="75927"/>
                  <a:pt x="1807442" y="84168"/>
                </a:cubicBezTo>
                <a:cubicBezTo>
                  <a:pt x="1853426" y="102515"/>
                  <a:pt x="1898855" y="89143"/>
                  <a:pt x="1942526" y="123350"/>
                </a:cubicBezTo>
                <a:cubicBezTo>
                  <a:pt x="1936975" y="138276"/>
                  <a:pt x="1941508" y="153513"/>
                  <a:pt x="1942619" y="168129"/>
                </a:cubicBezTo>
                <a:cubicBezTo>
                  <a:pt x="1945857" y="205445"/>
                  <a:pt x="1959273" y="192851"/>
                  <a:pt x="1976667" y="222703"/>
                </a:cubicBezTo>
                <a:cubicBezTo>
                  <a:pt x="1998503" y="260175"/>
                  <a:pt x="1966490" y="313661"/>
                  <a:pt x="1952889" y="348800"/>
                </a:cubicBezTo>
                <a:lnTo>
                  <a:pt x="1378782" y="3106602"/>
                </a:lnTo>
                <a:cubicBezTo>
                  <a:pt x="1334463" y="3099295"/>
                  <a:pt x="1345844" y="3149205"/>
                  <a:pt x="1312443" y="3158534"/>
                </a:cubicBezTo>
                <a:cubicBezTo>
                  <a:pt x="1290145" y="3164753"/>
                  <a:pt x="1222048" y="3126349"/>
                  <a:pt x="1198639" y="3116864"/>
                </a:cubicBezTo>
                <a:cubicBezTo>
                  <a:pt x="1150990" y="3097429"/>
                  <a:pt x="1152470" y="3109401"/>
                  <a:pt x="1135168" y="3156046"/>
                </a:cubicBezTo>
                <a:cubicBezTo>
                  <a:pt x="1121937" y="3192118"/>
                  <a:pt x="1115368" y="3197715"/>
                  <a:pt x="1078636" y="3200203"/>
                </a:cubicBezTo>
                <a:cubicBezTo>
                  <a:pt x="1043292" y="3202535"/>
                  <a:pt x="1018774" y="3183877"/>
                  <a:pt x="988426" y="3193984"/>
                </a:cubicBezTo>
                <a:cubicBezTo>
                  <a:pt x="953360" y="3205645"/>
                  <a:pt x="929766" y="3244516"/>
                  <a:pt x="897013" y="3257110"/>
                </a:cubicBezTo>
                <a:cubicBezTo>
                  <a:pt x="857228" y="3272347"/>
                  <a:pt x="826233" y="3233943"/>
                  <a:pt x="788483" y="3232855"/>
                </a:cubicBezTo>
                <a:cubicBezTo>
                  <a:pt x="756100" y="3232077"/>
                  <a:pt x="724272" y="3250735"/>
                  <a:pt x="687818" y="3241406"/>
                </a:cubicBezTo>
                <a:cubicBezTo>
                  <a:pt x="655342" y="3305154"/>
                  <a:pt x="585857" y="3297536"/>
                  <a:pt x="519796" y="3306087"/>
                </a:cubicBezTo>
                <a:cubicBezTo>
                  <a:pt x="487968" y="3309974"/>
                  <a:pt x="469278" y="3314328"/>
                  <a:pt x="437635" y="3301578"/>
                </a:cubicBezTo>
                <a:cubicBezTo>
                  <a:pt x="406732" y="3289139"/>
                  <a:pt x="365837" y="3264729"/>
                  <a:pt x="332899" y="3260375"/>
                </a:cubicBezTo>
                <a:cubicBezTo>
                  <a:pt x="300053" y="3256022"/>
                  <a:pt x="262489" y="3251979"/>
                  <a:pt x="226312" y="3251668"/>
                </a:cubicBezTo>
                <a:cubicBezTo>
                  <a:pt x="191708" y="3251357"/>
                  <a:pt x="170243" y="3251824"/>
                  <a:pt x="139248" y="3265972"/>
                </a:cubicBezTo>
                <a:cubicBezTo>
                  <a:pt x="88545" y="3288828"/>
                  <a:pt x="19430" y="3302511"/>
                  <a:pt x="0" y="3355997"/>
                </a:cubicBezTo>
                <a:cubicBezTo>
                  <a:pt x="69115" y="2838239"/>
                  <a:pt x="492594" y="441779"/>
                  <a:pt x="554029" y="158955"/>
                </a:cubicBezTo>
                <a:cubicBezTo>
                  <a:pt x="561709" y="123602"/>
                  <a:pt x="568505" y="95253"/>
                  <a:pt x="574585" y="72669"/>
                </a:cubicBezTo>
                <a:lnTo>
                  <a:pt x="582736" y="46751"/>
                </a:lnTo>
                <a:lnTo>
                  <a:pt x="771689" y="30964"/>
                </a:lnTo>
                <a:lnTo>
                  <a:pt x="814482" y="22752"/>
                </a:lnTo>
                <a:cubicBezTo>
                  <a:pt x="828083" y="19331"/>
                  <a:pt x="843997" y="20886"/>
                  <a:pt x="855748" y="17621"/>
                </a:cubicBezTo>
                <a:cubicBezTo>
                  <a:pt x="877768" y="11713"/>
                  <a:pt x="903027" y="-2436"/>
                  <a:pt x="927916" y="363"/>
                </a:cubicBezTo>
                <a:close/>
              </a:path>
            </a:pathLst>
          </a:custGeom>
          <a:gradFill>
            <a:gsLst>
              <a:gs pos="20000">
                <a:schemeClr val="bg1">
                  <a:lumMod val="50000"/>
                </a:schemeClr>
              </a:gs>
              <a:gs pos="44000">
                <a:schemeClr val="bg1">
                  <a:lumMod val="95000"/>
                </a:schemeClr>
              </a:gs>
              <a:gs pos="34000">
                <a:schemeClr val="bg1">
                  <a:lumMod val="85000"/>
                </a:schemeClr>
              </a:gs>
              <a:gs pos="61000">
                <a:schemeClr val="bg1">
                  <a:lumMod val="95000"/>
                </a:schemeClr>
              </a:gs>
              <a:gs pos="82000">
                <a:schemeClr val="bg1">
                  <a:lumMod val="65000"/>
                </a:schemeClr>
              </a:gs>
            </a:gsLst>
            <a:lin ang="600000" scaled="0"/>
          </a:gra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A0E41902-6C4C-4FDB-8837-FBEFEC3C646C}"/>
              </a:ext>
            </a:extLst>
          </p:cNvPr>
          <p:cNvSpPr/>
          <p:nvPr/>
        </p:nvSpPr>
        <p:spPr>
          <a:xfrm>
            <a:off x="1059172" y="4817039"/>
            <a:ext cx="1402601" cy="658884"/>
          </a:xfrm>
          <a:custGeom>
            <a:avLst/>
            <a:gdLst>
              <a:gd name="connsiteX0" fmla="*/ 3467 w 1402601"/>
              <a:gd name="connsiteY0" fmla="*/ 362998 h 658884"/>
              <a:gd name="connsiteX1" fmla="*/ 33322 w 1402601"/>
              <a:gd name="connsiteY1" fmla="*/ 415675 h 658884"/>
              <a:gd name="connsiteX2" fmla="*/ 82647 w 1402601"/>
              <a:gd name="connsiteY2" fmla="*/ 453580 h 658884"/>
              <a:gd name="connsiteX3" fmla="*/ 125721 w 1402601"/>
              <a:gd name="connsiteY3" fmla="*/ 486446 h 658884"/>
              <a:gd name="connsiteX4" fmla="*/ 244322 w 1402601"/>
              <a:gd name="connsiteY4" fmla="*/ 532410 h 658884"/>
              <a:gd name="connsiteX5" fmla="*/ 528636 w 1402601"/>
              <a:gd name="connsiteY5" fmla="*/ 574845 h 658884"/>
              <a:gd name="connsiteX6" fmla="*/ 637477 w 1402601"/>
              <a:gd name="connsiteY6" fmla="*/ 571482 h 658884"/>
              <a:gd name="connsiteX7" fmla="*/ 669880 w 1402601"/>
              <a:gd name="connsiteY7" fmla="*/ 570987 h 658884"/>
              <a:gd name="connsiteX8" fmla="*/ 705743 w 1402601"/>
              <a:gd name="connsiteY8" fmla="*/ 584908 h 658884"/>
              <a:gd name="connsiteX9" fmla="*/ 741319 w 1402601"/>
              <a:gd name="connsiteY9" fmla="*/ 560581 h 658884"/>
              <a:gd name="connsiteX10" fmla="*/ 798528 w 1402601"/>
              <a:gd name="connsiteY10" fmla="*/ 559414 h 658884"/>
              <a:gd name="connsiteX11" fmla="*/ 841266 w 1402601"/>
              <a:gd name="connsiteY11" fmla="*/ 551534 h 658884"/>
              <a:gd name="connsiteX12" fmla="*/ 885399 w 1402601"/>
              <a:gd name="connsiteY12" fmla="*/ 533755 h 658884"/>
              <a:gd name="connsiteX13" fmla="*/ 905013 w 1402601"/>
              <a:gd name="connsiteY13" fmla="*/ 472031 h 658884"/>
              <a:gd name="connsiteX14" fmla="*/ 918426 w 1402601"/>
              <a:gd name="connsiteY14" fmla="*/ 412476 h 658884"/>
              <a:gd name="connsiteX15" fmla="*/ 965539 w 1402601"/>
              <a:gd name="connsiteY15" fmla="*/ 408619 h 658884"/>
              <a:gd name="connsiteX16" fmla="*/ 993230 w 1402601"/>
              <a:gd name="connsiteY16" fmla="*/ 371730 h 658884"/>
              <a:gd name="connsiteX17" fmla="*/ 1019719 w 1402601"/>
              <a:gd name="connsiteY17" fmla="*/ 375423 h 658884"/>
              <a:gd name="connsiteX18" fmla="*/ 1026786 w 1402601"/>
              <a:gd name="connsiteY18" fmla="*/ 365181 h 658884"/>
              <a:gd name="connsiteX19" fmla="*/ 1033661 w 1402601"/>
              <a:gd name="connsiteY19" fmla="*/ 390003 h 658884"/>
              <a:gd name="connsiteX20" fmla="*/ 1002124 w 1402601"/>
              <a:gd name="connsiteY20" fmla="*/ 427413 h 658884"/>
              <a:gd name="connsiteX21" fmla="*/ 965539 w 1402601"/>
              <a:gd name="connsiteY21" fmla="*/ 482589 h 658884"/>
              <a:gd name="connsiteX22" fmla="*/ 918426 w 1402601"/>
              <a:gd name="connsiteY22" fmla="*/ 486446 h 658884"/>
              <a:gd name="connsiteX23" fmla="*/ 905013 w 1402601"/>
              <a:gd name="connsiteY23" fmla="*/ 545988 h 658884"/>
              <a:gd name="connsiteX24" fmla="*/ 885399 w 1402601"/>
              <a:gd name="connsiteY24" fmla="*/ 607712 h 658884"/>
              <a:gd name="connsiteX25" fmla="*/ 841266 w 1402601"/>
              <a:gd name="connsiteY25" fmla="*/ 625490 h 658884"/>
              <a:gd name="connsiteX26" fmla="*/ 798528 w 1402601"/>
              <a:gd name="connsiteY26" fmla="*/ 633384 h 658884"/>
              <a:gd name="connsiteX27" fmla="*/ 741319 w 1402601"/>
              <a:gd name="connsiteY27" fmla="*/ 634551 h 658884"/>
              <a:gd name="connsiteX28" fmla="*/ 705743 w 1402601"/>
              <a:gd name="connsiteY28" fmla="*/ 658878 h 658884"/>
              <a:gd name="connsiteX29" fmla="*/ 669880 w 1402601"/>
              <a:gd name="connsiteY29" fmla="*/ 644957 h 658884"/>
              <a:gd name="connsiteX30" fmla="*/ 637477 w 1402601"/>
              <a:gd name="connsiteY30" fmla="*/ 645452 h 658884"/>
              <a:gd name="connsiteX31" fmla="*/ 528636 w 1402601"/>
              <a:gd name="connsiteY31" fmla="*/ 648815 h 658884"/>
              <a:gd name="connsiteX32" fmla="*/ 244322 w 1402601"/>
              <a:gd name="connsiteY32" fmla="*/ 606380 h 658884"/>
              <a:gd name="connsiteX33" fmla="*/ 125721 w 1402601"/>
              <a:gd name="connsiteY33" fmla="*/ 560416 h 658884"/>
              <a:gd name="connsiteX34" fmla="*/ 82647 w 1402601"/>
              <a:gd name="connsiteY34" fmla="*/ 527550 h 658884"/>
              <a:gd name="connsiteX35" fmla="*/ 33322 w 1402601"/>
              <a:gd name="connsiteY35" fmla="*/ 489631 h 658884"/>
              <a:gd name="connsiteX36" fmla="*/ 3467 w 1402601"/>
              <a:gd name="connsiteY36" fmla="*/ 362998 h 658884"/>
              <a:gd name="connsiteX37" fmla="*/ 881175 w 1402601"/>
              <a:gd name="connsiteY37" fmla="*/ 50319 h 658884"/>
              <a:gd name="connsiteX38" fmla="*/ 931493 w 1402601"/>
              <a:gd name="connsiteY38" fmla="*/ 73802 h 658884"/>
              <a:gd name="connsiteX39" fmla="*/ 922640 w 1402601"/>
              <a:gd name="connsiteY39" fmla="*/ 93460 h 658884"/>
              <a:gd name="connsiteX40" fmla="*/ 920298 w 1402601"/>
              <a:gd name="connsiteY40" fmla="*/ 95370 h 658884"/>
              <a:gd name="connsiteX41" fmla="*/ 938308 w 1402601"/>
              <a:gd name="connsiteY41" fmla="*/ 100116 h 658884"/>
              <a:gd name="connsiteX42" fmla="*/ 1029060 w 1402601"/>
              <a:gd name="connsiteY42" fmla="*/ 122946 h 658884"/>
              <a:gd name="connsiteX43" fmla="*/ 1124842 w 1402601"/>
              <a:gd name="connsiteY43" fmla="*/ 71122 h 658884"/>
              <a:gd name="connsiteX44" fmla="*/ 1178193 w 1402601"/>
              <a:gd name="connsiteY44" fmla="*/ 76153 h 658884"/>
              <a:gd name="connsiteX45" fmla="*/ 1145815 w 1402601"/>
              <a:gd name="connsiteY45" fmla="*/ 123956 h 658884"/>
              <a:gd name="connsiteX46" fmla="*/ 1089275 w 1402601"/>
              <a:gd name="connsiteY46" fmla="*/ 168068 h 658884"/>
              <a:gd name="connsiteX47" fmla="*/ 999060 w 1402601"/>
              <a:gd name="connsiteY47" fmla="*/ 161854 h 658884"/>
              <a:gd name="connsiteX48" fmla="*/ 907655 w 1402601"/>
              <a:gd name="connsiteY48" fmla="*/ 224923 h 658884"/>
              <a:gd name="connsiteX49" fmla="*/ 799116 w 1402601"/>
              <a:gd name="connsiteY49" fmla="*/ 200777 h 658884"/>
              <a:gd name="connsiteX50" fmla="*/ 698469 w 1402601"/>
              <a:gd name="connsiteY50" fmla="*/ 209325 h 658884"/>
              <a:gd name="connsiteX51" fmla="*/ 530416 w 1402601"/>
              <a:gd name="connsiteY51" fmla="*/ 273908 h 658884"/>
              <a:gd name="connsiteX52" fmla="*/ 448255 w 1402601"/>
              <a:gd name="connsiteY52" fmla="*/ 269540 h 658884"/>
              <a:gd name="connsiteX53" fmla="*/ 343553 w 1402601"/>
              <a:gd name="connsiteY53" fmla="*/ 228282 h 658884"/>
              <a:gd name="connsiteX54" fmla="*/ 236906 w 1402601"/>
              <a:gd name="connsiteY54" fmla="*/ 219561 h 658884"/>
              <a:gd name="connsiteX55" fmla="*/ 149826 w 1402601"/>
              <a:gd name="connsiteY55" fmla="*/ 233818 h 658884"/>
              <a:gd name="connsiteX56" fmla="*/ 10638 w 1402601"/>
              <a:gd name="connsiteY56" fmla="*/ 323887 h 658884"/>
              <a:gd name="connsiteX57" fmla="*/ 39719 w 1402601"/>
              <a:gd name="connsiteY57" fmla="*/ 143433 h 658884"/>
              <a:gd name="connsiteX58" fmla="*/ 195447 w 1402601"/>
              <a:gd name="connsiteY58" fmla="*/ 73125 h 658884"/>
              <a:gd name="connsiteX59" fmla="*/ 290257 w 1402601"/>
              <a:gd name="connsiteY59" fmla="*/ 66596 h 658884"/>
              <a:gd name="connsiteX60" fmla="*/ 408472 w 1402601"/>
              <a:gd name="connsiteY60" fmla="*/ 83029 h 658884"/>
              <a:gd name="connsiteX61" fmla="*/ 526903 w 1402601"/>
              <a:gd name="connsiteY61" fmla="*/ 129491 h 658884"/>
              <a:gd name="connsiteX62" fmla="*/ 617659 w 1402601"/>
              <a:gd name="connsiteY62" fmla="*/ 139727 h 658884"/>
              <a:gd name="connsiteX63" fmla="*/ 797603 w 1402601"/>
              <a:gd name="connsiteY63" fmla="*/ 92255 h 658884"/>
              <a:gd name="connsiteX64" fmla="*/ 854656 w 1402601"/>
              <a:gd name="connsiteY64" fmla="*/ 95250 h 658884"/>
              <a:gd name="connsiteX65" fmla="*/ 870794 w 1402601"/>
              <a:gd name="connsiteY65" fmla="*/ 94288 h 658884"/>
              <a:gd name="connsiteX66" fmla="*/ 870083 w 1402601"/>
              <a:gd name="connsiteY66" fmla="*/ 90617 h 658884"/>
              <a:gd name="connsiteX67" fmla="*/ 875304 w 1402601"/>
              <a:gd name="connsiteY67" fmla="*/ 58201 h 658884"/>
              <a:gd name="connsiteX68" fmla="*/ 881175 w 1402601"/>
              <a:gd name="connsiteY68" fmla="*/ 50319 h 658884"/>
              <a:gd name="connsiteX69" fmla="*/ 1324400 w 1402601"/>
              <a:gd name="connsiteY69" fmla="*/ 658 h 658884"/>
              <a:gd name="connsiteX70" fmla="*/ 1355467 w 1402601"/>
              <a:gd name="connsiteY70" fmla="*/ 10820 h 658884"/>
              <a:gd name="connsiteX71" fmla="*/ 1402601 w 1402601"/>
              <a:gd name="connsiteY71" fmla="*/ 32121 h 658884"/>
              <a:gd name="connsiteX72" fmla="*/ 1394721 w 1402601"/>
              <a:gd name="connsiteY72" fmla="*/ 70199 h 658884"/>
              <a:gd name="connsiteX73" fmla="*/ 1328464 w 1402601"/>
              <a:gd name="connsiteY73" fmla="*/ 122190 h 658884"/>
              <a:gd name="connsiteX74" fmla="*/ 1214577 w 1402601"/>
              <a:gd name="connsiteY74" fmla="*/ 80427 h 658884"/>
              <a:gd name="connsiteX75" fmla="*/ 1204681 w 1402601"/>
              <a:gd name="connsiteY75" fmla="*/ 76736 h 658884"/>
              <a:gd name="connsiteX76" fmla="*/ 1229843 w 1402601"/>
              <a:gd name="connsiteY76" fmla="*/ 79588 h 658884"/>
              <a:gd name="connsiteX77" fmla="*/ 1288715 w 1402601"/>
              <a:gd name="connsiteY77" fmla="*/ 42691 h 658884"/>
              <a:gd name="connsiteX78" fmla="*/ 1324400 w 1402601"/>
              <a:gd name="connsiteY78" fmla="*/ 658 h 658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1402601" h="658884">
                <a:moveTo>
                  <a:pt x="3467" y="362998"/>
                </a:moveTo>
                <a:cubicBezTo>
                  <a:pt x="8179" y="383797"/>
                  <a:pt x="17553" y="402084"/>
                  <a:pt x="33322" y="415675"/>
                </a:cubicBezTo>
                <a:cubicBezTo>
                  <a:pt x="52263" y="431944"/>
                  <a:pt x="66349" y="434621"/>
                  <a:pt x="82647" y="453580"/>
                </a:cubicBezTo>
                <a:cubicBezTo>
                  <a:pt x="98415" y="471853"/>
                  <a:pt x="102598" y="476054"/>
                  <a:pt x="125721" y="486446"/>
                </a:cubicBezTo>
                <a:cubicBezTo>
                  <a:pt x="164133" y="503731"/>
                  <a:pt x="205093" y="517144"/>
                  <a:pt x="244322" y="532410"/>
                </a:cubicBezTo>
                <a:cubicBezTo>
                  <a:pt x="337058" y="568461"/>
                  <a:pt x="430515" y="577522"/>
                  <a:pt x="528636" y="574845"/>
                </a:cubicBezTo>
                <a:cubicBezTo>
                  <a:pt x="567192" y="573843"/>
                  <a:pt x="598921" y="567459"/>
                  <a:pt x="637477" y="571482"/>
                </a:cubicBezTo>
                <a:cubicBezTo>
                  <a:pt x="648534" y="572662"/>
                  <a:pt x="658774" y="569134"/>
                  <a:pt x="669880" y="570987"/>
                </a:cubicBezTo>
                <a:cubicBezTo>
                  <a:pt x="680744" y="572827"/>
                  <a:pt x="696032" y="585402"/>
                  <a:pt x="705743" y="584908"/>
                </a:cubicBezTo>
                <a:cubicBezTo>
                  <a:pt x="725214" y="584071"/>
                  <a:pt x="723867" y="567802"/>
                  <a:pt x="741319" y="560581"/>
                </a:cubicBezTo>
                <a:cubicBezTo>
                  <a:pt x="758097" y="553717"/>
                  <a:pt x="781413" y="559744"/>
                  <a:pt x="798528" y="559414"/>
                </a:cubicBezTo>
                <a:cubicBezTo>
                  <a:pt x="816123" y="558906"/>
                  <a:pt x="825497" y="553881"/>
                  <a:pt x="841266" y="551534"/>
                </a:cubicBezTo>
                <a:cubicBezTo>
                  <a:pt x="866794" y="547676"/>
                  <a:pt x="869967" y="553044"/>
                  <a:pt x="885399" y="533755"/>
                </a:cubicBezTo>
                <a:cubicBezTo>
                  <a:pt x="896985" y="519326"/>
                  <a:pt x="902177" y="489810"/>
                  <a:pt x="905013" y="472031"/>
                </a:cubicBezTo>
                <a:cubicBezTo>
                  <a:pt x="907369" y="456930"/>
                  <a:pt x="896456" y="425560"/>
                  <a:pt x="918426" y="412476"/>
                </a:cubicBezTo>
                <a:cubicBezTo>
                  <a:pt x="927656" y="406944"/>
                  <a:pt x="952319" y="414494"/>
                  <a:pt x="965539" y="408619"/>
                </a:cubicBezTo>
                <a:cubicBezTo>
                  <a:pt x="987365" y="398899"/>
                  <a:pt x="988038" y="386996"/>
                  <a:pt x="993230" y="371730"/>
                </a:cubicBezTo>
                <a:cubicBezTo>
                  <a:pt x="1001643" y="372059"/>
                  <a:pt x="1010537" y="372732"/>
                  <a:pt x="1019719" y="375423"/>
                </a:cubicBezTo>
                <a:cubicBezTo>
                  <a:pt x="1022075" y="371894"/>
                  <a:pt x="1024431" y="368545"/>
                  <a:pt x="1026786" y="365181"/>
                </a:cubicBezTo>
                <a:cubicBezTo>
                  <a:pt x="1028613" y="362669"/>
                  <a:pt x="1032315" y="392693"/>
                  <a:pt x="1033661" y="390003"/>
                </a:cubicBezTo>
                <a:cubicBezTo>
                  <a:pt x="1030296" y="405612"/>
                  <a:pt x="1010681" y="414659"/>
                  <a:pt x="1002124" y="427413"/>
                </a:cubicBezTo>
                <a:cubicBezTo>
                  <a:pt x="985538" y="451905"/>
                  <a:pt x="995249" y="469340"/>
                  <a:pt x="965539" y="482589"/>
                </a:cubicBezTo>
                <a:cubicBezTo>
                  <a:pt x="952126" y="488629"/>
                  <a:pt x="927464" y="480914"/>
                  <a:pt x="918426" y="486446"/>
                </a:cubicBezTo>
                <a:cubicBezTo>
                  <a:pt x="896648" y="499530"/>
                  <a:pt x="907369" y="530900"/>
                  <a:pt x="905013" y="545988"/>
                </a:cubicBezTo>
                <a:cubicBezTo>
                  <a:pt x="902177" y="563945"/>
                  <a:pt x="896985" y="593296"/>
                  <a:pt x="885399" y="607712"/>
                </a:cubicBezTo>
                <a:cubicBezTo>
                  <a:pt x="869967" y="627179"/>
                  <a:pt x="866794" y="621646"/>
                  <a:pt x="841266" y="625490"/>
                </a:cubicBezTo>
                <a:cubicBezTo>
                  <a:pt x="825497" y="628016"/>
                  <a:pt x="815931" y="633041"/>
                  <a:pt x="798528" y="633384"/>
                </a:cubicBezTo>
                <a:cubicBezTo>
                  <a:pt x="781413" y="633878"/>
                  <a:pt x="758097" y="627673"/>
                  <a:pt x="741319" y="634551"/>
                </a:cubicBezTo>
                <a:cubicBezTo>
                  <a:pt x="723867" y="641759"/>
                  <a:pt x="725214" y="658027"/>
                  <a:pt x="705743" y="658878"/>
                </a:cubicBezTo>
                <a:cubicBezTo>
                  <a:pt x="696032" y="659208"/>
                  <a:pt x="680744" y="646632"/>
                  <a:pt x="669880" y="644957"/>
                </a:cubicBezTo>
                <a:cubicBezTo>
                  <a:pt x="658967" y="643104"/>
                  <a:pt x="648534" y="646632"/>
                  <a:pt x="637477" y="645452"/>
                </a:cubicBezTo>
                <a:cubicBezTo>
                  <a:pt x="598921" y="641429"/>
                  <a:pt x="567192" y="647799"/>
                  <a:pt x="528636" y="648815"/>
                </a:cubicBezTo>
                <a:cubicBezTo>
                  <a:pt x="430515" y="651327"/>
                  <a:pt x="337058" y="642431"/>
                  <a:pt x="244322" y="606380"/>
                </a:cubicBezTo>
                <a:cubicBezTo>
                  <a:pt x="205093" y="591114"/>
                  <a:pt x="164133" y="577687"/>
                  <a:pt x="125721" y="560416"/>
                </a:cubicBezTo>
                <a:cubicBezTo>
                  <a:pt x="102598" y="550024"/>
                  <a:pt x="98415" y="545988"/>
                  <a:pt x="82647" y="527550"/>
                </a:cubicBezTo>
                <a:cubicBezTo>
                  <a:pt x="66349" y="508591"/>
                  <a:pt x="52263" y="505900"/>
                  <a:pt x="33322" y="489631"/>
                </a:cubicBezTo>
                <a:cubicBezTo>
                  <a:pt x="294" y="461295"/>
                  <a:pt x="-4753" y="411817"/>
                  <a:pt x="3467" y="362998"/>
                </a:cubicBezTo>
                <a:close/>
                <a:moveTo>
                  <a:pt x="881175" y="50319"/>
                </a:moveTo>
                <a:cubicBezTo>
                  <a:pt x="899123" y="56356"/>
                  <a:pt x="919418" y="64743"/>
                  <a:pt x="931493" y="73802"/>
                </a:cubicBezTo>
                <a:cubicBezTo>
                  <a:pt x="929984" y="82272"/>
                  <a:pt x="926807" y="88499"/>
                  <a:pt x="922640" y="93460"/>
                </a:cubicBezTo>
                <a:lnTo>
                  <a:pt x="920298" y="95370"/>
                </a:lnTo>
                <a:lnTo>
                  <a:pt x="938308" y="100116"/>
                </a:lnTo>
                <a:cubicBezTo>
                  <a:pt x="968270" y="111975"/>
                  <a:pt x="997114" y="131380"/>
                  <a:pt x="1029060" y="122946"/>
                </a:cubicBezTo>
                <a:cubicBezTo>
                  <a:pt x="1064140" y="113720"/>
                  <a:pt x="1087113" y="79339"/>
                  <a:pt x="1124842" y="71122"/>
                </a:cubicBezTo>
                <a:cubicBezTo>
                  <a:pt x="1143112" y="67100"/>
                  <a:pt x="1160247" y="71453"/>
                  <a:pt x="1178193" y="76153"/>
                </a:cubicBezTo>
                <a:cubicBezTo>
                  <a:pt x="1161058" y="75822"/>
                  <a:pt x="1157923" y="91246"/>
                  <a:pt x="1145815" y="123956"/>
                </a:cubicBezTo>
                <a:cubicBezTo>
                  <a:pt x="1132572" y="160009"/>
                  <a:pt x="1126031" y="165544"/>
                  <a:pt x="1089275" y="168068"/>
                </a:cubicBezTo>
                <a:cubicBezTo>
                  <a:pt x="1053924" y="170418"/>
                  <a:pt x="1029438" y="151792"/>
                  <a:pt x="999060" y="161854"/>
                </a:cubicBezTo>
                <a:cubicBezTo>
                  <a:pt x="963979" y="173603"/>
                  <a:pt x="940358" y="212353"/>
                  <a:pt x="907655" y="224923"/>
                </a:cubicBezTo>
                <a:cubicBezTo>
                  <a:pt x="867872" y="240189"/>
                  <a:pt x="836845" y="201787"/>
                  <a:pt x="799116" y="200777"/>
                </a:cubicBezTo>
                <a:cubicBezTo>
                  <a:pt x="766738" y="199941"/>
                  <a:pt x="734901" y="218551"/>
                  <a:pt x="698469" y="209325"/>
                </a:cubicBezTo>
                <a:cubicBezTo>
                  <a:pt x="665928" y="273072"/>
                  <a:pt x="596524" y="265344"/>
                  <a:pt x="530416" y="273908"/>
                </a:cubicBezTo>
                <a:cubicBezTo>
                  <a:pt x="498579" y="277930"/>
                  <a:pt x="479930" y="282299"/>
                  <a:pt x="448255" y="269540"/>
                </a:cubicBezTo>
                <a:cubicBezTo>
                  <a:pt x="417390" y="256970"/>
                  <a:pt x="376472" y="232651"/>
                  <a:pt x="343553" y="228282"/>
                </a:cubicBezTo>
                <a:cubicBezTo>
                  <a:pt x="310689" y="224087"/>
                  <a:pt x="273122" y="219892"/>
                  <a:pt x="236906" y="219561"/>
                </a:cubicBezTo>
                <a:cubicBezTo>
                  <a:pt x="202366" y="219229"/>
                  <a:pt x="180907" y="219734"/>
                  <a:pt x="149826" y="233818"/>
                </a:cubicBezTo>
                <a:cubicBezTo>
                  <a:pt x="99178" y="256796"/>
                  <a:pt x="30097" y="270376"/>
                  <a:pt x="10638" y="323887"/>
                </a:cubicBezTo>
                <a:cubicBezTo>
                  <a:pt x="20314" y="263736"/>
                  <a:pt x="30043" y="203584"/>
                  <a:pt x="39719" y="143433"/>
                </a:cubicBezTo>
                <a:cubicBezTo>
                  <a:pt x="56962" y="95126"/>
                  <a:pt x="153718" y="85931"/>
                  <a:pt x="195447" y="73125"/>
                </a:cubicBezTo>
                <a:cubicBezTo>
                  <a:pt x="237230" y="60318"/>
                  <a:pt x="252149" y="63567"/>
                  <a:pt x="290257" y="66596"/>
                </a:cubicBezTo>
                <a:cubicBezTo>
                  <a:pt x="330148" y="69781"/>
                  <a:pt x="371931" y="76484"/>
                  <a:pt x="408472" y="83029"/>
                </a:cubicBezTo>
                <a:cubicBezTo>
                  <a:pt x="444904" y="89574"/>
                  <a:pt x="491822" y="115392"/>
                  <a:pt x="526903" y="129491"/>
                </a:cubicBezTo>
                <a:cubicBezTo>
                  <a:pt x="562794" y="143748"/>
                  <a:pt x="582902" y="141067"/>
                  <a:pt x="617659" y="139727"/>
                </a:cubicBezTo>
                <a:cubicBezTo>
                  <a:pt x="689766" y="136872"/>
                  <a:pt x="766738" y="149284"/>
                  <a:pt x="797603" y="92255"/>
                </a:cubicBezTo>
                <a:cubicBezTo>
                  <a:pt x="818062" y="97957"/>
                  <a:pt x="836683" y="97117"/>
                  <a:pt x="854656" y="95250"/>
                </a:cubicBezTo>
                <a:lnTo>
                  <a:pt x="870794" y="94288"/>
                </a:lnTo>
                <a:lnTo>
                  <a:pt x="870083" y="90617"/>
                </a:lnTo>
                <a:cubicBezTo>
                  <a:pt x="868427" y="80134"/>
                  <a:pt x="868679" y="69608"/>
                  <a:pt x="875304" y="58201"/>
                </a:cubicBezTo>
                <a:cubicBezTo>
                  <a:pt x="876982" y="55182"/>
                  <a:pt x="878995" y="52667"/>
                  <a:pt x="881175" y="50319"/>
                </a:cubicBezTo>
                <a:close/>
                <a:moveTo>
                  <a:pt x="1324400" y="658"/>
                </a:moveTo>
                <a:cubicBezTo>
                  <a:pt x="1331997" y="1994"/>
                  <a:pt x="1341965" y="5369"/>
                  <a:pt x="1355467" y="10820"/>
                </a:cubicBezTo>
                <a:cubicBezTo>
                  <a:pt x="1365702" y="14847"/>
                  <a:pt x="1383313" y="23403"/>
                  <a:pt x="1402601" y="32121"/>
                </a:cubicBezTo>
                <a:lnTo>
                  <a:pt x="1394721" y="70199"/>
                </a:lnTo>
                <a:cubicBezTo>
                  <a:pt x="1350436" y="62985"/>
                  <a:pt x="1361844" y="112801"/>
                  <a:pt x="1328464" y="122190"/>
                </a:cubicBezTo>
                <a:cubicBezTo>
                  <a:pt x="1306161" y="128397"/>
                  <a:pt x="1238062" y="89990"/>
                  <a:pt x="1214577" y="80427"/>
                </a:cubicBezTo>
                <a:cubicBezTo>
                  <a:pt x="1210884" y="78917"/>
                  <a:pt x="1207870" y="77911"/>
                  <a:pt x="1204681" y="76736"/>
                </a:cubicBezTo>
                <a:cubicBezTo>
                  <a:pt x="1212561" y="78414"/>
                  <a:pt x="1220954" y="79420"/>
                  <a:pt x="1229843" y="79588"/>
                </a:cubicBezTo>
                <a:cubicBezTo>
                  <a:pt x="1270096" y="79924"/>
                  <a:pt x="1276803" y="75394"/>
                  <a:pt x="1288715" y="42691"/>
                </a:cubicBezTo>
                <a:cubicBezTo>
                  <a:pt x="1300164" y="10991"/>
                  <a:pt x="1301609" y="-3351"/>
                  <a:pt x="1324400" y="658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9C680538-0A8D-4FD4-B451-2BA92C4A3874}"/>
              </a:ext>
            </a:extLst>
          </p:cNvPr>
          <p:cNvGrpSpPr/>
          <p:nvPr/>
        </p:nvGrpSpPr>
        <p:grpSpPr>
          <a:xfrm>
            <a:off x="4668708" y="2568480"/>
            <a:ext cx="6766105" cy="1721040"/>
            <a:chOff x="8921977" y="1220504"/>
            <a:chExt cx="2972681" cy="1721040"/>
          </a:xfrm>
        </p:grpSpPr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ABD4F211-2E70-4563-BB39-2308BA09A53E}"/>
                </a:ext>
              </a:extLst>
            </p:cNvPr>
            <p:cNvSpPr txBox="1"/>
            <p:nvPr/>
          </p:nvSpPr>
          <p:spPr>
            <a:xfrm>
              <a:off x="8921977" y="1220504"/>
              <a:ext cx="2972681" cy="707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4000" b="1" cap="all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0E70C779-D7A4-479B-9550-FF47A8F8F97C}"/>
                </a:ext>
              </a:extLst>
            </p:cNvPr>
            <p:cNvSpPr txBox="1"/>
            <p:nvPr/>
          </p:nvSpPr>
          <p:spPr>
            <a:xfrm>
              <a:off x="8929772" y="1925881"/>
              <a:ext cx="2964792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20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81" name="Shape">
            <a:extLst>
              <a:ext uri="{FF2B5EF4-FFF2-40B4-BE49-F238E27FC236}">
                <a16:creationId xmlns:a16="http://schemas.microsoft.com/office/drawing/2014/main" id="{AC936744-3C3A-4A48-B07F-598E786830AB}"/>
              </a:ext>
            </a:extLst>
          </p:cNvPr>
          <p:cNvSpPr/>
          <p:nvPr/>
        </p:nvSpPr>
        <p:spPr>
          <a:xfrm>
            <a:off x="1626487" y="1781150"/>
            <a:ext cx="1419138" cy="379289"/>
          </a:xfrm>
          <a:custGeom>
            <a:avLst/>
            <a:gdLst>
              <a:gd name="connsiteX0" fmla="*/ 141 w 21214"/>
              <a:gd name="connsiteY0" fmla="*/ 7471 h 21460"/>
              <a:gd name="connsiteX1" fmla="*/ 813 w 21214"/>
              <a:gd name="connsiteY1" fmla="*/ 7661 h 21460"/>
              <a:gd name="connsiteX2" fmla="*/ 1733 w 21214"/>
              <a:gd name="connsiteY2" fmla="*/ 7338 h 21460"/>
              <a:gd name="connsiteX3" fmla="*/ 2405 w 21214"/>
              <a:gd name="connsiteY3" fmla="*/ 7253 h 21460"/>
              <a:gd name="connsiteX4" fmla="*/ 3573 w 21214"/>
              <a:gd name="connsiteY4" fmla="*/ 6655 h 21460"/>
              <a:gd name="connsiteX5" fmla="*/ 4970 w 21214"/>
              <a:gd name="connsiteY5" fmla="*/ 8638 h 21460"/>
              <a:gd name="connsiteX6" fmla="*/ 7961 w 21214"/>
              <a:gd name="connsiteY6" fmla="*/ 12520 h 21460"/>
              <a:gd name="connsiteX7" fmla="*/ 8573 w 21214"/>
              <a:gd name="connsiteY7" fmla="*/ 16591 h 21460"/>
              <a:gd name="connsiteX8" fmla="*/ 8696 w 21214"/>
              <a:gd name="connsiteY8" fmla="*/ 18338 h 21460"/>
              <a:gd name="connsiteX9" fmla="*/ 9290 w 21214"/>
              <a:gd name="connsiteY9" fmla="*/ 17958 h 21460"/>
              <a:gd name="connsiteX10" fmla="*/ 10541 w 21214"/>
              <a:gd name="connsiteY10" fmla="*/ 17749 h 21460"/>
              <a:gd name="connsiteX11" fmla="*/ 11190 w 21214"/>
              <a:gd name="connsiteY11" fmla="*/ 15453 h 21460"/>
              <a:gd name="connsiteX12" fmla="*/ 12875 w 21214"/>
              <a:gd name="connsiteY12" fmla="*/ 17436 h 21460"/>
              <a:gd name="connsiteX13" fmla="*/ 13868 w 21214"/>
              <a:gd name="connsiteY13" fmla="*/ 15965 h 21460"/>
              <a:gd name="connsiteX14" fmla="*/ 15042 w 21214"/>
              <a:gd name="connsiteY14" fmla="*/ 14636 h 21460"/>
              <a:gd name="connsiteX15" fmla="*/ 16080 w 21214"/>
              <a:gd name="connsiteY15" fmla="*/ 13497 h 21460"/>
              <a:gd name="connsiteX16" fmla="*/ 17072 w 21214"/>
              <a:gd name="connsiteY16" fmla="*/ 13308 h 21460"/>
              <a:gd name="connsiteX17" fmla="*/ 18128 w 21214"/>
              <a:gd name="connsiteY17" fmla="*/ 14874 h 21460"/>
              <a:gd name="connsiteX18" fmla="*/ 20395 w 21214"/>
              <a:gd name="connsiteY18" fmla="*/ 17531 h 21460"/>
              <a:gd name="connsiteX19" fmla="*/ 20450 w 21214"/>
              <a:gd name="connsiteY19" fmla="*/ 19904 h 21460"/>
              <a:gd name="connsiteX20" fmla="*/ 20653 w 21214"/>
              <a:gd name="connsiteY20" fmla="*/ 21460 h 21460"/>
              <a:gd name="connsiteX21" fmla="*/ 20748 w 21214"/>
              <a:gd name="connsiteY21" fmla="*/ 19733 h 21460"/>
              <a:gd name="connsiteX22" fmla="*/ 21104 w 21214"/>
              <a:gd name="connsiteY22" fmla="*/ 12596 h 21460"/>
              <a:gd name="connsiteX23" fmla="*/ 20595 w 21214"/>
              <a:gd name="connsiteY23" fmla="*/ 9512 h 21460"/>
              <a:gd name="connsiteX24" fmla="*/ 20593 w 21214"/>
              <a:gd name="connsiteY24" fmla="*/ 6978 h 21460"/>
              <a:gd name="connsiteX25" fmla="*/ 18574 w 21214"/>
              <a:gd name="connsiteY25" fmla="*/ 4757 h 21460"/>
              <a:gd name="connsiteX26" fmla="*/ 17639 w 21214"/>
              <a:gd name="connsiteY26" fmla="*/ 3371 h 21460"/>
              <a:gd name="connsiteX27" fmla="*/ 16726 w 21214"/>
              <a:gd name="connsiteY27" fmla="*/ 3855 h 21460"/>
              <a:gd name="connsiteX28" fmla="*/ 15754 w 21214"/>
              <a:gd name="connsiteY28" fmla="*/ 5374 h 21460"/>
              <a:gd name="connsiteX29" fmla="*/ 14655 w 21214"/>
              <a:gd name="connsiteY29" fmla="*/ 7139 h 21460"/>
              <a:gd name="connsiteX30" fmla="*/ 13720 w 21214"/>
              <a:gd name="connsiteY30" fmla="*/ 8999 h 21460"/>
              <a:gd name="connsiteX31" fmla="*/ 12218 w 21214"/>
              <a:gd name="connsiteY31" fmla="*/ 7338 h 21460"/>
              <a:gd name="connsiteX32" fmla="*/ 11579 w 21214"/>
              <a:gd name="connsiteY32" fmla="*/ 9996 h 21460"/>
              <a:gd name="connsiteX33" fmla="*/ 10431 w 21214"/>
              <a:gd name="connsiteY33" fmla="*/ 10575 h 21460"/>
              <a:gd name="connsiteX34" fmla="*/ 9879 w 21214"/>
              <a:gd name="connsiteY34" fmla="*/ 11153 h 21460"/>
              <a:gd name="connsiteX35" fmla="*/ 9801 w 21214"/>
              <a:gd name="connsiteY35" fmla="*/ 9312 h 21460"/>
              <a:gd name="connsiteX36" fmla="*/ 9322 w 21214"/>
              <a:gd name="connsiteY36" fmla="*/ 5099 h 21460"/>
              <a:gd name="connsiteX37" fmla="*/ 6665 w 21214"/>
              <a:gd name="connsiteY37" fmla="*/ 1758 h 21460"/>
              <a:gd name="connsiteX38" fmla="*/ 5426 w 21214"/>
              <a:gd name="connsiteY38" fmla="*/ 21 h 21460"/>
              <a:gd name="connsiteX39" fmla="*/ 4348 w 21214"/>
              <a:gd name="connsiteY39" fmla="*/ 999 h 21460"/>
              <a:gd name="connsiteX40" fmla="*/ 3731 w 21214"/>
              <a:gd name="connsiteY40" fmla="*/ 1284 h 21460"/>
              <a:gd name="connsiteX41" fmla="*/ 2884 w 21214"/>
              <a:gd name="connsiteY41" fmla="*/ 1901 h 21460"/>
              <a:gd name="connsiteX42" fmla="*/ 1337 w 21214"/>
              <a:gd name="connsiteY42" fmla="*/ 631 h 21460"/>
              <a:gd name="connsiteX43" fmla="*/ 259 w 21214"/>
              <a:gd name="connsiteY43" fmla="*/ 2309 h 21460"/>
              <a:gd name="connsiteX44" fmla="*/ 226 w 21214"/>
              <a:gd name="connsiteY44" fmla="*/ 7063 h 21460"/>
              <a:gd name="connsiteX45" fmla="*/ 141 w 21214"/>
              <a:gd name="connsiteY45" fmla="*/ 7471 h 21460"/>
              <a:gd name="connsiteX0" fmla="*/ 141 w 21214"/>
              <a:gd name="connsiteY0" fmla="*/ 7471 h 21460"/>
              <a:gd name="connsiteX1" fmla="*/ 813 w 21214"/>
              <a:gd name="connsiteY1" fmla="*/ 7661 h 21460"/>
              <a:gd name="connsiteX2" fmla="*/ 1733 w 21214"/>
              <a:gd name="connsiteY2" fmla="*/ 7338 h 21460"/>
              <a:gd name="connsiteX3" fmla="*/ 2405 w 21214"/>
              <a:gd name="connsiteY3" fmla="*/ 7253 h 21460"/>
              <a:gd name="connsiteX4" fmla="*/ 3573 w 21214"/>
              <a:gd name="connsiteY4" fmla="*/ 6655 h 21460"/>
              <a:gd name="connsiteX5" fmla="*/ 4970 w 21214"/>
              <a:gd name="connsiteY5" fmla="*/ 8638 h 21460"/>
              <a:gd name="connsiteX6" fmla="*/ 7961 w 21214"/>
              <a:gd name="connsiteY6" fmla="*/ 12520 h 21460"/>
              <a:gd name="connsiteX7" fmla="*/ 8573 w 21214"/>
              <a:gd name="connsiteY7" fmla="*/ 16591 h 21460"/>
              <a:gd name="connsiteX8" fmla="*/ 8696 w 21214"/>
              <a:gd name="connsiteY8" fmla="*/ 18338 h 21460"/>
              <a:gd name="connsiteX9" fmla="*/ 9290 w 21214"/>
              <a:gd name="connsiteY9" fmla="*/ 17958 h 21460"/>
              <a:gd name="connsiteX10" fmla="*/ 10541 w 21214"/>
              <a:gd name="connsiteY10" fmla="*/ 17749 h 21460"/>
              <a:gd name="connsiteX11" fmla="*/ 11190 w 21214"/>
              <a:gd name="connsiteY11" fmla="*/ 15453 h 21460"/>
              <a:gd name="connsiteX12" fmla="*/ 12875 w 21214"/>
              <a:gd name="connsiteY12" fmla="*/ 17436 h 21460"/>
              <a:gd name="connsiteX13" fmla="*/ 13868 w 21214"/>
              <a:gd name="connsiteY13" fmla="*/ 15965 h 21460"/>
              <a:gd name="connsiteX14" fmla="*/ 15042 w 21214"/>
              <a:gd name="connsiteY14" fmla="*/ 14636 h 21460"/>
              <a:gd name="connsiteX15" fmla="*/ 16080 w 21214"/>
              <a:gd name="connsiteY15" fmla="*/ 13497 h 21460"/>
              <a:gd name="connsiteX16" fmla="*/ 17072 w 21214"/>
              <a:gd name="connsiteY16" fmla="*/ 13308 h 21460"/>
              <a:gd name="connsiteX17" fmla="*/ 18128 w 21214"/>
              <a:gd name="connsiteY17" fmla="*/ 14874 h 21460"/>
              <a:gd name="connsiteX18" fmla="*/ 20395 w 21214"/>
              <a:gd name="connsiteY18" fmla="*/ 17531 h 21460"/>
              <a:gd name="connsiteX19" fmla="*/ 20450 w 21214"/>
              <a:gd name="connsiteY19" fmla="*/ 19904 h 21460"/>
              <a:gd name="connsiteX20" fmla="*/ 20653 w 21214"/>
              <a:gd name="connsiteY20" fmla="*/ 21460 h 21460"/>
              <a:gd name="connsiteX21" fmla="*/ 20748 w 21214"/>
              <a:gd name="connsiteY21" fmla="*/ 19733 h 21460"/>
              <a:gd name="connsiteX22" fmla="*/ 21104 w 21214"/>
              <a:gd name="connsiteY22" fmla="*/ 12596 h 21460"/>
              <a:gd name="connsiteX23" fmla="*/ 20595 w 21214"/>
              <a:gd name="connsiteY23" fmla="*/ 9512 h 21460"/>
              <a:gd name="connsiteX24" fmla="*/ 20593 w 21214"/>
              <a:gd name="connsiteY24" fmla="*/ 6978 h 21460"/>
              <a:gd name="connsiteX25" fmla="*/ 18574 w 21214"/>
              <a:gd name="connsiteY25" fmla="*/ 4757 h 21460"/>
              <a:gd name="connsiteX26" fmla="*/ 17639 w 21214"/>
              <a:gd name="connsiteY26" fmla="*/ 3371 h 21460"/>
              <a:gd name="connsiteX27" fmla="*/ 16726 w 21214"/>
              <a:gd name="connsiteY27" fmla="*/ 3855 h 21460"/>
              <a:gd name="connsiteX28" fmla="*/ 15754 w 21214"/>
              <a:gd name="connsiteY28" fmla="*/ 5374 h 21460"/>
              <a:gd name="connsiteX29" fmla="*/ 14655 w 21214"/>
              <a:gd name="connsiteY29" fmla="*/ 7139 h 21460"/>
              <a:gd name="connsiteX30" fmla="*/ 13720 w 21214"/>
              <a:gd name="connsiteY30" fmla="*/ 8999 h 21460"/>
              <a:gd name="connsiteX31" fmla="*/ 12218 w 21214"/>
              <a:gd name="connsiteY31" fmla="*/ 7338 h 21460"/>
              <a:gd name="connsiteX32" fmla="*/ 11579 w 21214"/>
              <a:gd name="connsiteY32" fmla="*/ 9996 h 21460"/>
              <a:gd name="connsiteX33" fmla="*/ 10431 w 21214"/>
              <a:gd name="connsiteY33" fmla="*/ 10575 h 21460"/>
              <a:gd name="connsiteX34" fmla="*/ 9879 w 21214"/>
              <a:gd name="connsiteY34" fmla="*/ 11153 h 21460"/>
              <a:gd name="connsiteX35" fmla="*/ 9801 w 21214"/>
              <a:gd name="connsiteY35" fmla="*/ 9312 h 21460"/>
              <a:gd name="connsiteX36" fmla="*/ 9322 w 21214"/>
              <a:gd name="connsiteY36" fmla="*/ 5099 h 21460"/>
              <a:gd name="connsiteX37" fmla="*/ 6665 w 21214"/>
              <a:gd name="connsiteY37" fmla="*/ 1758 h 21460"/>
              <a:gd name="connsiteX38" fmla="*/ 5426 w 21214"/>
              <a:gd name="connsiteY38" fmla="*/ 21 h 21460"/>
              <a:gd name="connsiteX39" fmla="*/ 4348 w 21214"/>
              <a:gd name="connsiteY39" fmla="*/ 999 h 21460"/>
              <a:gd name="connsiteX40" fmla="*/ 3731 w 21214"/>
              <a:gd name="connsiteY40" fmla="*/ 1284 h 21460"/>
              <a:gd name="connsiteX41" fmla="*/ 2884 w 21214"/>
              <a:gd name="connsiteY41" fmla="*/ 1901 h 21460"/>
              <a:gd name="connsiteX42" fmla="*/ 1337 w 21214"/>
              <a:gd name="connsiteY42" fmla="*/ 631 h 21460"/>
              <a:gd name="connsiteX43" fmla="*/ 259 w 21214"/>
              <a:gd name="connsiteY43" fmla="*/ 2309 h 21460"/>
              <a:gd name="connsiteX44" fmla="*/ 226 w 21214"/>
              <a:gd name="connsiteY44" fmla="*/ 7063 h 21460"/>
              <a:gd name="connsiteX45" fmla="*/ 141 w 21214"/>
              <a:gd name="connsiteY45" fmla="*/ 7471 h 21460"/>
              <a:gd name="connsiteX0" fmla="*/ 141 w 21214"/>
              <a:gd name="connsiteY0" fmla="*/ 7605 h 21594"/>
              <a:gd name="connsiteX1" fmla="*/ 813 w 21214"/>
              <a:gd name="connsiteY1" fmla="*/ 7795 h 21594"/>
              <a:gd name="connsiteX2" fmla="*/ 1733 w 21214"/>
              <a:gd name="connsiteY2" fmla="*/ 7472 h 21594"/>
              <a:gd name="connsiteX3" fmla="*/ 2405 w 21214"/>
              <a:gd name="connsiteY3" fmla="*/ 7387 h 21594"/>
              <a:gd name="connsiteX4" fmla="*/ 3573 w 21214"/>
              <a:gd name="connsiteY4" fmla="*/ 6789 h 21594"/>
              <a:gd name="connsiteX5" fmla="*/ 4970 w 21214"/>
              <a:gd name="connsiteY5" fmla="*/ 8772 h 21594"/>
              <a:gd name="connsiteX6" fmla="*/ 7961 w 21214"/>
              <a:gd name="connsiteY6" fmla="*/ 12654 h 21594"/>
              <a:gd name="connsiteX7" fmla="*/ 8573 w 21214"/>
              <a:gd name="connsiteY7" fmla="*/ 16725 h 21594"/>
              <a:gd name="connsiteX8" fmla="*/ 8696 w 21214"/>
              <a:gd name="connsiteY8" fmla="*/ 18472 h 21594"/>
              <a:gd name="connsiteX9" fmla="*/ 9290 w 21214"/>
              <a:gd name="connsiteY9" fmla="*/ 18092 h 21594"/>
              <a:gd name="connsiteX10" fmla="*/ 10541 w 21214"/>
              <a:gd name="connsiteY10" fmla="*/ 17883 h 21594"/>
              <a:gd name="connsiteX11" fmla="*/ 11190 w 21214"/>
              <a:gd name="connsiteY11" fmla="*/ 15587 h 21594"/>
              <a:gd name="connsiteX12" fmla="*/ 12875 w 21214"/>
              <a:gd name="connsiteY12" fmla="*/ 17570 h 21594"/>
              <a:gd name="connsiteX13" fmla="*/ 13868 w 21214"/>
              <a:gd name="connsiteY13" fmla="*/ 16099 h 21594"/>
              <a:gd name="connsiteX14" fmla="*/ 15042 w 21214"/>
              <a:gd name="connsiteY14" fmla="*/ 14770 h 21594"/>
              <a:gd name="connsiteX15" fmla="*/ 16080 w 21214"/>
              <a:gd name="connsiteY15" fmla="*/ 13631 h 21594"/>
              <a:gd name="connsiteX16" fmla="*/ 17072 w 21214"/>
              <a:gd name="connsiteY16" fmla="*/ 13442 h 21594"/>
              <a:gd name="connsiteX17" fmla="*/ 18128 w 21214"/>
              <a:gd name="connsiteY17" fmla="*/ 15008 h 21594"/>
              <a:gd name="connsiteX18" fmla="*/ 20395 w 21214"/>
              <a:gd name="connsiteY18" fmla="*/ 17665 h 21594"/>
              <a:gd name="connsiteX19" fmla="*/ 20450 w 21214"/>
              <a:gd name="connsiteY19" fmla="*/ 20038 h 21594"/>
              <a:gd name="connsiteX20" fmla="*/ 20653 w 21214"/>
              <a:gd name="connsiteY20" fmla="*/ 21594 h 21594"/>
              <a:gd name="connsiteX21" fmla="*/ 20748 w 21214"/>
              <a:gd name="connsiteY21" fmla="*/ 19867 h 21594"/>
              <a:gd name="connsiteX22" fmla="*/ 21104 w 21214"/>
              <a:gd name="connsiteY22" fmla="*/ 12730 h 21594"/>
              <a:gd name="connsiteX23" fmla="*/ 20595 w 21214"/>
              <a:gd name="connsiteY23" fmla="*/ 9646 h 21594"/>
              <a:gd name="connsiteX24" fmla="*/ 20593 w 21214"/>
              <a:gd name="connsiteY24" fmla="*/ 7112 h 21594"/>
              <a:gd name="connsiteX25" fmla="*/ 18574 w 21214"/>
              <a:gd name="connsiteY25" fmla="*/ 4891 h 21594"/>
              <a:gd name="connsiteX26" fmla="*/ 17639 w 21214"/>
              <a:gd name="connsiteY26" fmla="*/ 3505 h 21594"/>
              <a:gd name="connsiteX27" fmla="*/ 16726 w 21214"/>
              <a:gd name="connsiteY27" fmla="*/ 3989 h 21594"/>
              <a:gd name="connsiteX28" fmla="*/ 15754 w 21214"/>
              <a:gd name="connsiteY28" fmla="*/ 5508 h 21594"/>
              <a:gd name="connsiteX29" fmla="*/ 14655 w 21214"/>
              <a:gd name="connsiteY29" fmla="*/ 7273 h 21594"/>
              <a:gd name="connsiteX30" fmla="*/ 13720 w 21214"/>
              <a:gd name="connsiteY30" fmla="*/ 9133 h 21594"/>
              <a:gd name="connsiteX31" fmla="*/ 12218 w 21214"/>
              <a:gd name="connsiteY31" fmla="*/ 7472 h 21594"/>
              <a:gd name="connsiteX32" fmla="*/ 11579 w 21214"/>
              <a:gd name="connsiteY32" fmla="*/ 10130 h 21594"/>
              <a:gd name="connsiteX33" fmla="*/ 10431 w 21214"/>
              <a:gd name="connsiteY33" fmla="*/ 10709 h 21594"/>
              <a:gd name="connsiteX34" fmla="*/ 9879 w 21214"/>
              <a:gd name="connsiteY34" fmla="*/ 11287 h 21594"/>
              <a:gd name="connsiteX35" fmla="*/ 9801 w 21214"/>
              <a:gd name="connsiteY35" fmla="*/ 9446 h 21594"/>
              <a:gd name="connsiteX36" fmla="*/ 9322 w 21214"/>
              <a:gd name="connsiteY36" fmla="*/ 5233 h 21594"/>
              <a:gd name="connsiteX37" fmla="*/ 6665 w 21214"/>
              <a:gd name="connsiteY37" fmla="*/ 1892 h 21594"/>
              <a:gd name="connsiteX38" fmla="*/ 5426 w 21214"/>
              <a:gd name="connsiteY38" fmla="*/ 155 h 21594"/>
              <a:gd name="connsiteX39" fmla="*/ 4348 w 21214"/>
              <a:gd name="connsiteY39" fmla="*/ 1133 h 21594"/>
              <a:gd name="connsiteX40" fmla="*/ 3731 w 21214"/>
              <a:gd name="connsiteY40" fmla="*/ 1418 h 21594"/>
              <a:gd name="connsiteX41" fmla="*/ 2884 w 21214"/>
              <a:gd name="connsiteY41" fmla="*/ 2035 h 21594"/>
              <a:gd name="connsiteX42" fmla="*/ 1337 w 21214"/>
              <a:gd name="connsiteY42" fmla="*/ 765 h 21594"/>
              <a:gd name="connsiteX43" fmla="*/ 259 w 21214"/>
              <a:gd name="connsiteY43" fmla="*/ 2443 h 21594"/>
              <a:gd name="connsiteX44" fmla="*/ 226 w 21214"/>
              <a:gd name="connsiteY44" fmla="*/ 7197 h 21594"/>
              <a:gd name="connsiteX45" fmla="*/ 141 w 21214"/>
              <a:gd name="connsiteY45" fmla="*/ 7605 h 21594"/>
              <a:gd name="connsiteX0" fmla="*/ 141 w 21214"/>
              <a:gd name="connsiteY0" fmla="*/ 7472 h 21461"/>
              <a:gd name="connsiteX1" fmla="*/ 813 w 21214"/>
              <a:gd name="connsiteY1" fmla="*/ 7662 h 21461"/>
              <a:gd name="connsiteX2" fmla="*/ 1733 w 21214"/>
              <a:gd name="connsiteY2" fmla="*/ 7339 h 21461"/>
              <a:gd name="connsiteX3" fmla="*/ 2405 w 21214"/>
              <a:gd name="connsiteY3" fmla="*/ 7254 h 21461"/>
              <a:gd name="connsiteX4" fmla="*/ 3573 w 21214"/>
              <a:gd name="connsiteY4" fmla="*/ 6656 h 21461"/>
              <a:gd name="connsiteX5" fmla="*/ 4970 w 21214"/>
              <a:gd name="connsiteY5" fmla="*/ 8639 h 21461"/>
              <a:gd name="connsiteX6" fmla="*/ 7961 w 21214"/>
              <a:gd name="connsiteY6" fmla="*/ 12521 h 21461"/>
              <a:gd name="connsiteX7" fmla="*/ 8573 w 21214"/>
              <a:gd name="connsiteY7" fmla="*/ 16592 h 21461"/>
              <a:gd name="connsiteX8" fmla="*/ 8696 w 21214"/>
              <a:gd name="connsiteY8" fmla="*/ 18339 h 21461"/>
              <a:gd name="connsiteX9" fmla="*/ 9290 w 21214"/>
              <a:gd name="connsiteY9" fmla="*/ 17959 h 21461"/>
              <a:gd name="connsiteX10" fmla="*/ 10541 w 21214"/>
              <a:gd name="connsiteY10" fmla="*/ 17750 h 21461"/>
              <a:gd name="connsiteX11" fmla="*/ 11190 w 21214"/>
              <a:gd name="connsiteY11" fmla="*/ 15454 h 21461"/>
              <a:gd name="connsiteX12" fmla="*/ 12875 w 21214"/>
              <a:gd name="connsiteY12" fmla="*/ 17437 h 21461"/>
              <a:gd name="connsiteX13" fmla="*/ 13868 w 21214"/>
              <a:gd name="connsiteY13" fmla="*/ 15966 h 21461"/>
              <a:gd name="connsiteX14" fmla="*/ 15042 w 21214"/>
              <a:gd name="connsiteY14" fmla="*/ 14637 h 21461"/>
              <a:gd name="connsiteX15" fmla="*/ 16080 w 21214"/>
              <a:gd name="connsiteY15" fmla="*/ 13498 h 21461"/>
              <a:gd name="connsiteX16" fmla="*/ 17072 w 21214"/>
              <a:gd name="connsiteY16" fmla="*/ 13309 h 21461"/>
              <a:gd name="connsiteX17" fmla="*/ 18128 w 21214"/>
              <a:gd name="connsiteY17" fmla="*/ 14875 h 21461"/>
              <a:gd name="connsiteX18" fmla="*/ 20395 w 21214"/>
              <a:gd name="connsiteY18" fmla="*/ 17532 h 21461"/>
              <a:gd name="connsiteX19" fmla="*/ 20450 w 21214"/>
              <a:gd name="connsiteY19" fmla="*/ 19905 h 21461"/>
              <a:gd name="connsiteX20" fmla="*/ 20653 w 21214"/>
              <a:gd name="connsiteY20" fmla="*/ 21461 h 21461"/>
              <a:gd name="connsiteX21" fmla="*/ 20748 w 21214"/>
              <a:gd name="connsiteY21" fmla="*/ 19734 h 21461"/>
              <a:gd name="connsiteX22" fmla="*/ 21104 w 21214"/>
              <a:gd name="connsiteY22" fmla="*/ 12597 h 21461"/>
              <a:gd name="connsiteX23" fmla="*/ 20595 w 21214"/>
              <a:gd name="connsiteY23" fmla="*/ 9513 h 21461"/>
              <a:gd name="connsiteX24" fmla="*/ 20593 w 21214"/>
              <a:gd name="connsiteY24" fmla="*/ 6979 h 21461"/>
              <a:gd name="connsiteX25" fmla="*/ 18574 w 21214"/>
              <a:gd name="connsiteY25" fmla="*/ 4758 h 21461"/>
              <a:gd name="connsiteX26" fmla="*/ 17639 w 21214"/>
              <a:gd name="connsiteY26" fmla="*/ 3372 h 21461"/>
              <a:gd name="connsiteX27" fmla="*/ 16726 w 21214"/>
              <a:gd name="connsiteY27" fmla="*/ 3856 h 21461"/>
              <a:gd name="connsiteX28" fmla="*/ 15754 w 21214"/>
              <a:gd name="connsiteY28" fmla="*/ 5375 h 21461"/>
              <a:gd name="connsiteX29" fmla="*/ 14655 w 21214"/>
              <a:gd name="connsiteY29" fmla="*/ 7140 h 21461"/>
              <a:gd name="connsiteX30" fmla="*/ 13720 w 21214"/>
              <a:gd name="connsiteY30" fmla="*/ 9000 h 21461"/>
              <a:gd name="connsiteX31" fmla="*/ 12218 w 21214"/>
              <a:gd name="connsiteY31" fmla="*/ 7339 h 21461"/>
              <a:gd name="connsiteX32" fmla="*/ 11579 w 21214"/>
              <a:gd name="connsiteY32" fmla="*/ 9997 h 21461"/>
              <a:gd name="connsiteX33" fmla="*/ 10431 w 21214"/>
              <a:gd name="connsiteY33" fmla="*/ 10576 h 21461"/>
              <a:gd name="connsiteX34" fmla="*/ 9879 w 21214"/>
              <a:gd name="connsiteY34" fmla="*/ 11154 h 21461"/>
              <a:gd name="connsiteX35" fmla="*/ 9801 w 21214"/>
              <a:gd name="connsiteY35" fmla="*/ 9313 h 21461"/>
              <a:gd name="connsiteX36" fmla="*/ 9322 w 21214"/>
              <a:gd name="connsiteY36" fmla="*/ 5100 h 21461"/>
              <a:gd name="connsiteX37" fmla="*/ 6665 w 21214"/>
              <a:gd name="connsiteY37" fmla="*/ 1759 h 21461"/>
              <a:gd name="connsiteX38" fmla="*/ 5426 w 21214"/>
              <a:gd name="connsiteY38" fmla="*/ 22 h 21461"/>
              <a:gd name="connsiteX39" fmla="*/ 4348 w 21214"/>
              <a:gd name="connsiteY39" fmla="*/ 1000 h 21461"/>
              <a:gd name="connsiteX40" fmla="*/ 3731 w 21214"/>
              <a:gd name="connsiteY40" fmla="*/ 1285 h 21461"/>
              <a:gd name="connsiteX41" fmla="*/ 2884 w 21214"/>
              <a:gd name="connsiteY41" fmla="*/ 1902 h 21461"/>
              <a:gd name="connsiteX42" fmla="*/ 1337 w 21214"/>
              <a:gd name="connsiteY42" fmla="*/ 632 h 21461"/>
              <a:gd name="connsiteX43" fmla="*/ 259 w 21214"/>
              <a:gd name="connsiteY43" fmla="*/ 2310 h 21461"/>
              <a:gd name="connsiteX44" fmla="*/ 226 w 21214"/>
              <a:gd name="connsiteY44" fmla="*/ 7064 h 21461"/>
              <a:gd name="connsiteX45" fmla="*/ 141 w 21214"/>
              <a:gd name="connsiteY45" fmla="*/ 7472 h 21461"/>
              <a:gd name="connsiteX0" fmla="*/ 141 w 21214"/>
              <a:gd name="connsiteY0" fmla="*/ 7472 h 21461"/>
              <a:gd name="connsiteX1" fmla="*/ 813 w 21214"/>
              <a:gd name="connsiteY1" fmla="*/ 7662 h 21461"/>
              <a:gd name="connsiteX2" fmla="*/ 1733 w 21214"/>
              <a:gd name="connsiteY2" fmla="*/ 7339 h 21461"/>
              <a:gd name="connsiteX3" fmla="*/ 2405 w 21214"/>
              <a:gd name="connsiteY3" fmla="*/ 7254 h 21461"/>
              <a:gd name="connsiteX4" fmla="*/ 3573 w 21214"/>
              <a:gd name="connsiteY4" fmla="*/ 6656 h 21461"/>
              <a:gd name="connsiteX5" fmla="*/ 4970 w 21214"/>
              <a:gd name="connsiteY5" fmla="*/ 8639 h 21461"/>
              <a:gd name="connsiteX6" fmla="*/ 7961 w 21214"/>
              <a:gd name="connsiteY6" fmla="*/ 12521 h 21461"/>
              <a:gd name="connsiteX7" fmla="*/ 8573 w 21214"/>
              <a:gd name="connsiteY7" fmla="*/ 16592 h 21461"/>
              <a:gd name="connsiteX8" fmla="*/ 8696 w 21214"/>
              <a:gd name="connsiteY8" fmla="*/ 18339 h 21461"/>
              <a:gd name="connsiteX9" fmla="*/ 9290 w 21214"/>
              <a:gd name="connsiteY9" fmla="*/ 17959 h 21461"/>
              <a:gd name="connsiteX10" fmla="*/ 10541 w 21214"/>
              <a:gd name="connsiteY10" fmla="*/ 17750 h 21461"/>
              <a:gd name="connsiteX11" fmla="*/ 11190 w 21214"/>
              <a:gd name="connsiteY11" fmla="*/ 15454 h 21461"/>
              <a:gd name="connsiteX12" fmla="*/ 12875 w 21214"/>
              <a:gd name="connsiteY12" fmla="*/ 17437 h 21461"/>
              <a:gd name="connsiteX13" fmla="*/ 13868 w 21214"/>
              <a:gd name="connsiteY13" fmla="*/ 15966 h 21461"/>
              <a:gd name="connsiteX14" fmla="*/ 15042 w 21214"/>
              <a:gd name="connsiteY14" fmla="*/ 14637 h 21461"/>
              <a:gd name="connsiteX15" fmla="*/ 16080 w 21214"/>
              <a:gd name="connsiteY15" fmla="*/ 13498 h 21461"/>
              <a:gd name="connsiteX16" fmla="*/ 17072 w 21214"/>
              <a:gd name="connsiteY16" fmla="*/ 13309 h 21461"/>
              <a:gd name="connsiteX17" fmla="*/ 18128 w 21214"/>
              <a:gd name="connsiteY17" fmla="*/ 14875 h 21461"/>
              <a:gd name="connsiteX18" fmla="*/ 20395 w 21214"/>
              <a:gd name="connsiteY18" fmla="*/ 17532 h 21461"/>
              <a:gd name="connsiteX19" fmla="*/ 20450 w 21214"/>
              <a:gd name="connsiteY19" fmla="*/ 19905 h 21461"/>
              <a:gd name="connsiteX20" fmla="*/ 20653 w 21214"/>
              <a:gd name="connsiteY20" fmla="*/ 21461 h 21461"/>
              <a:gd name="connsiteX21" fmla="*/ 20748 w 21214"/>
              <a:gd name="connsiteY21" fmla="*/ 19734 h 21461"/>
              <a:gd name="connsiteX22" fmla="*/ 21104 w 21214"/>
              <a:gd name="connsiteY22" fmla="*/ 12597 h 21461"/>
              <a:gd name="connsiteX23" fmla="*/ 20595 w 21214"/>
              <a:gd name="connsiteY23" fmla="*/ 9513 h 21461"/>
              <a:gd name="connsiteX24" fmla="*/ 20593 w 21214"/>
              <a:gd name="connsiteY24" fmla="*/ 6979 h 21461"/>
              <a:gd name="connsiteX25" fmla="*/ 18574 w 21214"/>
              <a:gd name="connsiteY25" fmla="*/ 4758 h 21461"/>
              <a:gd name="connsiteX26" fmla="*/ 17639 w 21214"/>
              <a:gd name="connsiteY26" fmla="*/ 3372 h 21461"/>
              <a:gd name="connsiteX27" fmla="*/ 16726 w 21214"/>
              <a:gd name="connsiteY27" fmla="*/ 3856 h 21461"/>
              <a:gd name="connsiteX28" fmla="*/ 15754 w 21214"/>
              <a:gd name="connsiteY28" fmla="*/ 5375 h 21461"/>
              <a:gd name="connsiteX29" fmla="*/ 14655 w 21214"/>
              <a:gd name="connsiteY29" fmla="*/ 7140 h 21461"/>
              <a:gd name="connsiteX30" fmla="*/ 13720 w 21214"/>
              <a:gd name="connsiteY30" fmla="*/ 9000 h 21461"/>
              <a:gd name="connsiteX31" fmla="*/ 12218 w 21214"/>
              <a:gd name="connsiteY31" fmla="*/ 7339 h 21461"/>
              <a:gd name="connsiteX32" fmla="*/ 11579 w 21214"/>
              <a:gd name="connsiteY32" fmla="*/ 9997 h 21461"/>
              <a:gd name="connsiteX33" fmla="*/ 10431 w 21214"/>
              <a:gd name="connsiteY33" fmla="*/ 10576 h 21461"/>
              <a:gd name="connsiteX34" fmla="*/ 9879 w 21214"/>
              <a:gd name="connsiteY34" fmla="*/ 11154 h 21461"/>
              <a:gd name="connsiteX35" fmla="*/ 9801 w 21214"/>
              <a:gd name="connsiteY35" fmla="*/ 9313 h 21461"/>
              <a:gd name="connsiteX36" fmla="*/ 9322 w 21214"/>
              <a:gd name="connsiteY36" fmla="*/ 5100 h 21461"/>
              <a:gd name="connsiteX37" fmla="*/ 6665 w 21214"/>
              <a:gd name="connsiteY37" fmla="*/ 1759 h 21461"/>
              <a:gd name="connsiteX38" fmla="*/ 5426 w 21214"/>
              <a:gd name="connsiteY38" fmla="*/ 22 h 21461"/>
              <a:gd name="connsiteX39" fmla="*/ 4348 w 21214"/>
              <a:gd name="connsiteY39" fmla="*/ 1000 h 21461"/>
              <a:gd name="connsiteX40" fmla="*/ 3731 w 21214"/>
              <a:gd name="connsiteY40" fmla="*/ 1285 h 21461"/>
              <a:gd name="connsiteX41" fmla="*/ 2884 w 21214"/>
              <a:gd name="connsiteY41" fmla="*/ 1902 h 21461"/>
              <a:gd name="connsiteX42" fmla="*/ 1337 w 21214"/>
              <a:gd name="connsiteY42" fmla="*/ 632 h 21461"/>
              <a:gd name="connsiteX43" fmla="*/ 259 w 21214"/>
              <a:gd name="connsiteY43" fmla="*/ 2310 h 21461"/>
              <a:gd name="connsiteX44" fmla="*/ 226 w 21214"/>
              <a:gd name="connsiteY44" fmla="*/ 7064 h 21461"/>
              <a:gd name="connsiteX45" fmla="*/ 141 w 21214"/>
              <a:gd name="connsiteY45" fmla="*/ 7472 h 2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1214" h="21461" extrusionOk="0">
                <a:moveTo>
                  <a:pt x="141" y="7472"/>
                </a:moveTo>
                <a:cubicBezTo>
                  <a:pt x="354" y="7577"/>
                  <a:pt x="572" y="7643"/>
                  <a:pt x="813" y="7662"/>
                </a:cubicBezTo>
                <a:cubicBezTo>
                  <a:pt x="1154" y="7690"/>
                  <a:pt x="1410" y="7501"/>
                  <a:pt x="1733" y="7339"/>
                </a:cubicBezTo>
                <a:cubicBezTo>
                  <a:pt x="1951" y="7225"/>
                  <a:pt x="2217" y="7377"/>
                  <a:pt x="2405" y="7254"/>
                </a:cubicBezTo>
                <a:cubicBezTo>
                  <a:pt x="2761" y="7026"/>
                  <a:pt x="3162" y="6390"/>
                  <a:pt x="3573" y="6656"/>
                </a:cubicBezTo>
                <a:cubicBezTo>
                  <a:pt x="4010" y="6931"/>
                  <a:pt x="4549" y="8013"/>
                  <a:pt x="4970" y="8639"/>
                </a:cubicBezTo>
                <a:cubicBezTo>
                  <a:pt x="5592" y="9551"/>
                  <a:pt x="7435" y="13242"/>
                  <a:pt x="7961" y="12521"/>
                </a:cubicBezTo>
                <a:cubicBezTo>
                  <a:pt x="7984" y="14201"/>
                  <a:pt x="8360" y="15159"/>
                  <a:pt x="8573" y="16592"/>
                </a:cubicBezTo>
                <a:cubicBezTo>
                  <a:pt x="8701" y="17447"/>
                  <a:pt x="8342" y="17608"/>
                  <a:pt x="8696" y="18339"/>
                </a:cubicBezTo>
                <a:cubicBezTo>
                  <a:pt x="8936" y="18832"/>
                  <a:pt x="9112" y="18101"/>
                  <a:pt x="9290" y="17959"/>
                </a:cubicBezTo>
                <a:cubicBezTo>
                  <a:pt x="9696" y="17646"/>
                  <a:pt x="10107" y="17817"/>
                  <a:pt x="10541" y="17750"/>
                </a:cubicBezTo>
                <a:cubicBezTo>
                  <a:pt x="11168" y="17655"/>
                  <a:pt x="10854" y="17067"/>
                  <a:pt x="11190" y="15454"/>
                </a:cubicBezTo>
                <a:cubicBezTo>
                  <a:pt x="11770" y="15748"/>
                  <a:pt x="12279" y="17114"/>
                  <a:pt x="12875" y="17437"/>
                </a:cubicBezTo>
                <a:cubicBezTo>
                  <a:pt x="13658" y="17854"/>
                  <a:pt x="13459" y="17152"/>
                  <a:pt x="13868" y="15966"/>
                </a:cubicBezTo>
                <a:cubicBezTo>
                  <a:pt x="14119" y="15235"/>
                  <a:pt x="14713" y="15093"/>
                  <a:pt x="15042" y="14637"/>
                </a:cubicBezTo>
                <a:cubicBezTo>
                  <a:pt x="15370" y="14191"/>
                  <a:pt x="15739" y="13897"/>
                  <a:pt x="16080" y="13498"/>
                </a:cubicBezTo>
                <a:cubicBezTo>
                  <a:pt x="16501" y="13005"/>
                  <a:pt x="16568" y="12654"/>
                  <a:pt x="17072" y="13309"/>
                </a:cubicBezTo>
                <a:cubicBezTo>
                  <a:pt x="17426" y="13774"/>
                  <a:pt x="17782" y="14353"/>
                  <a:pt x="18128" y="14875"/>
                </a:cubicBezTo>
                <a:cubicBezTo>
                  <a:pt x="18905" y="16042"/>
                  <a:pt x="19637" y="15539"/>
                  <a:pt x="20395" y="17532"/>
                </a:cubicBezTo>
                <a:cubicBezTo>
                  <a:pt x="20322" y="18301"/>
                  <a:pt x="20412" y="19126"/>
                  <a:pt x="20450" y="19905"/>
                </a:cubicBezTo>
                <a:cubicBezTo>
                  <a:pt x="20492" y="20816"/>
                  <a:pt x="20562" y="21176"/>
                  <a:pt x="20653" y="21461"/>
                </a:cubicBezTo>
                <a:cubicBezTo>
                  <a:pt x="20685" y="20885"/>
                  <a:pt x="20716" y="20310"/>
                  <a:pt x="20748" y="19734"/>
                </a:cubicBezTo>
                <a:cubicBezTo>
                  <a:pt x="20951" y="17750"/>
                  <a:pt x="21430" y="14723"/>
                  <a:pt x="21104" y="12597"/>
                </a:cubicBezTo>
                <a:cubicBezTo>
                  <a:pt x="20843" y="10908"/>
                  <a:pt x="20643" y="11619"/>
                  <a:pt x="20595" y="9513"/>
                </a:cubicBezTo>
                <a:cubicBezTo>
                  <a:pt x="20578" y="8687"/>
                  <a:pt x="20510" y="7823"/>
                  <a:pt x="20593" y="6979"/>
                </a:cubicBezTo>
                <a:cubicBezTo>
                  <a:pt x="19941" y="5043"/>
                  <a:pt x="19261" y="5802"/>
                  <a:pt x="18574" y="4758"/>
                </a:cubicBezTo>
                <a:cubicBezTo>
                  <a:pt x="18266" y="4293"/>
                  <a:pt x="17955" y="3771"/>
                  <a:pt x="17639" y="3372"/>
                </a:cubicBezTo>
                <a:cubicBezTo>
                  <a:pt x="17190" y="2803"/>
                  <a:pt x="17123" y="3202"/>
                  <a:pt x="16726" y="3856"/>
                </a:cubicBezTo>
                <a:cubicBezTo>
                  <a:pt x="16405" y="4388"/>
                  <a:pt x="16064" y="4796"/>
                  <a:pt x="15754" y="5375"/>
                </a:cubicBezTo>
                <a:cubicBezTo>
                  <a:pt x="15445" y="5954"/>
                  <a:pt x="14899" y="6286"/>
                  <a:pt x="14655" y="7140"/>
                </a:cubicBezTo>
                <a:cubicBezTo>
                  <a:pt x="14259" y="8526"/>
                  <a:pt x="14425" y="9228"/>
                  <a:pt x="13720" y="9000"/>
                </a:cubicBezTo>
                <a:cubicBezTo>
                  <a:pt x="13181" y="8829"/>
                  <a:pt x="12742" y="7501"/>
                  <a:pt x="12218" y="7339"/>
                </a:cubicBezTo>
                <a:cubicBezTo>
                  <a:pt x="11877" y="9171"/>
                  <a:pt x="12153" y="9721"/>
                  <a:pt x="11579" y="9997"/>
                </a:cubicBezTo>
                <a:cubicBezTo>
                  <a:pt x="11180" y="10186"/>
                  <a:pt x="10809" y="10120"/>
                  <a:pt x="10431" y="10576"/>
                </a:cubicBezTo>
                <a:cubicBezTo>
                  <a:pt x="10265" y="10775"/>
                  <a:pt x="10090" y="11619"/>
                  <a:pt x="9879" y="11154"/>
                </a:cubicBezTo>
                <a:cubicBezTo>
                  <a:pt x="9571" y="10462"/>
                  <a:pt x="9902" y="10196"/>
                  <a:pt x="9801" y="9313"/>
                </a:cubicBezTo>
                <a:cubicBezTo>
                  <a:pt x="9633" y="7833"/>
                  <a:pt x="9310" y="6903"/>
                  <a:pt x="9322" y="5100"/>
                </a:cubicBezTo>
                <a:cubicBezTo>
                  <a:pt x="8829" y="6020"/>
                  <a:pt x="7216" y="2575"/>
                  <a:pt x="6665" y="1759"/>
                </a:cubicBezTo>
                <a:cubicBezTo>
                  <a:pt x="6291" y="1209"/>
                  <a:pt x="5820" y="193"/>
                  <a:pt x="5426" y="22"/>
                </a:cubicBezTo>
                <a:cubicBezTo>
                  <a:pt x="5055" y="-139"/>
                  <a:pt x="4677" y="658"/>
                  <a:pt x="4348" y="1000"/>
                </a:cubicBezTo>
                <a:cubicBezTo>
                  <a:pt x="4173" y="1180"/>
                  <a:pt x="3934" y="1095"/>
                  <a:pt x="3731" y="1285"/>
                </a:cubicBezTo>
                <a:cubicBezTo>
                  <a:pt x="3433" y="1550"/>
                  <a:pt x="3195" y="1826"/>
                  <a:pt x="2884" y="1902"/>
                </a:cubicBezTo>
                <a:cubicBezTo>
                  <a:pt x="2310" y="2025"/>
                  <a:pt x="1845" y="739"/>
                  <a:pt x="1337" y="632"/>
                </a:cubicBezTo>
                <a:cubicBezTo>
                  <a:pt x="712" y="500"/>
                  <a:pt x="514" y="488"/>
                  <a:pt x="259" y="2310"/>
                </a:cubicBezTo>
                <a:cubicBezTo>
                  <a:pt x="28" y="3951"/>
                  <a:pt x="-170" y="5593"/>
                  <a:pt x="226" y="7064"/>
                </a:cubicBezTo>
                <a:cubicBezTo>
                  <a:pt x="211" y="7131"/>
                  <a:pt x="176" y="7282"/>
                  <a:pt x="141" y="7472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23403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4951CEF-6D60-4F1C-804C-84B529F3F4D7}"/>
              </a:ext>
            </a:extLst>
          </p:cNvPr>
          <p:cNvGrpSpPr/>
          <p:nvPr/>
        </p:nvGrpSpPr>
        <p:grpSpPr>
          <a:xfrm flipH="1">
            <a:off x="-133350" y="1781121"/>
            <a:ext cx="11320272" cy="3694802"/>
            <a:chOff x="1059172" y="1781121"/>
            <a:chExt cx="11323329" cy="3694802"/>
          </a:xfrm>
        </p:grpSpPr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9EBCB0CD-1EFB-4032-9050-9156E7BF8028}"/>
                </a:ext>
              </a:extLst>
            </p:cNvPr>
            <p:cNvSpPr/>
            <p:nvPr/>
          </p:nvSpPr>
          <p:spPr>
            <a:xfrm>
              <a:off x="1059172" y="4728433"/>
              <a:ext cx="1400541" cy="747490"/>
            </a:xfrm>
            <a:custGeom>
              <a:avLst/>
              <a:gdLst>
                <a:gd name="connsiteX0" fmla="*/ 1322340 w 1400541"/>
                <a:gd name="connsiteY0" fmla="*/ 89264 h 747490"/>
                <a:gd name="connsiteX1" fmla="*/ 1353407 w 1400541"/>
                <a:gd name="connsiteY1" fmla="*/ 99426 h 747490"/>
                <a:gd name="connsiteX2" fmla="*/ 1400541 w 1400541"/>
                <a:gd name="connsiteY2" fmla="*/ 120727 h 747490"/>
                <a:gd name="connsiteX3" fmla="*/ 1392661 w 1400541"/>
                <a:gd name="connsiteY3" fmla="*/ 158805 h 747490"/>
                <a:gd name="connsiteX4" fmla="*/ 1326404 w 1400541"/>
                <a:gd name="connsiteY4" fmla="*/ 210796 h 747490"/>
                <a:gd name="connsiteX5" fmla="*/ 1212517 w 1400541"/>
                <a:gd name="connsiteY5" fmla="*/ 169033 h 747490"/>
                <a:gd name="connsiteX6" fmla="*/ 1202621 w 1400541"/>
                <a:gd name="connsiteY6" fmla="*/ 165342 h 747490"/>
                <a:gd name="connsiteX7" fmla="*/ 1227783 w 1400541"/>
                <a:gd name="connsiteY7" fmla="*/ 168194 h 747490"/>
                <a:gd name="connsiteX8" fmla="*/ 1286655 w 1400541"/>
                <a:gd name="connsiteY8" fmla="*/ 131297 h 747490"/>
                <a:gd name="connsiteX9" fmla="*/ 1322340 w 1400541"/>
                <a:gd name="connsiteY9" fmla="*/ 89264 h 747490"/>
                <a:gd name="connsiteX10" fmla="*/ 842563 w 1400541"/>
                <a:gd name="connsiteY10" fmla="*/ 70 h 747490"/>
                <a:gd name="connsiteX11" fmla="*/ 902619 w 1400541"/>
                <a:gd name="connsiteY11" fmla="*/ 5444 h 747490"/>
                <a:gd name="connsiteX12" fmla="*/ 929966 w 1400541"/>
                <a:gd name="connsiteY12" fmla="*/ 15152 h 747490"/>
                <a:gd name="connsiteX13" fmla="*/ 1007089 w 1400541"/>
                <a:gd name="connsiteY13" fmla="*/ 46876 h 747490"/>
                <a:gd name="connsiteX14" fmla="*/ 950919 w 1400541"/>
                <a:gd name="connsiteY14" fmla="*/ 105055 h 747490"/>
                <a:gd name="connsiteX15" fmla="*/ 951903 w 1400541"/>
                <a:gd name="connsiteY15" fmla="*/ 169475 h 747490"/>
                <a:gd name="connsiteX16" fmla="*/ 952853 w 1400541"/>
                <a:gd name="connsiteY16" fmla="*/ 195800 h 747490"/>
                <a:gd name="connsiteX17" fmla="*/ 980880 w 1400541"/>
                <a:gd name="connsiteY17" fmla="*/ 207747 h 747490"/>
                <a:gd name="connsiteX18" fmla="*/ 1027000 w 1400541"/>
                <a:gd name="connsiteY18" fmla="*/ 211552 h 747490"/>
                <a:gd name="connsiteX19" fmla="*/ 1122782 w 1400541"/>
                <a:gd name="connsiteY19" fmla="*/ 159728 h 747490"/>
                <a:gd name="connsiteX20" fmla="*/ 1176133 w 1400541"/>
                <a:gd name="connsiteY20" fmla="*/ 164759 h 747490"/>
                <a:gd name="connsiteX21" fmla="*/ 1143755 w 1400541"/>
                <a:gd name="connsiteY21" fmla="*/ 212562 h 747490"/>
                <a:gd name="connsiteX22" fmla="*/ 1087215 w 1400541"/>
                <a:gd name="connsiteY22" fmla="*/ 256674 h 747490"/>
                <a:gd name="connsiteX23" fmla="*/ 997000 w 1400541"/>
                <a:gd name="connsiteY23" fmla="*/ 250460 h 747490"/>
                <a:gd name="connsiteX24" fmla="*/ 972517 w 1400541"/>
                <a:gd name="connsiteY24" fmla="*/ 263504 h 747490"/>
                <a:gd name="connsiteX25" fmla="*/ 955793 w 1400541"/>
                <a:gd name="connsiteY25" fmla="*/ 277256 h 747490"/>
                <a:gd name="connsiteX26" fmla="*/ 956625 w 1400541"/>
                <a:gd name="connsiteY26" fmla="*/ 300291 h 747490"/>
                <a:gd name="connsiteX27" fmla="*/ 947034 w 1400541"/>
                <a:gd name="connsiteY27" fmla="*/ 407496 h 747490"/>
                <a:gd name="connsiteX28" fmla="*/ 985242 w 1400541"/>
                <a:gd name="connsiteY28" fmla="*/ 460250 h 747490"/>
                <a:gd name="connsiteX29" fmla="*/ 990937 w 1400541"/>
                <a:gd name="connsiteY29" fmla="*/ 460964 h 747490"/>
                <a:gd name="connsiteX30" fmla="*/ 991170 w 1400541"/>
                <a:gd name="connsiteY30" fmla="*/ 460336 h 747490"/>
                <a:gd name="connsiteX31" fmla="*/ 1017659 w 1400541"/>
                <a:gd name="connsiteY31" fmla="*/ 464029 h 747490"/>
                <a:gd name="connsiteX32" fmla="*/ 1024726 w 1400541"/>
                <a:gd name="connsiteY32" fmla="*/ 453787 h 747490"/>
                <a:gd name="connsiteX33" fmla="*/ 1024953 w 1400541"/>
                <a:gd name="connsiteY33" fmla="*/ 454225 h 747490"/>
                <a:gd name="connsiteX34" fmla="*/ 1025042 w 1400541"/>
                <a:gd name="connsiteY34" fmla="*/ 454094 h 747490"/>
                <a:gd name="connsiteX35" fmla="*/ 1031928 w 1400541"/>
                <a:gd name="connsiteY35" fmla="*/ 478607 h 747490"/>
                <a:gd name="connsiteX36" fmla="*/ 1000400 w 1400541"/>
                <a:gd name="connsiteY36" fmla="*/ 516018 h 747490"/>
                <a:gd name="connsiteX37" fmla="*/ 963806 w 1400541"/>
                <a:gd name="connsiteY37" fmla="*/ 571180 h 747490"/>
                <a:gd name="connsiteX38" fmla="*/ 957880 w 1400541"/>
                <a:gd name="connsiteY38" fmla="*/ 571666 h 747490"/>
                <a:gd name="connsiteX39" fmla="*/ 938282 w 1400541"/>
                <a:gd name="connsiteY39" fmla="*/ 573314 h 747490"/>
                <a:gd name="connsiteX40" fmla="*/ 917618 w 1400541"/>
                <a:gd name="connsiteY40" fmla="*/ 574953 h 747490"/>
                <a:gd name="connsiteX41" fmla="*/ 916686 w 1400541"/>
                <a:gd name="connsiteY41" fmla="*/ 575029 h 747490"/>
                <a:gd name="connsiteX42" fmla="*/ 903258 w 1400541"/>
                <a:gd name="connsiteY42" fmla="*/ 634594 h 747490"/>
                <a:gd name="connsiteX43" fmla="*/ 883633 w 1400541"/>
                <a:gd name="connsiteY43" fmla="*/ 696310 h 747490"/>
                <a:gd name="connsiteX44" fmla="*/ 865379 w 1400541"/>
                <a:gd name="connsiteY44" fmla="*/ 710989 h 747490"/>
                <a:gd name="connsiteX45" fmla="*/ 865158 w 1400541"/>
                <a:gd name="connsiteY45" fmla="*/ 711016 h 747490"/>
                <a:gd name="connsiteX46" fmla="*/ 865059 w 1400541"/>
                <a:gd name="connsiteY46" fmla="*/ 711066 h 747490"/>
                <a:gd name="connsiteX47" fmla="*/ 852863 w 1400541"/>
                <a:gd name="connsiteY47" fmla="*/ 712495 h 747490"/>
                <a:gd name="connsiteX48" fmla="*/ 839563 w 1400541"/>
                <a:gd name="connsiteY48" fmla="*/ 714096 h 747490"/>
                <a:gd name="connsiteX49" fmla="*/ 796771 w 1400541"/>
                <a:gd name="connsiteY49" fmla="*/ 721967 h 747490"/>
                <a:gd name="connsiteX50" fmla="*/ 796641 w 1400541"/>
                <a:gd name="connsiteY50" fmla="*/ 721958 h 747490"/>
                <a:gd name="connsiteX51" fmla="*/ 796468 w 1400541"/>
                <a:gd name="connsiteY51" fmla="*/ 721990 h 747490"/>
                <a:gd name="connsiteX52" fmla="*/ 767737 w 1400541"/>
                <a:gd name="connsiteY52" fmla="*/ 720180 h 747490"/>
                <a:gd name="connsiteX53" fmla="*/ 749994 w 1400541"/>
                <a:gd name="connsiteY53" fmla="*/ 722035 h 747490"/>
                <a:gd name="connsiteX54" fmla="*/ 739568 w 1400541"/>
                <a:gd name="connsiteY54" fmla="*/ 723146 h 747490"/>
                <a:gd name="connsiteX55" fmla="*/ 704007 w 1400541"/>
                <a:gd name="connsiteY55" fmla="*/ 747451 h 747490"/>
                <a:gd name="connsiteX56" fmla="*/ 703850 w 1400541"/>
                <a:gd name="connsiteY56" fmla="*/ 747396 h 747490"/>
                <a:gd name="connsiteX57" fmla="*/ 703683 w 1400541"/>
                <a:gd name="connsiteY57" fmla="*/ 747484 h 747490"/>
                <a:gd name="connsiteX58" fmla="*/ 667820 w 1400541"/>
                <a:gd name="connsiteY58" fmla="*/ 733563 h 747490"/>
                <a:gd name="connsiteX59" fmla="*/ 651673 w 1400541"/>
                <a:gd name="connsiteY59" fmla="*/ 733558 h 747490"/>
                <a:gd name="connsiteX60" fmla="*/ 649319 w 1400541"/>
                <a:gd name="connsiteY60" fmla="*/ 733631 h 747490"/>
                <a:gd name="connsiteX61" fmla="*/ 635737 w 1400541"/>
                <a:gd name="connsiteY61" fmla="*/ 734067 h 747490"/>
                <a:gd name="connsiteX62" fmla="*/ 619367 w 1400541"/>
                <a:gd name="connsiteY62" fmla="*/ 733997 h 747490"/>
                <a:gd name="connsiteX63" fmla="*/ 581052 w 1400541"/>
                <a:gd name="connsiteY63" fmla="*/ 733850 h 747490"/>
                <a:gd name="connsiteX64" fmla="*/ 557311 w 1400541"/>
                <a:gd name="connsiteY64" fmla="*/ 735404 h 747490"/>
                <a:gd name="connsiteX65" fmla="*/ 526576 w 1400541"/>
                <a:gd name="connsiteY65" fmla="*/ 737421 h 747490"/>
                <a:gd name="connsiteX66" fmla="*/ 447108 w 1400541"/>
                <a:gd name="connsiteY66" fmla="*/ 733697 h 747490"/>
                <a:gd name="connsiteX67" fmla="*/ 382732 w 1400541"/>
                <a:gd name="connsiteY67" fmla="*/ 730713 h 747490"/>
                <a:gd name="connsiteX68" fmla="*/ 382509 w 1400541"/>
                <a:gd name="connsiteY68" fmla="*/ 730670 h 747490"/>
                <a:gd name="connsiteX69" fmla="*/ 382400 w 1400541"/>
                <a:gd name="connsiteY69" fmla="*/ 730665 h 747490"/>
                <a:gd name="connsiteX70" fmla="*/ 242262 w 1400541"/>
                <a:gd name="connsiteY70" fmla="*/ 694986 h 747490"/>
                <a:gd name="connsiteX71" fmla="*/ 123661 w 1400541"/>
                <a:gd name="connsiteY71" fmla="*/ 649022 h 747490"/>
                <a:gd name="connsiteX72" fmla="*/ 80587 w 1400541"/>
                <a:gd name="connsiteY72" fmla="*/ 616156 h 747490"/>
                <a:gd name="connsiteX73" fmla="*/ 31262 w 1400541"/>
                <a:gd name="connsiteY73" fmla="*/ 578237 h 747490"/>
                <a:gd name="connsiteX74" fmla="*/ 11508 w 1400541"/>
                <a:gd name="connsiteY74" fmla="*/ 553362 h 747490"/>
                <a:gd name="connsiteX75" fmla="*/ 2728 w 1400541"/>
                <a:gd name="connsiteY75" fmla="*/ 527983 h 747490"/>
                <a:gd name="connsiteX76" fmla="*/ 1846 w 1400541"/>
                <a:gd name="connsiteY76" fmla="*/ 526447 h 747490"/>
                <a:gd name="connsiteX77" fmla="*/ 1815 w 1400541"/>
                <a:gd name="connsiteY77" fmla="*/ 525343 h 747490"/>
                <a:gd name="connsiteX78" fmla="*/ 867 w 1400541"/>
                <a:gd name="connsiteY78" fmla="*/ 522602 h 747490"/>
                <a:gd name="connsiteX79" fmla="*/ 1054 w 1400541"/>
                <a:gd name="connsiteY79" fmla="*/ 498046 h 747490"/>
                <a:gd name="connsiteX80" fmla="*/ 0 w 1400541"/>
                <a:gd name="connsiteY80" fmla="*/ 460253 h 747490"/>
                <a:gd name="connsiteX81" fmla="*/ 1382 w 1400541"/>
                <a:gd name="connsiteY81" fmla="*/ 454958 h 747490"/>
                <a:gd name="connsiteX82" fmla="*/ 1407 w 1400541"/>
                <a:gd name="connsiteY82" fmla="*/ 451604 h 747490"/>
                <a:gd name="connsiteX83" fmla="*/ 1989 w 1400541"/>
                <a:gd name="connsiteY83" fmla="*/ 452631 h 747490"/>
                <a:gd name="connsiteX84" fmla="*/ 14868 w 1400541"/>
                <a:gd name="connsiteY84" fmla="*/ 403289 h 747490"/>
                <a:gd name="connsiteX85" fmla="*/ 8578 w 1400541"/>
                <a:gd name="connsiteY85" fmla="*/ 412493 h 747490"/>
                <a:gd name="connsiteX86" fmla="*/ 37659 w 1400541"/>
                <a:gd name="connsiteY86" fmla="*/ 232039 h 747490"/>
                <a:gd name="connsiteX87" fmla="*/ 153875 w 1400541"/>
                <a:gd name="connsiteY87" fmla="*/ 171326 h 747490"/>
                <a:gd name="connsiteX88" fmla="*/ 189100 w 1400541"/>
                <a:gd name="connsiteY88" fmla="*/ 162772 h 747490"/>
                <a:gd name="connsiteX89" fmla="*/ 210232 w 1400541"/>
                <a:gd name="connsiteY89" fmla="*/ 137438 h 747490"/>
                <a:gd name="connsiteX90" fmla="*/ 265418 w 1400541"/>
                <a:gd name="connsiteY90" fmla="*/ 99196 h 747490"/>
                <a:gd name="connsiteX91" fmla="*/ 326261 w 1400541"/>
                <a:gd name="connsiteY91" fmla="*/ 65148 h 747490"/>
                <a:gd name="connsiteX92" fmla="*/ 388530 w 1400541"/>
                <a:gd name="connsiteY92" fmla="*/ 56584 h 747490"/>
                <a:gd name="connsiteX93" fmla="*/ 459308 w 1400541"/>
                <a:gd name="connsiteY93" fmla="*/ 33770 h 747490"/>
                <a:gd name="connsiteX94" fmla="*/ 595651 w 1400541"/>
                <a:gd name="connsiteY94" fmla="*/ 12655 h 747490"/>
                <a:gd name="connsiteX95" fmla="*/ 729190 w 1400541"/>
                <a:gd name="connsiteY95" fmla="*/ 4612 h 747490"/>
                <a:gd name="connsiteX96" fmla="*/ 788360 w 1400541"/>
                <a:gd name="connsiteY96" fmla="*/ 7940 h 747490"/>
                <a:gd name="connsiteX97" fmla="*/ 842563 w 1400541"/>
                <a:gd name="connsiteY97" fmla="*/ 70 h 747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1400541" h="747490">
                  <a:moveTo>
                    <a:pt x="1322340" y="89264"/>
                  </a:moveTo>
                  <a:cubicBezTo>
                    <a:pt x="1329937" y="90600"/>
                    <a:pt x="1339905" y="93975"/>
                    <a:pt x="1353407" y="99426"/>
                  </a:cubicBezTo>
                  <a:cubicBezTo>
                    <a:pt x="1363642" y="103453"/>
                    <a:pt x="1381253" y="112009"/>
                    <a:pt x="1400541" y="120727"/>
                  </a:cubicBezTo>
                  <a:lnTo>
                    <a:pt x="1392661" y="158805"/>
                  </a:lnTo>
                  <a:cubicBezTo>
                    <a:pt x="1348376" y="151591"/>
                    <a:pt x="1359784" y="201407"/>
                    <a:pt x="1326404" y="210796"/>
                  </a:cubicBezTo>
                  <a:cubicBezTo>
                    <a:pt x="1304101" y="217003"/>
                    <a:pt x="1236002" y="178596"/>
                    <a:pt x="1212517" y="169033"/>
                  </a:cubicBezTo>
                  <a:cubicBezTo>
                    <a:pt x="1208824" y="167523"/>
                    <a:pt x="1205810" y="166517"/>
                    <a:pt x="1202621" y="165342"/>
                  </a:cubicBezTo>
                  <a:cubicBezTo>
                    <a:pt x="1210501" y="167020"/>
                    <a:pt x="1218894" y="168026"/>
                    <a:pt x="1227783" y="168194"/>
                  </a:cubicBezTo>
                  <a:cubicBezTo>
                    <a:pt x="1268036" y="168530"/>
                    <a:pt x="1274743" y="164000"/>
                    <a:pt x="1286655" y="131297"/>
                  </a:cubicBezTo>
                  <a:cubicBezTo>
                    <a:pt x="1298104" y="99597"/>
                    <a:pt x="1299549" y="85255"/>
                    <a:pt x="1322340" y="89264"/>
                  </a:cubicBezTo>
                  <a:close/>
                  <a:moveTo>
                    <a:pt x="842563" y="70"/>
                  </a:moveTo>
                  <a:cubicBezTo>
                    <a:pt x="863369" y="1422"/>
                    <a:pt x="882650" y="3433"/>
                    <a:pt x="902619" y="5444"/>
                  </a:cubicBezTo>
                  <a:cubicBezTo>
                    <a:pt x="911669" y="6276"/>
                    <a:pt x="920916" y="13314"/>
                    <a:pt x="929966" y="15152"/>
                  </a:cubicBezTo>
                  <a:cubicBezTo>
                    <a:pt x="946394" y="19035"/>
                    <a:pt x="988005" y="32280"/>
                    <a:pt x="1007089" y="46876"/>
                  </a:cubicBezTo>
                  <a:cubicBezTo>
                    <a:pt x="1000892" y="81583"/>
                    <a:pt x="966364" y="78219"/>
                    <a:pt x="950919" y="105055"/>
                  </a:cubicBezTo>
                  <a:cubicBezTo>
                    <a:pt x="937688" y="127869"/>
                    <a:pt x="949886" y="147181"/>
                    <a:pt x="951903" y="169475"/>
                  </a:cubicBezTo>
                  <a:lnTo>
                    <a:pt x="952853" y="195800"/>
                  </a:lnTo>
                  <a:lnTo>
                    <a:pt x="980880" y="207747"/>
                  </a:lnTo>
                  <a:cubicBezTo>
                    <a:pt x="995830" y="213027"/>
                    <a:pt x="1011027" y="215769"/>
                    <a:pt x="1027000" y="211552"/>
                  </a:cubicBezTo>
                  <a:cubicBezTo>
                    <a:pt x="1062080" y="202326"/>
                    <a:pt x="1085053" y="167945"/>
                    <a:pt x="1122782" y="159728"/>
                  </a:cubicBezTo>
                  <a:cubicBezTo>
                    <a:pt x="1141052" y="155706"/>
                    <a:pt x="1158187" y="160059"/>
                    <a:pt x="1176133" y="164759"/>
                  </a:cubicBezTo>
                  <a:cubicBezTo>
                    <a:pt x="1158998" y="164428"/>
                    <a:pt x="1155863" y="179852"/>
                    <a:pt x="1143755" y="212562"/>
                  </a:cubicBezTo>
                  <a:cubicBezTo>
                    <a:pt x="1130512" y="248615"/>
                    <a:pt x="1123971" y="254150"/>
                    <a:pt x="1087215" y="256674"/>
                  </a:cubicBezTo>
                  <a:cubicBezTo>
                    <a:pt x="1051864" y="259024"/>
                    <a:pt x="1027378" y="240398"/>
                    <a:pt x="997000" y="250460"/>
                  </a:cubicBezTo>
                  <a:cubicBezTo>
                    <a:pt x="988230" y="253398"/>
                    <a:pt x="980176" y="258022"/>
                    <a:pt x="972517" y="263504"/>
                  </a:cubicBezTo>
                  <a:lnTo>
                    <a:pt x="955793" y="277256"/>
                  </a:lnTo>
                  <a:lnTo>
                    <a:pt x="956625" y="300291"/>
                  </a:lnTo>
                  <a:cubicBezTo>
                    <a:pt x="958445" y="336349"/>
                    <a:pt x="954756" y="372443"/>
                    <a:pt x="947034" y="407496"/>
                  </a:cubicBezTo>
                  <a:cubicBezTo>
                    <a:pt x="935229" y="462077"/>
                    <a:pt x="955103" y="459496"/>
                    <a:pt x="985242" y="460250"/>
                  </a:cubicBezTo>
                  <a:lnTo>
                    <a:pt x="990937" y="460964"/>
                  </a:lnTo>
                  <a:lnTo>
                    <a:pt x="991170" y="460336"/>
                  </a:lnTo>
                  <a:cubicBezTo>
                    <a:pt x="999583" y="460665"/>
                    <a:pt x="1008477" y="461338"/>
                    <a:pt x="1017659" y="464029"/>
                  </a:cubicBezTo>
                  <a:cubicBezTo>
                    <a:pt x="1020015" y="460500"/>
                    <a:pt x="1022371" y="457151"/>
                    <a:pt x="1024726" y="453787"/>
                  </a:cubicBezTo>
                  <a:lnTo>
                    <a:pt x="1024953" y="454225"/>
                  </a:lnTo>
                  <a:lnTo>
                    <a:pt x="1025042" y="454094"/>
                  </a:lnTo>
                  <a:cubicBezTo>
                    <a:pt x="1026911" y="451598"/>
                    <a:pt x="1030600" y="481623"/>
                    <a:pt x="1031928" y="478607"/>
                  </a:cubicBezTo>
                  <a:cubicBezTo>
                    <a:pt x="1028584" y="494209"/>
                    <a:pt x="1008958" y="503258"/>
                    <a:pt x="1000400" y="516018"/>
                  </a:cubicBezTo>
                  <a:cubicBezTo>
                    <a:pt x="983775" y="540669"/>
                    <a:pt x="993514" y="557936"/>
                    <a:pt x="963806" y="571180"/>
                  </a:cubicBezTo>
                  <a:lnTo>
                    <a:pt x="957880" y="571666"/>
                  </a:lnTo>
                  <a:lnTo>
                    <a:pt x="938282" y="573314"/>
                  </a:lnTo>
                  <a:lnTo>
                    <a:pt x="917618" y="574953"/>
                  </a:lnTo>
                  <a:lnTo>
                    <a:pt x="916686" y="575029"/>
                  </a:lnTo>
                  <a:cubicBezTo>
                    <a:pt x="894700" y="588135"/>
                    <a:pt x="905619" y="619478"/>
                    <a:pt x="903258" y="634594"/>
                  </a:cubicBezTo>
                  <a:cubicBezTo>
                    <a:pt x="900406" y="652381"/>
                    <a:pt x="895241" y="681887"/>
                    <a:pt x="883633" y="696310"/>
                  </a:cubicBezTo>
                  <a:cubicBezTo>
                    <a:pt x="875936" y="705949"/>
                    <a:pt x="871288" y="709433"/>
                    <a:pt x="865379" y="710989"/>
                  </a:cubicBezTo>
                  <a:lnTo>
                    <a:pt x="865158" y="711016"/>
                  </a:lnTo>
                  <a:lnTo>
                    <a:pt x="865059" y="711066"/>
                  </a:lnTo>
                  <a:lnTo>
                    <a:pt x="852863" y="712495"/>
                  </a:lnTo>
                  <a:lnTo>
                    <a:pt x="839563" y="714096"/>
                  </a:lnTo>
                  <a:cubicBezTo>
                    <a:pt x="823774" y="716454"/>
                    <a:pt x="814380" y="721482"/>
                    <a:pt x="796771" y="721967"/>
                  </a:cubicBezTo>
                  <a:lnTo>
                    <a:pt x="796641" y="721958"/>
                  </a:lnTo>
                  <a:lnTo>
                    <a:pt x="796468" y="721990"/>
                  </a:lnTo>
                  <a:cubicBezTo>
                    <a:pt x="787911" y="722237"/>
                    <a:pt x="777803" y="720810"/>
                    <a:pt x="767737" y="720180"/>
                  </a:cubicBezTo>
                  <a:lnTo>
                    <a:pt x="749994" y="722035"/>
                  </a:lnTo>
                  <a:lnTo>
                    <a:pt x="739568" y="723146"/>
                  </a:lnTo>
                  <a:cubicBezTo>
                    <a:pt x="722107" y="730357"/>
                    <a:pt x="723485" y="746618"/>
                    <a:pt x="704007" y="747451"/>
                  </a:cubicBezTo>
                  <a:lnTo>
                    <a:pt x="703850" y="747396"/>
                  </a:lnTo>
                  <a:lnTo>
                    <a:pt x="703683" y="747484"/>
                  </a:lnTo>
                  <a:cubicBezTo>
                    <a:pt x="693972" y="747814"/>
                    <a:pt x="678684" y="735238"/>
                    <a:pt x="667820" y="733563"/>
                  </a:cubicBezTo>
                  <a:cubicBezTo>
                    <a:pt x="662364" y="732637"/>
                    <a:pt x="657027" y="733055"/>
                    <a:pt x="651673" y="733558"/>
                  </a:cubicBezTo>
                  <a:lnTo>
                    <a:pt x="649319" y="733631"/>
                  </a:lnTo>
                  <a:lnTo>
                    <a:pt x="635737" y="734067"/>
                  </a:lnTo>
                  <a:lnTo>
                    <a:pt x="619367" y="733997"/>
                  </a:lnTo>
                  <a:lnTo>
                    <a:pt x="581052" y="733850"/>
                  </a:lnTo>
                  <a:lnTo>
                    <a:pt x="557311" y="735404"/>
                  </a:lnTo>
                  <a:lnTo>
                    <a:pt x="526576" y="737421"/>
                  </a:lnTo>
                  <a:lnTo>
                    <a:pt x="447108" y="733697"/>
                  </a:lnTo>
                  <a:lnTo>
                    <a:pt x="382732" y="730713"/>
                  </a:lnTo>
                  <a:lnTo>
                    <a:pt x="382509" y="730670"/>
                  </a:lnTo>
                  <a:lnTo>
                    <a:pt x="382400" y="730665"/>
                  </a:lnTo>
                  <a:cubicBezTo>
                    <a:pt x="335178" y="724248"/>
                    <a:pt x="288630" y="713012"/>
                    <a:pt x="242262" y="694986"/>
                  </a:cubicBezTo>
                  <a:cubicBezTo>
                    <a:pt x="203033" y="679720"/>
                    <a:pt x="162073" y="666293"/>
                    <a:pt x="123661" y="649022"/>
                  </a:cubicBezTo>
                  <a:cubicBezTo>
                    <a:pt x="100538" y="638630"/>
                    <a:pt x="96355" y="634594"/>
                    <a:pt x="80587" y="616156"/>
                  </a:cubicBezTo>
                  <a:cubicBezTo>
                    <a:pt x="64289" y="597197"/>
                    <a:pt x="50203" y="594506"/>
                    <a:pt x="31262" y="578237"/>
                  </a:cubicBezTo>
                  <a:cubicBezTo>
                    <a:pt x="23005" y="571153"/>
                    <a:pt x="16497" y="562748"/>
                    <a:pt x="11508" y="553362"/>
                  </a:cubicBezTo>
                  <a:lnTo>
                    <a:pt x="2728" y="527983"/>
                  </a:lnTo>
                  <a:lnTo>
                    <a:pt x="1846" y="526447"/>
                  </a:lnTo>
                  <a:lnTo>
                    <a:pt x="1815" y="525343"/>
                  </a:lnTo>
                  <a:lnTo>
                    <a:pt x="867" y="522602"/>
                  </a:lnTo>
                  <a:lnTo>
                    <a:pt x="1054" y="498046"/>
                  </a:lnTo>
                  <a:lnTo>
                    <a:pt x="0" y="460253"/>
                  </a:lnTo>
                  <a:lnTo>
                    <a:pt x="1382" y="454958"/>
                  </a:lnTo>
                  <a:lnTo>
                    <a:pt x="1407" y="451604"/>
                  </a:lnTo>
                  <a:lnTo>
                    <a:pt x="1989" y="452631"/>
                  </a:lnTo>
                  <a:lnTo>
                    <a:pt x="14868" y="403289"/>
                  </a:lnTo>
                  <a:lnTo>
                    <a:pt x="8578" y="412493"/>
                  </a:lnTo>
                  <a:cubicBezTo>
                    <a:pt x="18254" y="352342"/>
                    <a:pt x="27983" y="292190"/>
                    <a:pt x="37659" y="232039"/>
                  </a:cubicBezTo>
                  <a:cubicBezTo>
                    <a:pt x="50591" y="195809"/>
                    <a:pt x="108250" y="181579"/>
                    <a:pt x="153875" y="171326"/>
                  </a:cubicBezTo>
                  <a:lnTo>
                    <a:pt x="189100" y="162772"/>
                  </a:lnTo>
                  <a:lnTo>
                    <a:pt x="210232" y="137438"/>
                  </a:lnTo>
                  <a:cubicBezTo>
                    <a:pt x="224151" y="122668"/>
                    <a:pt x="247760" y="109424"/>
                    <a:pt x="265418" y="99196"/>
                  </a:cubicBezTo>
                  <a:cubicBezTo>
                    <a:pt x="283863" y="88447"/>
                    <a:pt x="305799" y="70349"/>
                    <a:pt x="326261" y="65148"/>
                  </a:cubicBezTo>
                  <a:cubicBezTo>
                    <a:pt x="351444" y="58595"/>
                    <a:pt x="363494" y="66812"/>
                    <a:pt x="388530" y="56584"/>
                  </a:cubicBezTo>
                  <a:cubicBezTo>
                    <a:pt x="413172" y="46530"/>
                    <a:pt x="432600" y="37480"/>
                    <a:pt x="459308" y="33770"/>
                  </a:cubicBezTo>
                  <a:cubicBezTo>
                    <a:pt x="506428" y="27252"/>
                    <a:pt x="552367" y="13661"/>
                    <a:pt x="595651" y="12655"/>
                  </a:cubicBezTo>
                  <a:cubicBezTo>
                    <a:pt x="641098" y="11650"/>
                    <a:pt x="684579" y="7940"/>
                    <a:pt x="729190" y="4612"/>
                  </a:cubicBezTo>
                  <a:cubicBezTo>
                    <a:pt x="751963" y="2913"/>
                    <a:pt x="765883" y="6276"/>
                    <a:pt x="788360" y="7940"/>
                  </a:cubicBezTo>
                  <a:cubicBezTo>
                    <a:pt x="805133" y="9119"/>
                    <a:pt x="825643" y="-936"/>
                    <a:pt x="842563" y="7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254000" dist="203200" dir="5400000" algn="ctr" rotWithShape="0">
                <a:srgbClr val="000000">
                  <a:alpha val="40000"/>
                </a:srgbClr>
              </a:outerShdw>
            </a:effectLst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75634C2-FC77-49BC-84AE-743C523ABFB7}"/>
                </a:ext>
              </a:extLst>
            </p:cNvPr>
            <p:cNvGrpSpPr/>
            <p:nvPr/>
          </p:nvGrpSpPr>
          <p:grpSpPr>
            <a:xfrm>
              <a:off x="1910201" y="1891832"/>
              <a:ext cx="10472300" cy="3134573"/>
              <a:chOff x="1910201" y="1848261"/>
              <a:chExt cx="10472300" cy="3288871"/>
            </a:xfrm>
          </p:grpSpPr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237A51D2-1F18-4E82-BFC1-B50C2A4C9E52}"/>
                  </a:ext>
                </a:extLst>
              </p:cNvPr>
              <p:cNvSpPr/>
              <p:nvPr/>
            </p:nvSpPr>
            <p:spPr>
              <a:xfrm>
                <a:off x="2355732" y="1955770"/>
                <a:ext cx="10018568" cy="3076162"/>
              </a:xfrm>
              <a:custGeom>
                <a:avLst/>
                <a:gdLst>
                  <a:gd name="connsiteX0" fmla="*/ 2720555 w 10018568"/>
                  <a:gd name="connsiteY0" fmla="*/ 2927706 h 3076162"/>
                  <a:gd name="connsiteX1" fmla="*/ 2720737 w 10018568"/>
                  <a:gd name="connsiteY1" fmla="*/ 2927758 h 3076162"/>
                  <a:gd name="connsiteX2" fmla="*/ 2720555 w 10018568"/>
                  <a:gd name="connsiteY2" fmla="*/ 2932011 h 3076162"/>
                  <a:gd name="connsiteX3" fmla="*/ 5797194 w 10018568"/>
                  <a:gd name="connsiteY3" fmla="*/ 1090 h 3076162"/>
                  <a:gd name="connsiteX4" fmla="*/ 5894160 w 10018568"/>
                  <a:gd name="connsiteY4" fmla="*/ 23003 h 3076162"/>
                  <a:gd name="connsiteX5" fmla="*/ 6001223 w 10018568"/>
                  <a:gd name="connsiteY5" fmla="*/ 80397 h 3076162"/>
                  <a:gd name="connsiteX6" fmla="*/ 6086186 w 10018568"/>
                  <a:gd name="connsiteY6" fmla="*/ 115120 h 3076162"/>
                  <a:gd name="connsiteX7" fmla="*/ 6174588 w 10018568"/>
                  <a:gd name="connsiteY7" fmla="*/ 143386 h 3076162"/>
                  <a:gd name="connsiteX8" fmla="*/ 6307190 w 10018568"/>
                  <a:gd name="connsiteY8" fmla="*/ 140660 h 3076162"/>
                  <a:gd name="connsiteX9" fmla="*/ 6312592 w 10018568"/>
                  <a:gd name="connsiteY9" fmla="*/ 114259 h 3076162"/>
                  <a:gd name="connsiteX10" fmla="*/ 6446176 w 10018568"/>
                  <a:gd name="connsiteY10" fmla="*/ 111246 h 3076162"/>
                  <a:gd name="connsiteX11" fmla="*/ 6530157 w 10018568"/>
                  <a:gd name="connsiteY11" fmla="*/ 130903 h 3076162"/>
                  <a:gd name="connsiteX12" fmla="*/ 6638694 w 10018568"/>
                  <a:gd name="connsiteY12" fmla="*/ 139799 h 3076162"/>
                  <a:gd name="connsiteX13" fmla="*/ 6772278 w 10018568"/>
                  <a:gd name="connsiteY13" fmla="*/ 122581 h 3076162"/>
                  <a:gd name="connsiteX14" fmla="*/ 6786520 w 10018568"/>
                  <a:gd name="connsiteY14" fmla="*/ 204511 h 3076162"/>
                  <a:gd name="connsiteX15" fmla="*/ 6835142 w 10018568"/>
                  <a:gd name="connsiteY15" fmla="*/ 206376 h 3076162"/>
                  <a:gd name="connsiteX16" fmla="*/ 6872466 w 10018568"/>
                  <a:gd name="connsiteY16" fmla="*/ 218716 h 3076162"/>
                  <a:gd name="connsiteX17" fmla="*/ 6927962 w 10018568"/>
                  <a:gd name="connsiteY17" fmla="*/ 236364 h 3076162"/>
                  <a:gd name="connsiteX18" fmla="*/ 6978548 w 10018568"/>
                  <a:gd name="connsiteY18" fmla="*/ 207524 h 3076162"/>
                  <a:gd name="connsiteX19" fmla="*/ 7080700 w 10018568"/>
                  <a:gd name="connsiteY19" fmla="*/ 191597 h 3076162"/>
                  <a:gd name="connsiteX20" fmla="*/ 7120972 w 10018568"/>
                  <a:gd name="connsiteY20" fmla="*/ 158022 h 3076162"/>
                  <a:gd name="connsiteX21" fmla="*/ 7190711 w 10018568"/>
                  <a:gd name="connsiteY21" fmla="*/ 159313 h 3076162"/>
                  <a:gd name="connsiteX22" fmla="*/ 7309562 w 10018568"/>
                  <a:gd name="connsiteY22" fmla="*/ 148121 h 3076162"/>
                  <a:gd name="connsiteX23" fmla="*/ 7376354 w 10018568"/>
                  <a:gd name="connsiteY23" fmla="*/ 92449 h 3076162"/>
                  <a:gd name="connsiteX24" fmla="*/ 7443636 w 10018568"/>
                  <a:gd name="connsiteY24" fmla="*/ 30894 h 3076162"/>
                  <a:gd name="connsiteX25" fmla="*/ 7546280 w 10018568"/>
                  <a:gd name="connsiteY25" fmla="*/ 48686 h 3076162"/>
                  <a:gd name="connsiteX26" fmla="*/ 7630262 w 10018568"/>
                  <a:gd name="connsiteY26" fmla="*/ 40364 h 3076162"/>
                  <a:gd name="connsiteX27" fmla="*/ 7816395 w 10018568"/>
                  <a:gd name="connsiteY27" fmla="*/ 89580 h 3076162"/>
                  <a:gd name="connsiteX28" fmla="*/ 7866489 w 10018568"/>
                  <a:gd name="connsiteY28" fmla="*/ 46678 h 3076162"/>
                  <a:gd name="connsiteX29" fmla="*/ 7921985 w 10018568"/>
                  <a:gd name="connsiteY29" fmla="*/ 92162 h 3076162"/>
                  <a:gd name="connsiteX30" fmla="*/ 8039363 w 10018568"/>
                  <a:gd name="connsiteY30" fmla="*/ 188441 h 3076162"/>
                  <a:gd name="connsiteX31" fmla="*/ 8086510 w 10018568"/>
                  <a:gd name="connsiteY31" fmla="*/ 189588 h 3076162"/>
                  <a:gd name="connsiteX32" fmla="*/ 8152811 w 10018568"/>
                  <a:gd name="connsiteY32" fmla="*/ 217137 h 3076162"/>
                  <a:gd name="connsiteX33" fmla="*/ 8157722 w 10018568"/>
                  <a:gd name="connsiteY33" fmla="*/ 193893 h 3076162"/>
                  <a:gd name="connsiteX34" fmla="*/ 8266259 w 10018568"/>
                  <a:gd name="connsiteY34" fmla="*/ 190880 h 3076162"/>
                  <a:gd name="connsiteX35" fmla="*/ 8383145 w 10018568"/>
                  <a:gd name="connsiteY35" fmla="*/ 190880 h 3076162"/>
                  <a:gd name="connsiteX36" fmla="*/ 8540303 w 10018568"/>
                  <a:gd name="connsiteY36" fmla="*/ 187436 h 3076162"/>
                  <a:gd name="connsiteX37" fmla="*/ 8629686 w 10018568"/>
                  <a:gd name="connsiteY37" fmla="*/ 184423 h 3076162"/>
                  <a:gd name="connsiteX38" fmla="*/ 8684692 w 10018568"/>
                  <a:gd name="connsiteY38" fmla="*/ 206807 h 3076162"/>
                  <a:gd name="connsiteX39" fmla="*/ 8701881 w 10018568"/>
                  <a:gd name="connsiteY39" fmla="*/ 206807 h 3076162"/>
                  <a:gd name="connsiteX40" fmla="*/ 8735277 w 10018568"/>
                  <a:gd name="connsiteY40" fmla="*/ 194467 h 3076162"/>
                  <a:gd name="connsiteX41" fmla="*/ 8782915 w 10018568"/>
                  <a:gd name="connsiteY41" fmla="*/ 188297 h 3076162"/>
                  <a:gd name="connsiteX42" fmla="*/ 8812382 w 10018568"/>
                  <a:gd name="connsiteY42" fmla="*/ 160318 h 3076162"/>
                  <a:gd name="connsiteX43" fmla="*/ 8817293 w 10018568"/>
                  <a:gd name="connsiteY43" fmla="*/ 190162 h 3076162"/>
                  <a:gd name="connsiteX44" fmla="*/ 8865914 w 10018568"/>
                  <a:gd name="connsiteY44" fmla="*/ 216420 h 3076162"/>
                  <a:gd name="connsiteX45" fmla="*/ 8917482 w 10018568"/>
                  <a:gd name="connsiteY45" fmla="*/ 207667 h 3076162"/>
                  <a:gd name="connsiteX46" fmla="*/ 8949404 w 10018568"/>
                  <a:gd name="connsiteY46" fmla="*/ 187723 h 3076162"/>
                  <a:gd name="connsiteX47" fmla="*/ 9052048 w 10018568"/>
                  <a:gd name="connsiteY47" fmla="*/ 143530 h 3076162"/>
                  <a:gd name="connsiteX48" fmla="*/ 9162058 w 10018568"/>
                  <a:gd name="connsiteY48" fmla="*/ 157878 h 3076162"/>
                  <a:gd name="connsiteX49" fmla="*/ 9213626 w 10018568"/>
                  <a:gd name="connsiteY49" fmla="*/ 166631 h 3076162"/>
                  <a:gd name="connsiteX50" fmla="*/ 9250460 w 10018568"/>
                  <a:gd name="connsiteY50" fmla="*/ 189445 h 3076162"/>
                  <a:gd name="connsiteX51" fmla="*/ 9303991 w 10018568"/>
                  <a:gd name="connsiteY51" fmla="*/ 148121 h 3076162"/>
                  <a:gd name="connsiteX52" fmla="*/ 9322654 w 10018568"/>
                  <a:gd name="connsiteY52" fmla="*/ 139943 h 3076162"/>
                  <a:gd name="connsiteX53" fmla="*/ 9502894 w 10018568"/>
                  <a:gd name="connsiteY53" fmla="*/ 95032 h 3076162"/>
                  <a:gd name="connsiteX54" fmla="*/ 9561337 w 10018568"/>
                  <a:gd name="connsiteY54" fmla="*/ 47538 h 3076162"/>
                  <a:gd name="connsiteX55" fmla="*/ 9611431 w 10018568"/>
                  <a:gd name="connsiteY55" fmla="*/ 19416 h 3076162"/>
                  <a:gd name="connsiteX56" fmla="*/ 9679205 w 10018568"/>
                  <a:gd name="connsiteY56" fmla="*/ 32616 h 3076162"/>
                  <a:gd name="connsiteX57" fmla="*/ 9737649 w 10018568"/>
                  <a:gd name="connsiteY57" fmla="*/ 33477 h 3076162"/>
                  <a:gd name="connsiteX58" fmla="*/ 9745506 w 10018568"/>
                  <a:gd name="connsiteY58" fmla="*/ 112968 h 3076162"/>
                  <a:gd name="connsiteX59" fmla="*/ 9789216 w 10018568"/>
                  <a:gd name="connsiteY59" fmla="*/ 113254 h 3076162"/>
                  <a:gd name="connsiteX60" fmla="*/ 9814754 w 10018568"/>
                  <a:gd name="connsiteY60" fmla="*/ 124303 h 3076162"/>
                  <a:gd name="connsiteX61" fmla="*/ 9865339 w 10018568"/>
                  <a:gd name="connsiteY61" fmla="*/ 131334 h 3076162"/>
                  <a:gd name="connsiteX62" fmla="*/ 9983699 w 10018568"/>
                  <a:gd name="connsiteY62" fmla="*/ 140086 h 3076162"/>
                  <a:gd name="connsiteX63" fmla="*/ 10018568 w 10018568"/>
                  <a:gd name="connsiteY63" fmla="*/ 128607 h 3076162"/>
                  <a:gd name="connsiteX64" fmla="*/ 10018568 w 10018568"/>
                  <a:gd name="connsiteY64" fmla="*/ 2975056 h 3076162"/>
                  <a:gd name="connsiteX65" fmla="*/ 10007763 w 10018568"/>
                  <a:gd name="connsiteY65" fmla="*/ 2970895 h 3076162"/>
                  <a:gd name="connsiteX66" fmla="*/ 9880564 w 10018568"/>
                  <a:gd name="connsiteY66" fmla="*/ 2981083 h 3076162"/>
                  <a:gd name="connsiteX67" fmla="*/ 9797565 w 10018568"/>
                  <a:gd name="connsiteY67" fmla="*/ 2980652 h 3076162"/>
                  <a:gd name="connsiteX68" fmla="*/ 9703761 w 10018568"/>
                  <a:gd name="connsiteY68" fmla="*/ 2973335 h 3076162"/>
                  <a:gd name="connsiteX69" fmla="*/ 9675277 w 10018568"/>
                  <a:gd name="connsiteY69" fmla="*/ 2952242 h 3076162"/>
                  <a:gd name="connsiteX70" fmla="*/ 9587366 w 10018568"/>
                  <a:gd name="connsiteY70" fmla="*/ 2949229 h 3076162"/>
                  <a:gd name="connsiteX71" fmla="*/ 9533343 w 10018568"/>
                  <a:gd name="connsiteY71" fmla="*/ 2945355 h 3076162"/>
                  <a:gd name="connsiteX72" fmla="*/ 9441504 w 10018568"/>
                  <a:gd name="connsiteY72" fmla="*/ 3040629 h 3076162"/>
                  <a:gd name="connsiteX73" fmla="*/ 9414984 w 10018568"/>
                  <a:gd name="connsiteY73" fmla="*/ 3043212 h 3076162"/>
                  <a:gd name="connsiteX74" fmla="*/ 9408108 w 10018568"/>
                  <a:gd name="connsiteY74" fmla="*/ 3045938 h 3076162"/>
                  <a:gd name="connsiteX75" fmla="*/ 9322654 w 10018568"/>
                  <a:gd name="connsiteY75" fmla="*/ 3032450 h 3076162"/>
                  <a:gd name="connsiteX76" fmla="*/ 9303500 w 10018568"/>
                  <a:gd name="connsiteY76" fmla="*/ 3015806 h 3076162"/>
                  <a:gd name="connsiteX77" fmla="*/ 9232779 w 10018568"/>
                  <a:gd name="connsiteY77" fmla="*/ 2984526 h 3076162"/>
                  <a:gd name="connsiteX78" fmla="*/ 9226886 w 10018568"/>
                  <a:gd name="connsiteY78" fmla="*/ 2971613 h 3076162"/>
                  <a:gd name="connsiteX79" fmla="*/ 9163532 w 10018568"/>
                  <a:gd name="connsiteY79" fmla="*/ 2961425 h 3076162"/>
                  <a:gd name="connsiteX80" fmla="*/ 9039279 w 10018568"/>
                  <a:gd name="connsiteY80" fmla="*/ 2948081 h 3076162"/>
                  <a:gd name="connsiteX81" fmla="*/ 9035350 w 10018568"/>
                  <a:gd name="connsiteY81" fmla="*/ 2949516 h 3076162"/>
                  <a:gd name="connsiteX82" fmla="*/ 9016196 w 10018568"/>
                  <a:gd name="connsiteY82" fmla="*/ 2955686 h 3076162"/>
                  <a:gd name="connsiteX83" fmla="*/ 8949895 w 10018568"/>
                  <a:gd name="connsiteY83" fmla="*/ 2993422 h 3076162"/>
                  <a:gd name="connsiteX84" fmla="*/ 8848234 w 10018568"/>
                  <a:gd name="connsiteY84" fmla="*/ 2996866 h 3076162"/>
                  <a:gd name="connsiteX85" fmla="*/ 8763762 w 10018568"/>
                  <a:gd name="connsiteY85" fmla="*/ 2963721 h 3076162"/>
                  <a:gd name="connsiteX86" fmla="*/ 8702863 w 10018568"/>
                  <a:gd name="connsiteY86" fmla="*/ 2964582 h 3076162"/>
                  <a:gd name="connsiteX87" fmla="*/ 8655716 w 10018568"/>
                  <a:gd name="connsiteY87" fmla="*/ 2979504 h 3076162"/>
                  <a:gd name="connsiteX88" fmla="*/ 8501996 w 10018568"/>
                  <a:gd name="connsiteY88" fmla="*/ 2981370 h 3076162"/>
                  <a:gd name="connsiteX89" fmla="*/ 8441097 w 10018568"/>
                  <a:gd name="connsiteY89" fmla="*/ 2919815 h 3076162"/>
                  <a:gd name="connsiteX90" fmla="*/ 8256928 w 10018568"/>
                  <a:gd name="connsiteY90" fmla="*/ 2965012 h 3076162"/>
                  <a:gd name="connsiteX91" fmla="*/ 8260857 w 10018568"/>
                  <a:gd name="connsiteY91" fmla="*/ 2897575 h 3076162"/>
                  <a:gd name="connsiteX92" fmla="*/ 8243177 w 10018568"/>
                  <a:gd name="connsiteY92" fmla="*/ 2905466 h 3076162"/>
                  <a:gd name="connsiteX93" fmla="*/ 8155758 w 10018568"/>
                  <a:gd name="connsiteY93" fmla="*/ 2906184 h 3076162"/>
                  <a:gd name="connsiteX94" fmla="*/ 8035434 w 10018568"/>
                  <a:gd name="connsiteY94" fmla="*/ 2852234 h 3076162"/>
                  <a:gd name="connsiteX95" fmla="*/ 7967659 w 10018568"/>
                  <a:gd name="connsiteY95" fmla="*/ 2914219 h 3076162"/>
                  <a:gd name="connsiteX96" fmla="*/ 7722100 w 10018568"/>
                  <a:gd name="connsiteY96" fmla="*/ 2980652 h 3076162"/>
                  <a:gd name="connsiteX97" fmla="*/ 7629770 w 10018568"/>
                  <a:gd name="connsiteY97" fmla="*/ 2991844 h 3076162"/>
                  <a:gd name="connsiteX98" fmla="*/ 7545298 w 10018568"/>
                  <a:gd name="connsiteY98" fmla="*/ 3028576 h 3076162"/>
                  <a:gd name="connsiteX99" fmla="*/ 7478506 w 10018568"/>
                  <a:gd name="connsiteY99" fmla="*/ 3048090 h 3076162"/>
                  <a:gd name="connsiteX100" fmla="*/ 7367022 w 10018568"/>
                  <a:gd name="connsiteY100" fmla="*/ 3068608 h 3076162"/>
                  <a:gd name="connsiteX101" fmla="*/ 7337555 w 10018568"/>
                  <a:gd name="connsiteY101" fmla="*/ 3044646 h 3076162"/>
                  <a:gd name="connsiteX102" fmla="*/ 7260450 w 10018568"/>
                  <a:gd name="connsiteY102" fmla="*/ 2968026 h 3076162"/>
                  <a:gd name="connsiteX103" fmla="*/ 7172048 w 10018568"/>
                  <a:gd name="connsiteY103" fmla="*/ 2905466 h 3076162"/>
                  <a:gd name="connsiteX104" fmla="*/ 6972654 w 10018568"/>
                  <a:gd name="connsiteY104" fmla="*/ 2817941 h 3076162"/>
                  <a:gd name="connsiteX105" fmla="*/ 6880816 w 10018568"/>
                  <a:gd name="connsiteY105" fmla="*/ 2834872 h 3076162"/>
                  <a:gd name="connsiteX106" fmla="*/ 6753124 w 10018568"/>
                  <a:gd name="connsiteY106" fmla="*/ 2840755 h 3076162"/>
                  <a:gd name="connsiteX107" fmla="*/ 6681422 w 10018568"/>
                  <a:gd name="connsiteY107" fmla="*/ 2871174 h 3076162"/>
                  <a:gd name="connsiteX108" fmla="*/ 6597440 w 10018568"/>
                  <a:gd name="connsiteY108" fmla="*/ 2853955 h 3076162"/>
                  <a:gd name="connsiteX109" fmla="*/ 6476626 w 10018568"/>
                  <a:gd name="connsiteY109" fmla="*/ 2882796 h 3076162"/>
                  <a:gd name="connsiteX110" fmla="*/ 6381840 w 10018568"/>
                  <a:gd name="connsiteY110" fmla="*/ 2885522 h 3076162"/>
                  <a:gd name="connsiteX111" fmla="*/ 6276249 w 10018568"/>
                  <a:gd name="connsiteY111" fmla="*/ 2883370 h 3076162"/>
                  <a:gd name="connsiteX112" fmla="*/ 6250220 w 10018568"/>
                  <a:gd name="connsiteY112" fmla="*/ 2830137 h 3076162"/>
                  <a:gd name="connsiteX113" fmla="*/ 6172623 w 10018568"/>
                  <a:gd name="connsiteY113" fmla="*/ 2798427 h 3076162"/>
                  <a:gd name="connsiteX114" fmla="*/ 6069980 w 10018568"/>
                  <a:gd name="connsiteY114" fmla="*/ 2787809 h 3076162"/>
                  <a:gd name="connsiteX115" fmla="*/ 5939342 w 10018568"/>
                  <a:gd name="connsiteY115" fmla="*/ 2744620 h 3076162"/>
                  <a:gd name="connsiteX116" fmla="*/ 5947200 w 10018568"/>
                  <a:gd name="connsiteY116" fmla="*/ 2822963 h 3076162"/>
                  <a:gd name="connsiteX117" fmla="*/ 5915278 w 10018568"/>
                  <a:gd name="connsiteY117" fmla="*/ 2849507 h 3076162"/>
                  <a:gd name="connsiteX118" fmla="*/ 5901526 w 10018568"/>
                  <a:gd name="connsiteY118" fmla="*/ 2875622 h 3076162"/>
                  <a:gd name="connsiteX119" fmla="*/ 5772362 w 10018568"/>
                  <a:gd name="connsiteY119" fmla="*/ 2963147 h 3076162"/>
                  <a:gd name="connsiteX120" fmla="*/ 5648109 w 10018568"/>
                  <a:gd name="connsiteY120" fmla="*/ 2868160 h 3076162"/>
                  <a:gd name="connsiteX121" fmla="*/ 5530241 w 10018568"/>
                  <a:gd name="connsiteY121" fmla="*/ 2876913 h 3076162"/>
                  <a:gd name="connsiteX122" fmla="*/ 5469343 w 10018568"/>
                  <a:gd name="connsiteY122" fmla="*/ 2919241 h 3076162"/>
                  <a:gd name="connsiteX123" fmla="*/ 5383397 w 10018568"/>
                  <a:gd name="connsiteY123" fmla="*/ 2924406 h 3076162"/>
                  <a:gd name="connsiteX124" fmla="*/ 5276824 w 10018568"/>
                  <a:gd name="connsiteY124" fmla="*/ 2900444 h 3076162"/>
                  <a:gd name="connsiteX125" fmla="*/ 5141767 w 10018568"/>
                  <a:gd name="connsiteY125" fmla="*/ 2936316 h 3076162"/>
                  <a:gd name="connsiteX126" fmla="*/ 5091673 w 10018568"/>
                  <a:gd name="connsiteY126" fmla="*/ 2966017 h 3076162"/>
                  <a:gd name="connsiteX127" fmla="*/ 5013585 w 10018568"/>
                  <a:gd name="connsiteY127" fmla="*/ 2964008 h 3076162"/>
                  <a:gd name="connsiteX128" fmla="*/ 4914379 w 10018568"/>
                  <a:gd name="connsiteY128" fmla="*/ 3014371 h 3076162"/>
                  <a:gd name="connsiteX129" fmla="*/ 4837274 w 10018568"/>
                  <a:gd name="connsiteY129" fmla="*/ 3044646 h 3076162"/>
                  <a:gd name="connsiteX130" fmla="*/ 4748873 w 10018568"/>
                  <a:gd name="connsiteY130" fmla="*/ 2997440 h 3076162"/>
                  <a:gd name="connsiteX131" fmla="*/ 4632478 w 10018568"/>
                  <a:gd name="connsiteY131" fmla="*/ 2892840 h 3076162"/>
                  <a:gd name="connsiteX132" fmla="*/ 4486616 w 10018568"/>
                  <a:gd name="connsiteY132" fmla="*/ 2869739 h 3076162"/>
                  <a:gd name="connsiteX133" fmla="*/ 4396250 w 10018568"/>
                  <a:gd name="connsiteY133" fmla="*/ 2866295 h 3076162"/>
                  <a:gd name="connsiteX134" fmla="*/ 4322582 w 10018568"/>
                  <a:gd name="connsiteY134" fmla="*/ 2853238 h 3076162"/>
                  <a:gd name="connsiteX135" fmla="*/ 4279364 w 10018568"/>
                  <a:gd name="connsiteY135" fmla="*/ 2815071 h 3076162"/>
                  <a:gd name="connsiteX136" fmla="*/ 4219447 w 10018568"/>
                  <a:gd name="connsiteY136" fmla="*/ 2806318 h 3076162"/>
                  <a:gd name="connsiteX137" fmla="*/ 4110419 w 10018568"/>
                  <a:gd name="connsiteY137" fmla="*/ 2806462 h 3076162"/>
                  <a:gd name="connsiteX138" fmla="*/ 3974871 w 10018568"/>
                  <a:gd name="connsiteY138" fmla="*/ 2807610 h 3076162"/>
                  <a:gd name="connsiteX139" fmla="*/ 3878611 w 10018568"/>
                  <a:gd name="connsiteY139" fmla="*/ 2727115 h 3076162"/>
                  <a:gd name="connsiteX140" fmla="*/ 3694933 w 10018568"/>
                  <a:gd name="connsiteY140" fmla="*/ 2829133 h 3076162"/>
                  <a:gd name="connsiteX141" fmla="*/ 3574609 w 10018568"/>
                  <a:gd name="connsiteY141" fmla="*/ 2838746 h 3076162"/>
                  <a:gd name="connsiteX142" fmla="*/ 3465582 w 10018568"/>
                  <a:gd name="connsiteY142" fmla="*/ 2927276 h 3076162"/>
                  <a:gd name="connsiteX143" fmla="*/ 3213638 w 10018568"/>
                  <a:gd name="connsiteY143" fmla="*/ 2920102 h 3076162"/>
                  <a:gd name="connsiteX144" fmla="*/ 2986741 w 10018568"/>
                  <a:gd name="connsiteY144" fmla="*/ 2937176 h 3076162"/>
                  <a:gd name="connsiteX145" fmla="*/ 2924370 w 10018568"/>
                  <a:gd name="connsiteY145" fmla="*/ 2900731 h 3076162"/>
                  <a:gd name="connsiteX146" fmla="*/ 2791767 w 10018568"/>
                  <a:gd name="connsiteY146" fmla="*/ 2904749 h 3076162"/>
                  <a:gd name="connsiteX147" fmla="*/ 2739694 w 10018568"/>
                  <a:gd name="connsiteY147" fmla="*/ 2933199 h 3076162"/>
                  <a:gd name="connsiteX148" fmla="*/ 2720737 w 10018568"/>
                  <a:gd name="connsiteY148" fmla="*/ 2927758 h 3076162"/>
                  <a:gd name="connsiteX149" fmla="*/ 2722274 w 10018568"/>
                  <a:gd name="connsiteY149" fmla="*/ 2891728 h 3076162"/>
                  <a:gd name="connsiteX150" fmla="*/ 2704840 w 10018568"/>
                  <a:gd name="connsiteY150" fmla="*/ 2862851 h 3076162"/>
                  <a:gd name="connsiteX151" fmla="*/ 2703857 w 10018568"/>
                  <a:gd name="connsiteY151" fmla="*/ 2862421 h 3076162"/>
                  <a:gd name="connsiteX152" fmla="*/ 2705331 w 10018568"/>
                  <a:gd name="connsiteY152" fmla="*/ 2837311 h 3076162"/>
                  <a:gd name="connsiteX153" fmla="*/ 2689615 w 10018568"/>
                  <a:gd name="connsiteY153" fmla="*/ 2772743 h 3076162"/>
                  <a:gd name="connsiteX154" fmla="*/ 2551611 w 10018568"/>
                  <a:gd name="connsiteY154" fmla="*/ 2773891 h 3076162"/>
                  <a:gd name="connsiteX155" fmla="*/ 2480890 w 10018568"/>
                  <a:gd name="connsiteY155" fmla="*/ 2785944 h 3076162"/>
                  <a:gd name="connsiteX156" fmla="*/ 2452405 w 10018568"/>
                  <a:gd name="connsiteY156" fmla="*/ 2838459 h 3076162"/>
                  <a:gd name="connsiteX157" fmla="*/ 2365969 w 10018568"/>
                  <a:gd name="connsiteY157" fmla="*/ 2853094 h 3076162"/>
                  <a:gd name="connsiteX158" fmla="*/ 2310963 w 10018568"/>
                  <a:gd name="connsiteY158" fmla="*/ 2854242 h 3076162"/>
                  <a:gd name="connsiteX159" fmla="*/ 2282478 w 10018568"/>
                  <a:gd name="connsiteY159" fmla="*/ 2820667 h 3076162"/>
                  <a:gd name="connsiteX160" fmla="*/ 2232384 w 10018568"/>
                  <a:gd name="connsiteY160" fmla="*/ 2825832 h 3076162"/>
                  <a:gd name="connsiteX161" fmla="*/ 2138580 w 10018568"/>
                  <a:gd name="connsiteY161" fmla="*/ 2837168 h 3076162"/>
                  <a:gd name="connsiteX162" fmla="*/ 2091433 w 10018568"/>
                  <a:gd name="connsiteY162" fmla="*/ 2840037 h 3076162"/>
                  <a:gd name="connsiteX163" fmla="*/ 2046250 w 10018568"/>
                  <a:gd name="connsiteY163" fmla="*/ 2870169 h 3076162"/>
                  <a:gd name="connsiteX164" fmla="*/ 1934276 w 10018568"/>
                  <a:gd name="connsiteY164" fmla="*/ 2869595 h 3076162"/>
                  <a:gd name="connsiteX165" fmla="*/ 1906773 w 10018568"/>
                  <a:gd name="connsiteY165" fmla="*/ 2856682 h 3076162"/>
                  <a:gd name="connsiteX166" fmla="*/ 1829667 w 10018568"/>
                  <a:gd name="connsiteY166" fmla="*/ 2852951 h 3076162"/>
                  <a:gd name="connsiteX167" fmla="*/ 1758946 w 10018568"/>
                  <a:gd name="connsiteY167" fmla="*/ 2855390 h 3076162"/>
                  <a:gd name="connsiteX168" fmla="*/ 1721130 w 10018568"/>
                  <a:gd name="connsiteY168" fmla="*/ 2898292 h 3076162"/>
                  <a:gd name="connsiteX169" fmla="*/ 1572813 w 10018568"/>
                  <a:gd name="connsiteY169" fmla="*/ 2904175 h 3076162"/>
                  <a:gd name="connsiteX170" fmla="*/ 1504547 w 10018568"/>
                  <a:gd name="connsiteY170" fmla="*/ 2960851 h 3076162"/>
                  <a:gd name="connsiteX171" fmla="*/ 1461820 w 10018568"/>
                  <a:gd name="connsiteY171" fmla="*/ 2979074 h 3076162"/>
                  <a:gd name="connsiteX172" fmla="*/ 1452980 w 10018568"/>
                  <a:gd name="connsiteY172" fmla="*/ 3011071 h 3076162"/>
                  <a:gd name="connsiteX173" fmla="*/ 1398466 w 10018568"/>
                  <a:gd name="connsiteY173" fmla="*/ 3059282 h 3076162"/>
                  <a:gd name="connsiteX174" fmla="*/ 1300242 w 10018568"/>
                  <a:gd name="connsiteY174" fmla="*/ 3056125 h 3076162"/>
                  <a:gd name="connsiteX175" fmla="*/ 1154871 w 10018568"/>
                  <a:gd name="connsiteY175" fmla="*/ 2969747 h 3076162"/>
                  <a:gd name="connsiteX176" fmla="*/ 1027672 w 10018568"/>
                  <a:gd name="connsiteY176" fmla="*/ 2980078 h 3076162"/>
                  <a:gd name="connsiteX177" fmla="*/ 945164 w 10018568"/>
                  <a:gd name="connsiteY177" fmla="*/ 2979648 h 3076162"/>
                  <a:gd name="connsiteX178" fmla="*/ 851360 w 10018568"/>
                  <a:gd name="connsiteY178" fmla="*/ 2972330 h 3076162"/>
                  <a:gd name="connsiteX179" fmla="*/ 822876 w 10018568"/>
                  <a:gd name="connsiteY179" fmla="*/ 2951094 h 3076162"/>
                  <a:gd name="connsiteX180" fmla="*/ 734474 w 10018568"/>
                  <a:gd name="connsiteY180" fmla="*/ 2948081 h 3076162"/>
                  <a:gd name="connsiteX181" fmla="*/ 626920 w 10018568"/>
                  <a:gd name="connsiteY181" fmla="*/ 2949660 h 3076162"/>
                  <a:gd name="connsiteX182" fmla="*/ 555216 w 10018568"/>
                  <a:gd name="connsiteY182" fmla="*/ 3045077 h 3076162"/>
                  <a:gd name="connsiteX183" fmla="*/ 469762 w 10018568"/>
                  <a:gd name="connsiteY183" fmla="*/ 3031589 h 3076162"/>
                  <a:gd name="connsiteX184" fmla="*/ 450608 w 10018568"/>
                  <a:gd name="connsiteY184" fmla="*/ 3014945 h 3076162"/>
                  <a:gd name="connsiteX185" fmla="*/ 380378 w 10018568"/>
                  <a:gd name="connsiteY185" fmla="*/ 2983666 h 3076162"/>
                  <a:gd name="connsiteX186" fmla="*/ 371047 w 10018568"/>
                  <a:gd name="connsiteY186" fmla="*/ 2964439 h 3076162"/>
                  <a:gd name="connsiteX187" fmla="*/ 269385 w 10018568"/>
                  <a:gd name="connsiteY187" fmla="*/ 2918954 h 3076162"/>
                  <a:gd name="connsiteX188" fmla="*/ 182949 w 10018568"/>
                  <a:gd name="connsiteY188" fmla="*/ 2948655 h 3076162"/>
                  <a:gd name="connsiteX189" fmla="*/ 102406 w 10018568"/>
                  <a:gd name="connsiteY189" fmla="*/ 2960421 h 3076162"/>
                  <a:gd name="connsiteX190" fmla="*/ 82761 w 10018568"/>
                  <a:gd name="connsiteY190" fmla="*/ 2947364 h 3076162"/>
                  <a:gd name="connsiteX191" fmla="*/ 14495 w 10018568"/>
                  <a:gd name="connsiteY191" fmla="*/ 2948225 h 3076162"/>
                  <a:gd name="connsiteX192" fmla="*/ 0 w 10018568"/>
                  <a:gd name="connsiteY192" fmla="*/ 2947251 h 3076162"/>
                  <a:gd name="connsiteX193" fmla="*/ 599705 w 10018568"/>
                  <a:gd name="connsiteY193" fmla="*/ 105422 h 3076162"/>
                  <a:gd name="connsiteX194" fmla="*/ 650493 w 10018568"/>
                  <a:gd name="connsiteY194" fmla="*/ 94602 h 3076162"/>
                  <a:gd name="connsiteX195" fmla="*/ 708445 w 10018568"/>
                  <a:gd name="connsiteY195" fmla="*/ 47108 h 3076162"/>
                  <a:gd name="connsiteX196" fmla="*/ 758539 w 10018568"/>
                  <a:gd name="connsiteY196" fmla="*/ 18985 h 3076162"/>
                  <a:gd name="connsiteX197" fmla="*/ 826313 w 10018568"/>
                  <a:gd name="connsiteY197" fmla="*/ 32042 h 3076162"/>
                  <a:gd name="connsiteX198" fmla="*/ 885248 w 10018568"/>
                  <a:gd name="connsiteY198" fmla="*/ 32903 h 3076162"/>
                  <a:gd name="connsiteX199" fmla="*/ 892614 w 10018568"/>
                  <a:gd name="connsiteY199" fmla="*/ 112537 h 3076162"/>
                  <a:gd name="connsiteX200" fmla="*/ 936324 w 10018568"/>
                  <a:gd name="connsiteY200" fmla="*/ 112681 h 3076162"/>
                  <a:gd name="connsiteX201" fmla="*/ 961862 w 10018568"/>
                  <a:gd name="connsiteY201" fmla="*/ 123729 h 3076162"/>
                  <a:gd name="connsiteX202" fmla="*/ 1012447 w 10018568"/>
                  <a:gd name="connsiteY202" fmla="*/ 130760 h 3076162"/>
                  <a:gd name="connsiteX203" fmla="*/ 1130807 w 10018568"/>
                  <a:gd name="connsiteY203" fmla="*/ 139512 h 3076162"/>
                  <a:gd name="connsiteX204" fmla="*/ 1232468 w 10018568"/>
                  <a:gd name="connsiteY204" fmla="*/ 95606 h 3076162"/>
                  <a:gd name="connsiteX205" fmla="*/ 1325780 w 10018568"/>
                  <a:gd name="connsiteY205" fmla="*/ 48830 h 3076162"/>
                  <a:gd name="connsiteX206" fmla="*/ 1477045 w 10018568"/>
                  <a:gd name="connsiteY206" fmla="*/ 64039 h 3076162"/>
                  <a:gd name="connsiteX207" fmla="*/ 1589020 w 10018568"/>
                  <a:gd name="connsiteY207" fmla="*/ 66622 h 3076162"/>
                  <a:gd name="connsiteX208" fmla="*/ 1629782 w 10018568"/>
                  <a:gd name="connsiteY208" fmla="*/ 96323 h 3076162"/>
                  <a:gd name="connsiteX209" fmla="*/ 1686261 w 10018568"/>
                  <a:gd name="connsiteY209" fmla="*/ 99193 h 3076162"/>
                  <a:gd name="connsiteX210" fmla="*/ 1767295 w 10018568"/>
                  <a:gd name="connsiteY210" fmla="*/ 143386 h 3076162"/>
                  <a:gd name="connsiteX211" fmla="*/ 1826230 w 10018568"/>
                  <a:gd name="connsiteY211" fmla="*/ 162183 h 3076162"/>
                  <a:gd name="connsiteX212" fmla="*/ 1866501 w 10018568"/>
                  <a:gd name="connsiteY212" fmla="*/ 191597 h 3076162"/>
                  <a:gd name="connsiteX213" fmla="*/ 2009908 w 10018568"/>
                  <a:gd name="connsiteY213" fmla="*/ 190880 h 3076162"/>
                  <a:gd name="connsiteX214" fmla="*/ 2180325 w 10018568"/>
                  <a:gd name="connsiteY214" fmla="*/ 189732 h 3076162"/>
                  <a:gd name="connsiteX215" fmla="*/ 2290336 w 10018568"/>
                  <a:gd name="connsiteY215" fmla="*/ 253009 h 3076162"/>
                  <a:gd name="connsiteX216" fmla="*/ 2511830 w 10018568"/>
                  <a:gd name="connsiteY216" fmla="*/ 206233 h 3076162"/>
                  <a:gd name="connsiteX217" fmla="*/ 2576167 w 10018568"/>
                  <a:gd name="connsiteY217" fmla="*/ 146973 h 3076162"/>
                  <a:gd name="connsiteX218" fmla="*/ 2679301 w 10018568"/>
                  <a:gd name="connsiteY218" fmla="*/ 142095 h 3076162"/>
                  <a:gd name="connsiteX219" fmla="*/ 2730378 w 10018568"/>
                  <a:gd name="connsiteY219" fmla="*/ 127029 h 3076162"/>
                  <a:gd name="connsiteX220" fmla="*/ 2797661 w 10018568"/>
                  <a:gd name="connsiteY220" fmla="*/ 126312 h 3076162"/>
                  <a:gd name="connsiteX221" fmla="*/ 2864453 w 10018568"/>
                  <a:gd name="connsiteY221" fmla="*/ 111102 h 3076162"/>
                  <a:gd name="connsiteX222" fmla="*/ 2979374 w 10018568"/>
                  <a:gd name="connsiteY222" fmla="*/ 171079 h 3076162"/>
                  <a:gd name="connsiteX223" fmla="*/ 3094296 w 10018568"/>
                  <a:gd name="connsiteY223" fmla="*/ 207524 h 3076162"/>
                  <a:gd name="connsiteX224" fmla="*/ 3203815 w 10018568"/>
                  <a:gd name="connsiteY224" fmla="*/ 142812 h 3076162"/>
                  <a:gd name="connsiteX225" fmla="*/ 3305477 w 10018568"/>
                  <a:gd name="connsiteY225" fmla="*/ 159887 h 3076162"/>
                  <a:gd name="connsiteX226" fmla="*/ 3416470 w 10018568"/>
                  <a:gd name="connsiteY226" fmla="*/ 139943 h 3076162"/>
                  <a:gd name="connsiteX227" fmla="*/ 3499959 w 10018568"/>
                  <a:gd name="connsiteY227" fmla="*/ 78675 h 3076162"/>
                  <a:gd name="connsiteX228" fmla="*/ 3614881 w 10018568"/>
                  <a:gd name="connsiteY228" fmla="*/ 163905 h 3076162"/>
                  <a:gd name="connsiteX229" fmla="*/ 3830974 w 10018568"/>
                  <a:gd name="connsiteY229" fmla="*/ 175240 h 3076162"/>
                  <a:gd name="connsiteX230" fmla="*/ 3889907 w 10018568"/>
                  <a:gd name="connsiteY230" fmla="*/ 172514 h 3076162"/>
                  <a:gd name="connsiteX231" fmla="*/ 3949332 w 10018568"/>
                  <a:gd name="connsiteY231" fmla="*/ 142812 h 3076162"/>
                  <a:gd name="connsiteX232" fmla="*/ 4077023 w 10018568"/>
                  <a:gd name="connsiteY232" fmla="*/ 159313 h 3076162"/>
                  <a:gd name="connsiteX233" fmla="*/ 4253826 w 10018568"/>
                  <a:gd name="connsiteY233" fmla="*/ 239091 h 3076162"/>
                  <a:gd name="connsiteX234" fmla="*/ 4331422 w 10018568"/>
                  <a:gd name="connsiteY234" fmla="*/ 238086 h 3076162"/>
                  <a:gd name="connsiteX235" fmla="*/ 4374150 w 10018568"/>
                  <a:gd name="connsiteY235" fmla="*/ 253152 h 3076162"/>
                  <a:gd name="connsiteX236" fmla="*/ 4434066 w 10018568"/>
                  <a:gd name="connsiteY236" fmla="*/ 193462 h 3076162"/>
                  <a:gd name="connsiteX237" fmla="*/ 4583857 w 10018568"/>
                  <a:gd name="connsiteY237" fmla="*/ 191023 h 3076162"/>
                  <a:gd name="connsiteX238" fmla="*/ 4689938 w 10018568"/>
                  <a:gd name="connsiteY238" fmla="*/ 147834 h 3076162"/>
                  <a:gd name="connsiteX239" fmla="*/ 4721861 w 10018568"/>
                  <a:gd name="connsiteY239" fmla="*/ 98045 h 3076162"/>
                  <a:gd name="connsiteX240" fmla="*/ 4803878 w 10018568"/>
                  <a:gd name="connsiteY240" fmla="*/ 116268 h 3076162"/>
                  <a:gd name="connsiteX241" fmla="*/ 4872143 w 10018568"/>
                  <a:gd name="connsiteY241" fmla="*/ 128751 h 3076162"/>
                  <a:gd name="connsiteX242" fmla="*/ 4912906 w 10018568"/>
                  <a:gd name="connsiteY242" fmla="*/ 96754 h 3076162"/>
                  <a:gd name="connsiteX243" fmla="*/ 5040597 w 10018568"/>
                  <a:gd name="connsiteY243" fmla="*/ 95176 h 3076162"/>
                  <a:gd name="connsiteX244" fmla="*/ 5108371 w 10018568"/>
                  <a:gd name="connsiteY244" fmla="*/ 124303 h 3076162"/>
                  <a:gd name="connsiteX245" fmla="*/ 5176145 w 10018568"/>
                  <a:gd name="connsiteY245" fmla="*/ 127603 h 3076162"/>
                  <a:gd name="connsiteX246" fmla="*/ 5306783 w 10018568"/>
                  <a:gd name="connsiteY246" fmla="*/ 112107 h 3076162"/>
                  <a:gd name="connsiteX247" fmla="*/ 5433491 w 10018568"/>
                  <a:gd name="connsiteY247" fmla="*/ 50982 h 3076162"/>
                  <a:gd name="connsiteX248" fmla="*/ 5476218 w 10018568"/>
                  <a:gd name="connsiteY248" fmla="*/ 28025 h 3076162"/>
                  <a:gd name="connsiteX249" fmla="*/ 5531715 w 10018568"/>
                  <a:gd name="connsiteY249" fmla="*/ 16546 h 3076162"/>
                  <a:gd name="connsiteX250" fmla="*/ 5582300 w 10018568"/>
                  <a:gd name="connsiteY250" fmla="*/ 16259 h 3076162"/>
                  <a:gd name="connsiteX251" fmla="*/ 5653512 w 10018568"/>
                  <a:gd name="connsiteY251" fmla="*/ 33334 h 3076162"/>
                  <a:gd name="connsiteX252" fmla="*/ 5735528 w 10018568"/>
                  <a:gd name="connsiteY252" fmla="*/ 33334 h 3076162"/>
                  <a:gd name="connsiteX253" fmla="*/ 5764013 w 10018568"/>
                  <a:gd name="connsiteY253" fmla="*/ 12241 h 3076162"/>
                  <a:gd name="connsiteX254" fmla="*/ 5797194 w 10018568"/>
                  <a:gd name="connsiteY254" fmla="*/ 1090 h 30761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</a:cxnLst>
                <a:rect l="l" t="t" r="r" b="b"/>
                <a:pathLst>
                  <a:path w="10018568" h="3076162">
                    <a:moveTo>
                      <a:pt x="2720555" y="2927706"/>
                    </a:moveTo>
                    <a:lnTo>
                      <a:pt x="2720737" y="2927758"/>
                    </a:lnTo>
                    <a:lnTo>
                      <a:pt x="2720555" y="2932011"/>
                    </a:lnTo>
                    <a:close/>
                    <a:moveTo>
                      <a:pt x="5797194" y="1090"/>
                    </a:moveTo>
                    <a:cubicBezTo>
                      <a:pt x="5829240" y="-3793"/>
                      <a:pt x="5858799" y="8475"/>
                      <a:pt x="5894160" y="23003"/>
                    </a:cubicBezTo>
                    <a:cubicBezTo>
                      <a:pt x="5936396" y="40651"/>
                      <a:pt x="5963898" y="53278"/>
                      <a:pt x="6001223" y="80397"/>
                    </a:cubicBezTo>
                    <a:cubicBezTo>
                      <a:pt x="6030199" y="101489"/>
                      <a:pt x="6050335" y="103928"/>
                      <a:pt x="6086186" y="115120"/>
                    </a:cubicBezTo>
                    <a:cubicBezTo>
                      <a:pt x="6121547" y="126312"/>
                      <a:pt x="6133825" y="143817"/>
                      <a:pt x="6174588" y="143386"/>
                    </a:cubicBezTo>
                    <a:cubicBezTo>
                      <a:pt x="6216332" y="142812"/>
                      <a:pt x="6267900" y="151421"/>
                      <a:pt x="6307190" y="140660"/>
                    </a:cubicBezTo>
                    <a:cubicBezTo>
                      <a:pt x="6309645" y="131907"/>
                      <a:pt x="6311118" y="123011"/>
                      <a:pt x="6312592" y="114259"/>
                    </a:cubicBezTo>
                    <a:cubicBezTo>
                      <a:pt x="6338621" y="102493"/>
                      <a:pt x="6415236" y="107515"/>
                      <a:pt x="6446176" y="111246"/>
                    </a:cubicBezTo>
                    <a:cubicBezTo>
                      <a:pt x="6474661" y="114833"/>
                      <a:pt x="6500199" y="124016"/>
                      <a:pt x="6530157" y="130903"/>
                    </a:cubicBezTo>
                    <a:cubicBezTo>
                      <a:pt x="6570429" y="140230"/>
                      <a:pt x="6595476" y="147260"/>
                      <a:pt x="6638694" y="139799"/>
                    </a:cubicBezTo>
                    <a:cubicBezTo>
                      <a:pt x="6672582" y="134060"/>
                      <a:pt x="6746740" y="102924"/>
                      <a:pt x="6772278" y="122581"/>
                    </a:cubicBezTo>
                    <a:cubicBezTo>
                      <a:pt x="6799290" y="143673"/>
                      <a:pt x="6765402" y="186719"/>
                      <a:pt x="6786520" y="204511"/>
                    </a:cubicBezTo>
                    <a:cubicBezTo>
                      <a:pt x="6798308" y="214268"/>
                      <a:pt x="6821390" y="205228"/>
                      <a:pt x="6835142" y="206376"/>
                    </a:cubicBezTo>
                    <a:cubicBezTo>
                      <a:pt x="6855277" y="208241"/>
                      <a:pt x="6857733" y="213981"/>
                      <a:pt x="6872466" y="218716"/>
                    </a:cubicBezTo>
                    <a:cubicBezTo>
                      <a:pt x="6887691" y="223738"/>
                      <a:pt x="6913229" y="237799"/>
                      <a:pt x="6927962" y="236364"/>
                    </a:cubicBezTo>
                    <a:cubicBezTo>
                      <a:pt x="6949080" y="234356"/>
                      <a:pt x="6957921" y="213263"/>
                      <a:pt x="6978548" y="207524"/>
                    </a:cubicBezTo>
                    <a:cubicBezTo>
                      <a:pt x="7015873" y="197337"/>
                      <a:pt x="7044848" y="215416"/>
                      <a:pt x="7080700" y="191597"/>
                    </a:cubicBezTo>
                    <a:cubicBezTo>
                      <a:pt x="7096907" y="180979"/>
                      <a:pt x="7103783" y="164479"/>
                      <a:pt x="7120972" y="158022"/>
                    </a:cubicBezTo>
                    <a:cubicBezTo>
                      <a:pt x="7138161" y="151708"/>
                      <a:pt x="7172540" y="159313"/>
                      <a:pt x="7190711" y="159313"/>
                    </a:cubicBezTo>
                    <a:cubicBezTo>
                      <a:pt x="7229018" y="159457"/>
                      <a:pt x="7275674" y="168066"/>
                      <a:pt x="7309562" y="148121"/>
                    </a:cubicBezTo>
                    <a:cubicBezTo>
                      <a:pt x="7332152" y="135064"/>
                      <a:pt x="7356708" y="109954"/>
                      <a:pt x="7376354" y="92449"/>
                    </a:cubicBezTo>
                    <a:cubicBezTo>
                      <a:pt x="7398945" y="72505"/>
                      <a:pt x="7411714" y="36347"/>
                      <a:pt x="7443636" y="30894"/>
                    </a:cubicBezTo>
                    <a:cubicBezTo>
                      <a:pt x="7478015" y="25155"/>
                      <a:pt x="7508955" y="53135"/>
                      <a:pt x="7546280" y="48686"/>
                    </a:cubicBezTo>
                    <a:cubicBezTo>
                      <a:pt x="7583114" y="44238"/>
                      <a:pt x="7592446" y="31181"/>
                      <a:pt x="7630262" y="40364"/>
                    </a:cubicBezTo>
                    <a:cubicBezTo>
                      <a:pt x="7677900" y="52274"/>
                      <a:pt x="7787419" y="39503"/>
                      <a:pt x="7816395" y="89580"/>
                    </a:cubicBezTo>
                    <a:cubicBezTo>
                      <a:pt x="7828673" y="76236"/>
                      <a:pt x="7847335" y="49547"/>
                      <a:pt x="7866489" y="46678"/>
                    </a:cubicBezTo>
                    <a:cubicBezTo>
                      <a:pt x="7904796" y="41082"/>
                      <a:pt x="7907743" y="74514"/>
                      <a:pt x="7921985" y="92162"/>
                    </a:cubicBezTo>
                    <a:cubicBezTo>
                      <a:pt x="7954399" y="134777"/>
                      <a:pt x="8039363" y="122581"/>
                      <a:pt x="8039363" y="188441"/>
                    </a:cubicBezTo>
                    <a:cubicBezTo>
                      <a:pt x="8056061" y="194036"/>
                      <a:pt x="8069812" y="187723"/>
                      <a:pt x="8086510" y="189588"/>
                    </a:cubicBezTo>
                    <a:cubicBezTo>
                      <a:pt x="8111066" y="192315"/>
                      <a:pt x="8131693" y="205659"/>
                      <a:pt x="8152811" y="217137"/>
                    </a:cubicBezTo>
                    <a:cubicBezTo>
                      <a:pt x="8155266" y="209389"/>
                      <a:pt x="8156740" y="201785"/>
                      <a:pt x="8157722" y="193893"/>
                    </a:cubicBezTo>
                    <a:cubicBezTo>
                      <a:pt x="8185716" y="183132"/>
                      <a:pt x="8236301" y="190880"/>
                      <a:pt x="8266259" y="190880"/>
                    </a:cubicBezTo>
                    <a:cubicBezTo>
                      <a:pt x="8305549" y="190880"/>
                      <a:pt x="8344347" y="190880"/>
                      <a:pt x="8383145" y="190880"/>
                    </a:cubicBezTo>
                    <a:cubicBezTo>
                      <a:pt x="8430784" y="190880"/>
                      <a:pt x="8489718" y="183706"/>
                      <a:pt x="8540303" y="187436"/>
                    </a:cubicBezTo>
                    <a:cubicBezTo>
                      <a:pt x="8571243" y="179544"/>
                      <a:pt x="8590888" y="167922"/>
                      <a:pt x="8629686" y="184423"/>
                    </a:cubicBezTo>
                    <a:cubicBezTo>
                      <a:pt x="8650804" y="193319"/>
                      <a:pt x="8664065" y="204367"/>
                      <a:pt x="8684692" y="206807"/>
                    </a:cubicBezTo>
                    <a:cubicBezTo>
                      <a:pt x="8690585" y="206807"/>
                      <a:pt x="8695987" y="206807"/>
                      <a:pt x="8701881" y="206807"/>
                    </a:cubicBezTo>
                    <a:cubicBezTo>
                      <a:pt x="8716123" y="204511"/>
                      <a:pt x="8722999" y="198054"/>
                      <a:pt x="8735277" y="194467"/>
                    </a:cubicBezTo>
                    <a:cubicBezTo>
                      <a:pt x="8750993" y="189732"/>
                      <a:pt x="8768673" y="195902"/>
                      <a:pt x="8782915" y="188297"/>
                    </a:cubicBezTo>
                    <a:cubicBezTo>
                      <a:pt x="8798140" y="180549"/>
                      <a:pt x="8795684" y="163905"/>
                      <a:pt x="8812382" y="160318"/>
                    </a:cubicBezTo>
                    <a:cubicBezTo>
                      <a:pt x="8816311" y="169070"/>
                      <a:pt x="8816802" y="179688"/>
                      <a:pt x="8817293" y="190162"/>
                    </a:cubicBezTo>
                    <a:cubicBezTo>
                      <a:pt x="8840376" y="188154"/>
                      <a:pt x="8860021" y="192602"/>
                      <a:pt x="8865914" y="216420"/>
                    </a:cubicBezTo>
                    <a:cubicBezTo>
                      <a:pt x="8879665" y="198054"/>
                      <a:pt x="8898328" y="212259"/>
                      <a:pt x="8917482" y="207667"/>
                    </a:cubicBezTo>
                    <a:cubicBezTo>
                      <a:pt x="8930742" y="204511"/>
                      <a:pt x="8938600" y="195328"/>
                      <a:pt x="8949404" y="187723"/>
                    </a:cubicBezTo>
                    <a:cubicBezTo>
                      <a:pt x="8988203" y="160031"/>
                      <a:pt x="9001954" y="142669"/>
                      <a:pt x="9052048" y="143530"/>
                    </a:cubicBezTo>
                    <a:cubicBezTo>
                      <a:pt x="9094284" y="144247"/>
                      <a:pt x="9121787" y="148695"/>
                      <a:pt x="9162058" y="157878"/>
                    </a:cubicBezTo>
                    <a:cubicBezTo>
                      <a:pt x="9180230" y="161896"/>
                      <a:pt x="9195454" y="158739"/>
                      <a:pt x="9213626" y="166631"/>
                    </a:cubicBezTo>
                    <a:cubicBezTo>
                      <a:pt x="9227868" y="173088"/>
                      <a:pt x="9236708" y="185140"/>
                      <a:pt x="9250460" y="189445"/>
                    </a:cubicBezTo>
                    <a:cubicBezTo>
                      <a:pt x="9269613" y="155726"/>
                      <a:pt x="9282873" y="145682"/>
                      <a:pt x="9303991" y="148121"/>
                    </a:cubicBezTo>
                    <a:cubicBezTo>
                      <a:pt x="9309394" y="145539"/>
                      <a:pt x="9314796" y="142669"/>
                      <a:pt x="9322654" y="139943"/>
                    </a:cubicBezTo>
                    <a:cubicBezTo>
                      <a:pt x="9381588" y="118420"/>
                      <a:pt x="9442978" y="108520"/>
                      <a:pt x="9502894" y="95032"/>
                    </a:cubicBezTo>
                    <a:cubicBezTo>
                      <a:pt x="9542184" y="86279"/>
                      <a:pt x="9542184" y="71788"/>
                      <a:pt x="9561337" y="47538"/>
                    </a:cubicBezTo>
                    <a:cubicBezTo>
                      <a:pt x="9574597" y="30464"/>
                      <a:pt x="9582455" y="16976"/>
                      <a:pt x="9611431" y="19416"/>
                    </a:cubicBezTo>
                    <a:cubicBezTo>
                      <a:pt x="9634023" y="21424"/>
                      <a:pt x="9652685" y="33047"/>
                      <a:pt x="9679205" y="32616"/>
                    </a:cubicBezTo>
                    <a:cubicBezTo>
                      <a:pt x="9691483" y="32329"/>
                      <a:pt x="9728317" y="26159"/>
                      <a:pt x="9737649" y="33477"/>
                    </a:cubicBezTo>
                    <a:cubicBezTo>
                      <a:pt x="9766133" y="55000"/>
                      <a:pt x="9696886" y="93454"/>
                      <a:pt x="9745506" y="112968"/>
                    </a:cubicBezTo>
                    <a:cubicBezTo>
                      <a:pt x="9754838" y="116842"/>
                      <a:pt x="9777429" y="110815"/>
                      <a:pt x="9789216" y="113254"/>
                    </a:cubicBezTo>
                    <a:cubicBezTo>
                      <a:pt x="9799038" y="115120"/>
                      <a:pt x="9805423" y="122151"/>
                      <a:pt x="9814754" y="124303"/>
                    </a:cubicBezTo>
                    <a:cubicBezTo>
                      <a:pt x="9831943" y="128464"/>
                      <a:pt x="9848150" y="127316"/>
                      <a:pt x="9865339" y="131334"/>
                    </a:cubicBezTo>
                    <a:cubicBezTo>
                      <a:pt x="9905611" y="140660"/>
                      <a:pt x="9940480" y="150274"/>
                      <a:pt x="9983699" y="140086"/>
                    </a:cubicBezTo>
                    <a:cubicBezTo>
                      <a:pt x="9995977" y="137217"/>
                      <a:pt x="10007272" y="133055"/>
                      <a:pt x="10018568" y="128607"/>
                    </a:cubicBezTo>
                    <a:lnTo>
                      <a:pt x="10018568" y="2975056"/>
                    </a:lnTo>
                    <a:cubicBezTo>
                      <a:pt x="10015130" y="2973622"/>
                      <a:pt x="10011201" y="2971900"/>
                      <a:pt x="10007763" y="2970895"/>
                    </a:cubicBezTo>
                    <a:cubicBezTo>
                      <a:pt x="9967001" y="2959273"/>
                      <a:pt x="9924764" y="2980222"/>
                      <a:pt x="9880564" y="2981083"/>
                    </a:cubicBezTo>
                    <a:cubicBezTo>
                      <a:pt x="9853061" y="2981657"/>
                      <a:pt x="9825068" y="2980652"/>
                      <a:pt x="9797565" y="2980652"/>
                    </a:cubicBezTo>
                    <a:cubicBezTo>
                      <a:pt x="9766624" y="2980652"/>
                      <a:pt x="9732246" y="2986392"/>
                      <a:pt x="9703761" y="2973335"/>
                    </a:cubicBezTo>
                    <a:cubicBezTo>
                      <a:pt x="9692957" y="2968600"/>
                      <a:pt x="9684608" y="2956116"/>
                      <a:pt x="9675277" y="2952242"/>
                    </a:cubicBezTo>
                    <a:cubicBezTo>
                      <a:pt x="9650230" y="2941624"/>
                      <a:pt x="9614378" y="2949229"/>
                      <a:pt x="9587366" y="2949229"/>
                    </a:cubicBezTo>
                    <a:cubicBezTo>
                      <a:pt x="9576071" y="2949229"/>
                      <a:pt x="9554462" y="2946646"/>
                      <a:pt x="9533343" y="2945355"/>
                    </a:cubicBezTo>
                    <a:cubicBezTo>
                      <a:pt x="9516645" y="2988401"/>
                      <a:pt x="9497983" y="3026998"/>
                      <a:pt x="9441504" y="3040629"/>
                    </a:cubicBezTo>
                    <a:cubicBezTo>
                      <a:pt x="9431682" y="3042925"/>
                      <a:pt x="9423333" y="3043499"/>
                      <a:pt x="9414984" y="3043212"/>
                    </a:cubicBezTo>
                    <a:cubicBezTo>
                      <a:pt x="9413020" y="3044216"/>
                      <a:pt x="9411055" y="3045364"/>
                      <a:pt x="9408108" y="3045938"/>
                    </a:cubicBezTo>
                    <a:cubicBezTo>
                      <a:pt x="9382570" y="3051534"/>
                      <a:pt x="9345245" y="3043212"/>
                      <a:pt x="9322654" y="3032450"/>
                    </a:cubicBezTo>
                    <a:cubicBezTo>
                      <a:pt x="9316760" y="3029868"/>
                      <a:pt x="9309394" y="3018245"/>
                      <a:pt x="9303500" y="3015806"/>
                    </a:cubicBezTo>
                    <a:cubicBezTo>
                      <a:pt x="9276489" y="3005045"/>
                      <a:pt x="9253406" y="3008919"/>
                      <a:pt x="9232779" y="2984526"/>
                    </a:cubicBezTo>
                    <a:cubicBezTo>
                      <a:pt x="9229833" y="2980652"/>
                      <a:pt x="9228359" y="2975917"/>
                      <a:pt x="9226886" y="2971613"/>
                    </a:cubicBezTo>
                    <a:cubicBezTo>
                      <a:pt x="9206750" y="2964726"/>
                      <a:pt x="9186614" y="2964726"/>
                      <a:pt x="9163532" y="2961425"/>
                    </a:cubicBezTo>
                    <a:cubicBezTo>
                      <a:pt x="9125716" y="2955829"/>
                      <a:pt x="9079550" y="2941624"/>
                      <a:pt x="9039279" y="2948081"/>
                    </a:cubicBezTo>
                    <a:cubicBezTo>
                      <a:pt x="9037805" y="2948655"/>
                      <a:pt x="9036823" y="2949229"/>
                      <a:pt x="9035350" y="2949516"/>
                    </a:cubicBezTo>
                    <a:cubicBezTo>
                      <a:pt x="9028965" y="2951668"/>
                      <a:pt x="9022581" y="2953821"/>
                      <a:pt x="9016196" y="2955686"/>
                    </a:cubicBezTo>
                    <a:cubicBezTo>
                      <a:pt x="8994587" y="2966160"/>
                      <a:pt x="8973960" y="2986822"/>
                      <a:pt x="8949895" y="2993422"/>
                    </a:cubicBezTo>
                    <a:cubicBezTo>
                      <a:pt x="8919446" y="3001888"/>
                      <a:pt x="8880157" y="2998157"/>
                      <a:pt x="8848234" y="2996866"/>
                    </a:cubicBezTo>
                    <a:cubicBezTo>
                      <a:pt x="8809436" y="2995431"/>
                      <a:pt x="8799613" y="2970752"/>
                      <a:pt x="8763762" y="2963721"/>
                    </a:cubicBezTo>
                    <a:cubicBezTo>
                      <a:pt x="8745590" y="2960134"/>
                      <a:pt x="8723490" y="2963004"/>
                      <a:pt x="8702863" y="2964582"/>
                    </a:cubicBezTo>
                    <a:cubicBezTo>
                      <a:pt x="8687638" y="2970465"/>
                      <a:pt x="8672414" y="2976061"/>
                      <a:pt x="8655716" y="2979504"/>
                    </a:cubicBezTo>
                    <a:cubicBezTo>
                      <a:pt x="8612497" y="2988544"/>
                      <a:pt x="8547179" y="2987396"/>
                      <a:pt x="8501996" y="2981370"/>
                    </a:cubicBezTo>
                    <a:cubicBezTo>
                      <a:pt x="8452884" y="2974913"/>
                      <a:pt x="8444535" y="2963004"/>
                      <a:pt x="8441097" y="2919815"/>
                    </a:cubicBezTo>
                    <a:cubicBezTo>
                      <a:pt x="8411139" y="2910345"/>
                      <a:pt x="8267241" y="2930289"/>
                      <a:pt x="8256928" y="2965012"/>
                    </a:cubicBezTo>
                    <a:lnTo>
                      <a:pt x="8260857" y="2897575"/>
                    </a:lnTo>
                    <a:cubicBezTo>
                      <a:pt x="8254963" y="2899870"/>
                      <a:pt x="8249070" y="2902023"/>
                      <a:pt x="8243177" y="2905466"/>
                    </a:cubicBezTo>
                    <a:cubicBezTo>
                      <a:pt x="8203887" y="2927993"/>
                      <a:pt x="8197011" y="2925267"/>
                      <a:pt x="8155758" y="2906184"/>
                    </a:cubicBezTo>
                    <a:cubicBezTo>
                      <a:pt x="8122362" y="2890687"/>
                      <a:pt x="8071776" y="2846064"/>
                      <a:pt x="8035434" y="2852234"/>
                    </a:cubicBezTo>
                    <a:cubicBezTo>
                      <a:pt x="8004002" y="2857399"/>
                      <a:pt x="7992215" y="2895996"/>
                      <a:pt x="7967659" y="2914219"/>
                    </a:cubicBezTo>
                    <a:cubicBezTo>
                      <a:pt x="7902341" y="2962573"/>
                      <a:pt x="7801662" y="2980939"/>
                      <a:pt x="7722100" y="2980652"/>
                    </a:cubicBezTo>
                    <a:cubicBezTo>
                      <a:pt x="7688704" y="2980509"/>
                      <a:pt x="7660220" y="2977496"/>
                      <a:pt x="7629770" y="2991844"/>
                    </a:cubicBezTo>
                    <a:cubicBezTo>
                      <a:pt x="7595392" y="3007771"/>
                      <a:pt x="7584588" y="3027285"/>
                      <a:pt x="7545298" y="3028576"/>
                    </a:cubicBezTo>
                    <a:cubicBezTo>
                      <a:pt x="7510428" y="3029581"/>
                      <a:pt x="7506008" y="3032881"/>
                      <a:pt x="7478506" y="3048090"/>
                    </a:cubicBezTo>
                    <a:cubicBezTo>
                      <a:pt x="7443636" y="3067174"/>
                      <a:pt x="7406312" y="3087548"/>
                      <a:pt x="7367022" y="3068608"/>
                    </a:cubicBezTo>
                    <a:cubicBezTo>
                      <a:pt x="7352288" y="3061434"/>
                      <a:pt x="7347868" y="3056412"/>
                      <a:pt x="7337555" y="3044646"/>
                    </a:cubicBezTo>
                    <a:cubicBezTo>
                      <a:pt x="7312999" y="3015806"/>
                      <a:pt x="7292372" y="2994140"/>
                      <a:pt x="7260450" y="2968026"/>
                    </a:cubicBezTo>
                    <a:cubicBezTo>
                      <a:pt x="7231474" y="2944207"/>
                      <a:pt x="7204953" y="2923832"/>
                      <a:pt x="7172048" y="2905466"/>
                    </a:cubicBezTo>
                    <a:cubicBezTo>
                      <a:pt x="7108694" y="2869595"/>
                      <a:pt x="7045831" y="2841759"/>
                      <a:pt x="6972654" y="2817941"/>
                    </a:cubicBezTo>
                    <a:cubicBezTo>
                      <a:pt x="6918140" y="2800005"/>
                      <a:pt x="6924525" y="2817654"/>
                      <a:pt x="6880816" y="2834872"/>
                    </a:cubicBezTo>
                    <a:cubicBezTo>
                      <a:pt x="6843000" y="2850081"/>
                      <a:pt x="6793888" y="2830137"/>
                      <a:pt x="6753124" y="2840755"/>
                    </a:cubicBezTo>
                    <a:cubicBezTo>
                      <a:pt x="6727096" y="2847499"/>
                      <a:pt x="6709906" y="2868304"/>
                      <a:pt x="6681422" y="2871174"/>
                    </a:cubicBezTo>
                    <a:cubicBezTo>
                      <a:pt x="6653428" y="2874043"/>
                      <a:pt x="6623960" y="2861847"/>
                      <a:pt x="6597440" y="2853955"/>
                    </a:cubicBezTo>
                    <a:cubicBezTo>
                      <a:pt x="6557168" y="2842046"/>
                      <a:pt x="6476626" y="2816506"/>
                      <a:pt x="6476626" y="2882796"/>
                    </a:cubicBezTo>
                    <a:cubicBezTo>
                      <a:pt x="6448632" y="2891118"/>
                      <a:pt x="6409833" y="2885522"/>
                      <a:pt x="6381840" y="2885522"/>
                    </a:cubicBezTo>
                    <a:cubicBezTo>
                      <a:pt x="6351390" y="2885522"/>
                      <a:pt x="6304243" y="2894848"/>
                      <a:pt x="6276249" y="2883370"/>
                    </a:cubicBezTo>
                    <a:cubicBezTo>
                      <a:pt x="6273794" y="2847786"/>
                      <a:pt x="6276249" y="2850655"/>
                      <a:pt x="6250220" y="2830137"/>
                    </a:cubicBezTo>
                    <a:cubicBezTo>
                      <a:pt x="6225664" y="2811197"/>
                      <a:pt x="6204055" y="2804884"/>
                      <a:pt x="6172623" y="2798427"/>
                    </a:cubicBezTo>
                    <a:cubicBezTo>
                      <a:pt x="6138245" y="2791253"/>
                      <a:pt x="6103866" y="2794840"/>
                      <a:pt x="6069980" y="2787809"/>
                    </a:cubicBezTo>
                    <a:cubicBezTo>
                      <a:pt x="6026761" y="2778769"/>
                      <a:pt x="5984525" y="2744620"/>
                      <a:pt x="5939342" y="2744620"/>
                    </a:cubicBezTo>
                    <a:cubicBezTo>
                      <a:pt x="5932958" y="2770878"/>
                      <a:pt x="5952603" y="2801440"/>
                      <a:pt x="5947200" y="2822963"/>
                    </a:cubicBezTo>
                    <a:cubicBezTo>
                      <a:pt x="5943271" y="2838746"/>
                      <a:pt x="5924118" y="2838172"/>
                      <a:pt x="5915278" y="2849507"/>
                    </a:cubicBezTo>
                    <a:cubicBezTo>
                      <a:pt x="5908402" y="2857686"/>
                      <a:pt x="5907420" y="2867443"/>
                      <a:pt x="5901526" y="2875622"/>
                    </a:cubicBezTo>
                    <a:cubicBezTo>
                      <a:pt x="5865675" y="2925985"/>
                      <a:pt x="5822947" y="2935598"/>
                      <a:pt x="5772362" y="2963147"/>
                    </a:cubicBezTo>
                    <a:cubicBezTo>
                      <a:pt x="5746824" y="2920245"/>
                      <a:pt x="5701641" y="2875478"/>
                      <a:pt x="5648109" y="2868160"/>
                    </a:cubicBezTo>
                    <a:cubicBezTo>
                      <a:pt x="5616678" y="2863856"/>
                      <a:pt x="5555779" y="2862564"/>
                      <a:pt x="5530241" y="2876913"/>
                    </a:cubicBezTo>
                    <a:cubicBezTo>
                      <a:pt x="5504703" y="2891405"/>
                      <a:pt x="5499301" y="2909053"/>
                      <a:pt x="5469343" y="2919241"/>
                    </a:cubicBezTo>
                    <a:cubicBezTo>
                      <a:pt x="5439384" y="2929572"/>
                      <a:pt x="5412373" y="2933015"/>
                      <a:pt x="5383397" y="2924406"/>
                    </a:cubicBezTo>
                    <a:cubicBezTo>
                      <a:pt x="5347054" y="2913502"/>
                      <a:pt x="5317096" y="2896427"/>
                      <a:pt x="5276824" y="2900444"/>
                    </a:cubicBezTo>
                    <a:cubicBezTo>
                      <a:pt x="5238026" y="2904175"/>
                      <a:pt x="5176636" y="2919384"/>
                      <a:pt x="5141767" y="2936316"/>
                    </a:cubicBezTo>
                    <a:cubicBezTo>
                      <a:pt x="5122613" y="2945355"/>
                      <a:pt x="5114264" y="2961425"/>
                      <a:pt x="5091673" y="2966017"/>
                    </a:cubicBezTo>
                    <a:cubicBezTo>
                      <a:pt x="5067608" y="2971039"/>
                      <a:pt x="5038141" y="2958556"/>
                      <a:pt x="5013585" y="2964008"/>
                    </a:cubicBezTo>
                    <a:cubicBezTo>
                      <a:pt x="4979698" y="2971900"/>
                      <a:pt x="4949249" y="3000597"/>
                      <a:pt x="4914379" y="3014371"/>
                    </a:cubicBezTo>
                    <a:cubicBezTo>
                      <a:pt x="4886877" y="3025133"/>
                      <a:pt x="4868705" y="3042781"/>
                      <a:pt x="4837274" y="3044646"/>
                    </a:cubicBezTo>
                    <a:cubicBezTo>
                      <a:pt x="4798967" y="3047229"/>
                      <a:pt x="4772937" y="3021115"/>
                      <a:pt x="4748873" y="2997440"/>
                    </a:cubicBezTo>
                    <a:cubicBezTo>
                      <a:pt x="4711548" y="2961425"/>
                      <a:pt x="4679625" y="2919241"/>
                      <a:pt x="4632478" y="2892840"/>
                    </a:cubicBezTo>
                    <a:cubicBezTo>
                      <a:pt x="4583857" y="2865434"/>
                      <a:pt x="4541130" y="2869452"/>
                      <a:pt x="4486616" y="2869739"/>
                    </a:cubicBezTo>
                    <a:cubicBezTo>
                      <a:pt x="4456166" y="2869882"/>
                      <a:pt x="4426208" y="2872034"/>
                      <a:pt x="4396250" y="2866295"/>
                    </a:cubicBezTo>
                    <a:cubicBezTo>
                      <a:pt x="4380043" y="2863138"/>
                      <a:pt x="4336333" y="2860412"/>
                      <a:pt x="4322582" y="2853238"/>
                    </a:cubicBezTo>
                    <a:cubicBezTo>
                      <a:pt x="4306375" y="2844629"/>
                      <a:pt x="4298517" y="2824541"/>
                      <a:pt x="4279364" y="2815071"/>
                    </a:cubicBezTo>
                    <a:cubicBezTo>
                      <a:pt x="4258737" y="2805027"/>
                      <a:pt x="4241548" y="2806462"/>
                      <a:pt x="4219447" y="2806318"/>
                    </a:cubicBezTo>
                    <a:cubicBezTo>
                      <a:pt x="4183105" y="2805888"/>
                      <a:pt x="4146762" y="2806462"/>
                      <a:pt x="4110419" y="2806462"/>
                    </a:cubicBezTo>
                    <a:cubicBezTo>
                      <a:pt x="4067201" y="2806462"/>
                      <a:pt x="4018089" y="2812919"/>
                      <a:pt x="3974871" y="2807610"/>
                    </a:cubicBezTo>
                    <a:cubicBezTo>
                      <a:pt x="3916919" y="2800292"/>
                      <a:pt x="3910043" y="2762412"/>
                      <a:pt x="3878611" y="2727115"/>
                    </a:cubicBezTo>
                    <a:cubicBezTo>
                      <a:pt x="3789719" y="2626532"/>
                      <a:pt x="3764181" y="2796418"/>
                      <a:pt x="3694933" y="2829133"/>
                    </a:cubicBezTo>
                    <a:cubicBezTo>
                      <a:pt x="3656626" y="2847068"/>
                      <a:pt x="3615863" y="2830998"/>
                      <a:pt x="3574609" y="2838746"/>
                    </a:cubicBezTo>
                    <a:cubicBezTo>
                      <a:pt x="3521569" y="2848503"/>
                      <a:pt x="3490137" y="2888966"/>
                      <a:pt x="3465582" y="2927276"/>
                    </a:cubicBezTo>
                    <a:cubicBezTo>
                      <a:pt x="3400262" y="2911780"/>
                      <a:pt x="3280921" y="2902166"/>
                      <a:pt x="3213638" y="2920102"/>
                    </a:cubicBezTo>
                    <a:cubicBezTo>
                      <a:pt x="3210200" y="3002892"/>
                      <a:pt x="3036835" y="2970895"/>
                      <a:pt x="2986741" y="2937176"/>
                    </a:cubicBezTo>
                    <a:cubicBezTo>
                      <a:pt x="2964641" y="2922254"/>
                      <a:pt x="2954327" y="2906184"/>
                      <a:pt x="2924370" y="2900731"/>
                    </a:cubicBezTo>
                    <a:cubicBezTo>
                      <a:pt x="2889992" y="2894705"/>
                      <a:pt x="2822217" y="2894848"/>
                      <a:pt x="2791767" y="2904749"/>
                    </a:cubicBezTo>
                    <a:cubicBezTo>
                      <a:pt x="2771509" y="2911206"/>
                      <a:pt x="2757328" y="2931383"/>
                      <a:pt x="2739694" y="2933199"/>
                    </a:cubicBezTo>
                    <a:lnTo>
                      <a:pt x="2720737" y="2927758"/>
                    </a:lnTo>
                    <a:lnTo>
                      <a:pt x="2722274" y="2891728"/>
                    </a:lnTo>
                    <a:cubicBezTo>
                      <a:pt x="2721415" y="2879639"/>
                      <a:pt x="2717363" y="2869452"/>
                      <a:pt x="2704840" y="2862851"/>
                    </a:cubicBezTo>
                    <a:cubicBezTo>
                      <a:pt x="2704840" y="2862564"/>
                      <a:pt x="2704348" y="2862564"/>
                      <a:pt x="2703857" y="2862421"/>
                    </a:cubicBezTo>
                    <a:cubicBezTo>
                      <a:pt x="2704348" y="2852951"/>
                      <a:pt x="2705331" y="2844198"/>
                      <a:pt x="2705331" y="2837311"/>
                    </a:cubicBezTo>
                    <a:cubicBezTo>
                      <a:pt x="2705822" y="2811053"/>
                      <a:pt x="2714662" y="2785226"/>
                      <a:pt x="2689615" y="2772743"/>
                    </a:cubicBezTo>
                    <a:cubicBezTo>
                      <a:pt x="2663095" y="2759542"/>
                      <a:pt x="2579604" y="2774034"/>
                      <a:pt x="2551611" y="2773891"/>
                    </a:cubicBezTo>
                    <a:cubicBezTo>
                      <a:pt x="2519198" y="2773747"/>
                      <a:pt x="2507411" y="2773747"/>
                      <a:pt x="2480890" y="2785944"/>
                    </a:cubicBezTo>
                    <a:cubicBezTo>
                      <a:pt x="2435707" y="2806749"/>
                      <a:pt x="2468121" y="2802588"/>
                      <a:pt x="2452405" y="2838459"/>
                    </a:cubicBezTo>
                    <a:cubicBezTo>
                      <a:pt x="2440618" y="2866008"/>
                      <a:pt x="2395435" y="2852951"/>
                      <a:pt x="2365969" y="2853094"/>
                    </a:cubicBezTo>
                    <a:cubicBezTo>
                      <a:pt x="2350252" y="2853094"/>
                      <a:pt x="2325696" y="2857399"/>
                      <a:pt x="2310963" y="2854242"/>
                    </a:cubicBezTo>
                    <a:cubicBezTo>
                      <a:pt x="2262342" y="2843624"/>
                      <a:pt x="2301140" y="2848216"/>
                      <a:pt x="2282478" y="2820667"/>
                    </a:cubicBezTo>
                    <a:cubicBezTo>
                      <a:pt x="2262833" y="2790535"/>
                      <a:pt x="2257922" y="2813349"/>
                      <a:pt x="2232384" y="2825832"/>
                    </a:cubicBezTo>
                    <a:cubicBezTo>
                      <a:pt x="2200952" y="2841329"/>
                      <a:pt x="2172959" y="2836450"/>
                      <a:pt x="2138580" y="2837168"/>
                    </a:cubicBezTo>
                    <a:cubicBezTo>
                      <a:pt x="2121883" y="2837455"/>
                      <a:pt x="2108131" y="2834154"/>
                      <a:pt x="2091433" y="2840037"/>
                    </a:cubicBezTo>
                    <a:cubicBezTo>
                      <a:pt x="2071297" y="2847212"/>
                      <a:pt x="2065896" y="2865434"/>
                      <a:pt x="2046250" y="2870169"/>
                    </a:cubicBezTo>
                    <a:cubicBezTo>
                      <a:pt x="2019239" y="2876626"/>
                      <a:pt x="1961778" y="2875191"/>
                      <a:pt x="1934276" y="2869595"/>
                    </a:cubicBezTo>
                    <a:cubicBezTo>
                      <a:pt x="1923962" y="2867443"/>
                      <a:pt x="1913157" y="2858116"/>
                      <a:pt x="1906773" y="2856682"/>
                    </a:cubicBezTo>
                    <a:cubicBezTo>
                      <a:pt x="1881235" y="2850942"/>
                      <a:pt x="1857170" y="2853238"/>
                      <a:pt x="1829667" y="2852951"/>
                    </a:cubicBezTo>
                    <a:cubicBezTo>
                      <a:pt x="1809532" y="2852521"/>
                      <a:pt x="1777609" y="2847355"/>
                      <a:pt x="1758946" y="2855390"/>
                    </a:cubicBezTo>
                    <a:cubicBezTo>
                      <a:pt x="1733899" y="2866439"/>
                      <a:pt x="1738320" y="2886670"/>
                      <a:pt x="1721130" y="2898292"/>
                    </a:cubicBezTo>
                    <a:cubicBezTo>
                      <a:pt x="1687734" y="2920102"/>
                      <a:pt x="1611611" y="2894848"/>
                      <a:pt x="1572813" y="2904175"/>
                    </a:cubicBezTo>
                    <a:cubicBezTo>
                      <a:pt x="1538926" y="2912210"/>
                      <a:pt x="1529594" y="2940477"/>
                      <a:pt x="1504547" y="2960851"/>
                    </a:cubicBezTo>
                    <a:cubicBezTo>
                      <a:pt x="1493251" y="2969604"/>
                      <a:pt x="1470660" y="2968169"/>
                      <a:pt x="1461820" y="2979074"/>
                    </a:cubicBezTo>
                    <a:cubicBezTo>
                      <a:pt x="1450524" y="2992705"/>
                      <a:pt x="1458382" y="2994570"/>
                      <a:pt x="1452980" y="3011071"/>
                    </a:cubicBezTo>
                    <a:cubicBezTo>
                      <a:pt x="1440702" y="3048521"/>
                      <a:pt x="1440211" y="3057417"/>
                      <a:pt x="1398466" y="3059282"/>
                    </a:cubicBezTo>
                    <a:cubicBezTo>
                      <a:pt x="1370472" y="3060430"/>
                      <a:pt x="1327254" y="3065882"/>
                      <a:pt x="1300242" y="3056125"/>
                    </a:cubicBezTo>
                    <a:cubicBezTo>
                      <a:pt x="1249166" y="3037903"/>
                      <a:pt x="1210368" y="2985531"/>
                      <a:pt x="1154871" y="2969747"/>
                    </a:cubicBezTo>
                    <a:cubicBezTo>
                      <a:pt x="1114109" y="2958125"/>
                      <a:pt x="1072363" y="2979074"/>
                      <a:pt x="1027672" y="2980078"/>
                    </a:cubicBezTo>
                    <a:cubicBezTo>
                      <a:pt x="1000169" y="2980509"/>
                      <a:pt x="972667" y="2979648"/>
                      <a:pt x="945164" y="2979648"/>
                    </a:cubicBezTo>
                    <a:cubicBezTo>
                      <a:pt x="914224" y="2979648"/>
                      <a:pt x="879354" y="2985387"/>
                      <a:pt x="851360" y="2972330"/>
                    </a:cubicBezTo>
                    <a:cubicBezTo>
                      <a:pt x="840556" y="2967452"/>
                      <a:pt x="832207" y="2955112"/>
                      <a:pt x="822876" y="2951094"/>
                    </a:cubicBezTo>
                    <a:cubicBezTo>
                      <a:pt x="797829" y="2940620"/>
                      <a:pt x="761977" y="2948081"/>
                      <a:pt x="734474" y="2948081"/>
                    </a:cubicBezTo>
                    <a:cubicBezTo>
                      <a:pt x="711392" y="2948081"/>
                      <a:pt x="647055" y="2937176"/>
                      <a:pt x="626920" y="2949660"/>
                    </a:cubicBezTo>
                    <a:cubicBezTo>
                      <a:pt x="590577" y="2972330"/>
                      <a:pt x="607275" y="3033598"/>
                      <a:pt x="555216" y="3045077"/>
                    </a:cubicBezTo>
                    <a:cubicBezTo>
                      <a:pt x="529678" y="3050673"/>
                      <a:pt x="492353" y="3042351"/>
                      <a:pt x="469762" y="3031589"/>
                    </a:cubicBezTo>
                    <a:cubicBezTo>
                      <a:pt x="464359" y="3029007"/>
                      <a:pt x="456502" y="3017241"/>
                      <a:pt x="450608" y="3014945"/>
                    </a:cubicBezTo>
                    <a:cubicBezTo>
                      <a:pt x="424088" y="3004184"/>
                      <a:pt x="400514" y="3007914"/>
                      <a:pt x="380378" y="2983666"/>
                    </a:cubicBezTo>
                    <a:cubicBezTo>
                      <a:pt x="375467" y="2977926"/>
                      <a:pt x="374976" y="2968887"/>
                      <a:pt x="371047" y="2964439"/>
                    </a:cubicBezTo>
                    <a:cubicBezTo>
                      <a:pt x="350420" y="2941624"/>
                      <a:pt x="308184" y="2914219"/>
                      <a:pt x="269385" y="2918954"/>
                    </a:cubicBezTo>
                    <a:cubicBezTo>
                      <a:pt x="242865" y="2922111"/>
                      <a:pt x="210943" y="2939329"/>
                      <a:pt x="182949" y="2948655"/>
                    </a:cubicBezTo>
                    <a:cubicBezTo>
                      <a:pt x="156429" y="2957408"/>
                      <a:pt x="131382" y="2965156"/>
                      <a:pt x="102406" y="2960421"/>
                    </a:cubicBezTo>
                    <a:cubicBezTo>
                      <a:pt x="97985" y="2959704"/>
                      <a:pt x="89636" y="2948942"/>
                      <a:pt x="82761" y="2947364"/>
                    </a:cubicBezTo>
                    <a:cubicBezTo>
                      <a:pt x="63607" y="2943059"/>
                      <a:pt x="34631" y="2948081"/>
                      <a:pt x="14495" y="2948225"/>
                    </a:cubicBezTo>
                    <a:lnTo>
                      <a:pt x="0" y="2947251"/>
                    </a:lnTo>
                    <a:lnTo>
                      <a:pt x="599705" y="105422"/>
                    </a:lnTo>
                    <a:lnTo>
                      <a:pt x="650493" y="94602"/>
                    </a:lnTo>
                    <a:cubicBezTo>
                      <a:pt x="689291" y="85849"/>
                      <a:pt x="689291" y="71213"/>
                      <a:pt x="708445" y="47108"/>
                    </a:cubicBezTo>
                    <a:cubicBezTo>
                      <a:pt x="721705" y="29890"/>
                      <a:pt x="730054" y="16402"/>
                      <a:pt x="758539" y="18985"/>
                    </a:cubicBezTo>
                    <a:cubicBezTo>
                      <a:pt x="781131" y="20850"/>
                      <a:pt x="799793" y="32616"/>
                      <a:pt x="826313" y="32042"/>
                    </a:cubicBezTo>
                    <a:cubicBezTo>
                      <a:pt x="838591" y="31899"/>
                      <a:pt x="875425" y="25585"/>
                      <a:pt x="885248" y="32903"/>
                    </a:cubicBezTo>
                    <a:cubicBezTo>
                      <a:pt x="913241" y="54426"/>
                      <a:pt x="843994" y="93023"/>
                      <a:pt x="892614" y="112537"/>
                    </a:cubicBezTo>
                    <a:cubicBezTo>
                      <a:pt x="901946" y="116268"/>
                      <a:pt x="925028" y="110385"/>
                      <a:pt x="936324" y="112681"/>
                    </a:cubicBezTo>
                    <a:cubicBezTo>
                      <a:pt x="946146" y="114689"/>
                      <a:pt x="952531" y="121577"/>
                      <a:pt x="961862" y="123729"/>
                    </a:cubicBezTo>
                    <a:cubicBezTo>
                      <a:pt x="979051" y="127890"/>
                      <a:pt x="995258" y="126886"/>
                      <a:pt x="1012447" y="130760"/>
                    </a:cubicBezTo>
                    <a:cubicBezTo>
                      <a:pt x="1053210" y="140086"/>
                      <a:pt x="1087588" y="149843"/>
                      <a:pt x="1130807" y="139512"/>
                    </a:cubicBezTo>
                    <a:cubicBezTo>
                      <a:pt x="1168132" y="130760"/>
                      <a:pt x="1201036" y="112681"/>
                      <a:pt x="1232468" y="95606"/>
                    </a:cubicBezTo>
                    <a:cubicBezTo>
                      <a:pt x="1259479" y="81258"/>
                      <a:pt x="1297787" y="57439"/>
                      <a:pt x="1325780" y="48830"/>
                    </a:cubicBezTo>
                    <a:cubicBezTo>
                      <a:pt x="1371454" y="35055"/>
                      <a:pt x="1429897" y="64613"/>
                      <a:pt x="1477045" y="64039"/>
                    </a:cubicBezTo>
                    <a:cubicBezTo>
                      <a:pt x="1505038" y="63752"/>
                      <a:pt x="1564955" y="53565"/>
                      <a:pt x="1589020" y="66622"/>
                    </a:cubicBezTo>
                    <a:cubicBezTo>
                      <a:pt x="1610137" y="78101"/>
                      <a:pt x="1605227" y="90154"/>
                      <a:pt x="1629782" y="96323"/>
                    </a:cubicBezTo>
                    <a:cubicBezTo>
                      <a:pt x="1647463" y="100915"/>
                      <a:pt x="1667599" y="94745"/>
                      <a:pt x="1686261" y="99193"/>
                    </a:cubicBezTo>
                    <a:cubicBezTo>
                      <a:pt x="1713764" y="106080"/>
                      <a:pt x="1742740" y="128607"/>
                      <a:pt x="1767295" y="143386"/>
                    </a:cubicBezTo>
                    <a:cubicBezTo>
                      <a:pt x="1785467" y="154148"/>
                      <a:pt x="1810023" y="152282"/>
                      <a:pt x="1826230" y="162183"/>
                    </a:cubicBezTo>
                    <a:cubicBezTo>
                      <a:pt x="1845383" y="173949"/>
                      <a:pt x="1843910" y="185427"/>
                      <a:pt x="1866501" y="191597"/>
                    </a:cubicBezTo>
                    <a:cubicBezTo>
                      <a:pt x="1906282" y="202502"/>
                      <a:pt x="1968162" y="190880"/>
                      <a:pt x="2009908" y="190880"/>
                    </a:cubicBezTo>
                    <a:cubicBezTo>
                      <a:pt x="2060984" y="190880"/>
                      <a:pt x="2130723" y="178253"/>
                      <a:pt x="2180325" y="189732"/>
                    </a:cubicBezTo>
                    <a:cubicBezTo>
                      <a:pt x="2223053" y="199632"/>
                      <a:pt x="2245153" y="243539"/>
                      <a:pt x="2290336" y="253009"/>
                    </a:cubicBezTo>
                    <a:cubicBezTo>
                      <a:pt x="2366950" y="268935"/>
                      <a:pt x="2456334" y="258461"/>
                      <a:pt x="2511830" y="206233"/>
                    </a:cubicBezTo>
                    <a:cubicBezTo>
                      <a:pt x="2537368" y="182414"/>
                      <a:pt x="2538842" y="157161"/>
                      <a:pt x="2576167" y="146973"/>
                    </a:cubicBezTo>
                    <a:cubicBezTo>
                      <a:pt x="2610054" y="137790"/>
                      <a:pt x="2645414" y="149126"/>
                      <a:pt x="2679301" y="142095"/>
                    </a:cubicBezTo>
                    <a:cubicBezTo>
                      <a:pt x="2697473" y="138364"/>
                      <a:pt x="2711224" y="129468"/>
                      <a:pt x="2730378" y="127029"/>
                    </a:cubicBezTo>
                    <a:cubicBezTo>
                      <a:pt x="2752478" y="124303"/>
                      <a:pt x="2775561" y="129899"/>
                      <a:pt x="2797661" y="126312"/>
                    </a:cubicBezTo>
                    <a:cubicBezTo>
                      <a:pt x="2821234" y="122581"/>
                      <a:pt x="2839406" y="111963"/>
                      <a:pt x="2864453" y="111102"/>
                    </a:cubicBezTo>
                    <a:cubicBezTo>
                      <a:pt x="2922896" y="109094"/>
                      <a:pt x="2950890" y="130903"/>
                      <a:pt x="2979374" y="171079"/>
                    </a:cubicBezTo>
                    <a:cubicBezTo>
                      <a:pt x="3008350" y="211398"/>
                      <a:pt x="3044202" y="211685"/>
                      <a:pt x="3094296" y="207524"/>
                    </a:cubicBezTo>
                    <a:cubicBezTo>
                      <a:pt x="3144881" y="203506"/>
                      <a:pt x="3157650" y="151421"/>
                      <a:pt x="3203815" y="142812"/>
                    </a:cubicBezTo>
                    <a:cubicBezTo>
                      <a:pt x="3246052" y="135064"/>
                      <a:pt x="3270608" y="152426"/>
                      <a:pt x="3305477" y="159887"/>
                    </a:cubicBezTo>
                    <a:cubicBezTo>
                      <a:pt x="3339855" y="167061"/>
                      <a:pt x="3385039" y="151708"/>
                      <a:pt x="3416470" y="139943"/>
                    </a:cubicBezTo>
                    <a:cubicBezTo>
                      <a:pt x="3449865" y="127603"/>
                      <a:pt x="3470492" y="87284"/>
                      <a:pt x="3499959" y="78675"/>
                    </a:cubicBezTo>
                    <a:cubicBezTo>
                      <a:pt x="3555947" y="62461"/>
                      <a:pt x="3577556" y="142669"/>
                      <a:pt x="3614881" y="163905"/>
                    </a:cubicBezTo>
                    <a:cubicBezTo>
                      <a:pt x="3666940" y="193749"/>
                      <a:pt x="3768601" y="174523"/>
                      <a:pt x="3830974" y="175240"/>
                    </a:cubicBezTo>
                    <a:cubicBezTo>
                      <a:pt x="3850127" y="175383"/>
                      <a:pt x="3871736" y="179114"/>
                      <a:pt x="3889907" y="172514"/>
                    </a:cubicBezTo>
                    <a:cubicBezTo>
                      <a:pt x="3912990" y="164048"/>
                      <a:pt x="3923303" y="147260"/>
                      <a:pt x="3949332" y="142812"/>
                    </a:cubicBezTo>
                    <a:cubicBezTo>
                      <a:pt x="3989604" y="135782"/>
                      <a:pt x="4038225" y="153000"/>
                      <a:pt x="4077023" y="159313"/>
                    </a:cubicBezTo>
                    <a:cubicBezTo>
                      <a:pt x="4146271" y="170792"/>
                      <a:pt x="4178193" y="232921"/>
                      <a:pt x="4253826" y="239091"/>
                    </a:cubicBezTo>
                    <a:cubicBezTo>
                      <a:pt x="4279364" y="241243"/>
                      <a:pt x="4305884" y="235217"/>
                      <a:pt x="4331422" y="238086"/>
                    </a:cubicBezTo>
                    <a:cubicBezTo>
                      <a:pt x="4350576" y="240525"/>
                      <a:pt x="4358925" y="251000"/>
                      <a:pt x="4374150" y="253152"/>
                    </a:cubicBezTo>
                    <a:cubicBezTo>
                      <a:pt x="4418350" y="259609"/>
                      <a:pt x="4428664" y="232634"/>
                      <a:pt x="4434066" y="193462"/>
                    </a:cubicBezTo>
                    <a:cubicBezTo>
                      <a:pt x="4470900" y="178110"/>
                      <a:pt x="4542112" y="190449"/>
                      <a:pt x="4583857" y="191023"/>
                    </a:cubicBezTo>
                    <a:cubicBezTo>
                      <a:pt x="4624620" y="191597"/>
                      <a:pt x="4659980" y="176244"/>
                      <a:pt x="4689938" y="147834"/>
                    </a:cubicBezTo>
                    <a:cubicBezTo>
                      <a:pt x="4703199" y="135064"/>
                      <a:pt x="4707619" y="107228"/>
                      <a:pt x="4721861" y="98045"/>
                    </a:cubicBezTo>
                    <a:cubicBezTo>
                      <a:pt x="4746417" y="81544"/>
                      <a:pt x="4782760" y="107515"/>
                      <a:pt x="4803878" y="116268"/>
                    </a:cubicBezTo>
                    <a:cubicBezTo>
                      <a:pt x="4823522" y="124016"/>
                      <a:pt x="4850043" y="135782"/>
                      <a:pt x="4872143" y="128751"/>
                    </a:cubicBezTo>
                    <a:cubicBezTo>
                      <a:pt x="4891788" y="122725"/>
                      <a:pt x="4893752" y="104358"/>
                      <a:pt x="4912906" y="96754"/>
                    </a:cubicBezTo>
                    <a:cubicBezTo>
                      <a:pt x="4938444" y="86566"/>
                      <a:pt x="5013094" y="90871"/>
                      <a:pt x="5040597" y="95176"/>
                    </a:cubicBezTo>
                    <a:cubicBezTo>
                      <a:pt x="5066626" y="99050"/>
                      <a:pt x="5084306" y="117559"/>
                      <a:pt x="5108371" y="124303"/>
                    </a:cubicBezTo>
                    <a:cubicBezTo>
                      <a:pt x="5130471" y="130616"/>
                      <a:pt x="5153554" y="127747"/>
                      <a:pt x="5176145" y="127603"/>
                    </a:cubicBezTo>
                    <a:cubicBezTo>
                      <a:pt x="5226239" y="127316"/>
                      <a:pt x="5260126" y="118994"/>
                      <a:pt x="5306783" y="112107"/>
                    </a:cubicBezTo>
                    <a:cubicBezTo>
                      <a:pt x="5352456" y="105363"/>
                      <a:pt x="5432509" y="106224"/>
                      <a:pt x="5433491" y="50982"/>
                    </a:cubicBezTo>
                    <a:cubicBezTo>
                      <a:pt x="5457065" y="49978"/>
                      <a:pt x="5459029" y="36347"/>
                      <a:pt x="5476218" y="28025"/>
                    </a:cubicBezTo>
                    <a:cubicBezTo>
                      <a:pt x="5497336" y="17694"/>
                      <a:pt x="5504703" y="16259"/>
                      <a:pt x="5531715" y="16546"/>
                    </a:cubicBezTo>
                    <a:cubicBezTo>
                      <a:pt x="5548413" y="16833"/>
                      <a:pt x="5565602" y="15398"/>
                      <a:pt x="5582300" y="16259"/>
                    </a:cubicBezTo>
                    <a:cubicBezTo>
                      <a:pt x="5609311" y="17694"/>
                      <a:pt x="5626991" y="28742"/>
                      <a:pt x="5653512" y="33334"/>
                    </a:cubicBezTo>
                    <a:cubicBezTo>
                      <a:pt x="5668245" y="35773"/>
                      <a:pt x="5720795" y="38642"/>
                      <a:pt x="5735528" y="33334"/>
                    </a:cubicBezTo>
                    <a:cubicBezTo>
                      <a:pt x="5751735" y="27307"/>
                      <a:pt x="5750262" y="19272"/>
                      <a:pt x="5764013" y="12241"/>
                    </a:cubicBezTo>
                    <a:cubicBezTo>
                      <a:pt x="5775554" y="6251"/>
                      <a:pt x="5786513" y="2718"/>
                      <a:pt x="5797194" y="109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>
                <a:miter lim="400000"/>
              </a:ln>
              <a:effectLst>
                <a:innerShdw blurRad="279400">
                  <a:prstClr val="black"/>
                </a:innerShdw>
              </a:effectLst>
            </p:spPr>
            <p:txBody>
              <a:bodyPr wrap="square" lIns="38100" tIns="38100" rIns="38100" bIns="38100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8D578B1B-87FD-42DE-B5E6-9AEA64C48223}"/>
                  </a:ext>
                </a:extLst>
              </p:cNvPr>
              <p:cNvSpPr/>
              <p:nvPr/>
            </p:nvSpPr>
            <p:spPr>
              <a:xfrm>
                <a:off x="2355732" y="1955770"/>
                <a:ext cx="10018568" cy="3076162"/>
              </a:xfrm>
              <a:custGeom>
                <a:avLst/>
                <a:gdLst>
                  <a:gd name="connsiteX0" fmla="*/ 2720555 w 10018568"/>
                  <a:gd name="connsiteY0" fmla="*/ 2927706 h 3076162"/>
                  <a:gd name="connsiteX1" fmla="*/ 2720737 w 10018568"/>
                  <a:gd name="connsiteY1" fmla="*/ 2927758 h 3076162"/>
                  <a:gd name="connsiteX2" fmla="*/ 2720555 w 10018568"/>
                  <a:gd name="connsiteY2" fmla="*/ 2932011 h 3076162"/>
                  <a:gd name="connsiteX3" fmla="*/ 5797194 w 10018568"/>
                  <a:gd name="connsiteY3" fmla="*/ 1090 h 3076162"/>
                  <a:gd name="connsiteX4" fmla="*/ 5894160 w 10018568"/>
                  <a:gd name="connsiteY4" fmla="*/ 23003 h 3076162"/>
                  <a:gd name="connsiteX5" fmla="*/ 6001223 w 10018568"/>
                  <a:gd name="connsiteY5" fmla="*/ 80397 h 3076162"/>
                  <a:gd name="connsiteX6" fmla="*/ 6086186 w 10018568"/>
                  <a:gd name="connsiteY6" fmla="*/ 115120 h 3076162"/>
                  <a:gd name="connsiteX7" fmla="*/ 6174588 w 10018568"/>
                  <a:gd name="connsiteY7" fmla="*/ 143386 h 3076162"/>
                  <a:gd name="connsiteX8" fmla="*/ 6307190 w 10018568"/>
                  <a:gd name="connsiteY8" fmla="*/ 140660 h 3076162"/>
                  <a:gd name="connsiteX9" fmla="*/ 6312592 w 10018568"/>
                  <a:gd name="connsiteY9" fmla="*/ 114259 h 3076162"/>
                  <a:gd name="connsiteX10" fmla="*/ 6446176 w 10018568"/>
                  <a:gd name="connsiteY10" fmla="*/ 111246 h 3076162"/>
                  <a:gd name="connsiteX11" fmla="*/ 6530157 w 10018568"/>
                  <a:gd name="connsiteY11" fmla="*/ 130903 h 3076162"/>
                  <a:gd name="connsiteX12" fmla="*/ 6638694 w 10018568"/>
                  <a:gd name="connsiteY12" fmla="*/ 139799 h 3076162"/>
                  <a:gd name="connsiteX13" fmla="*/ 6772278 w 10018568"/>
                  <a:gd name="connsiteY13" fmla="*/ 122581 h 3076162"/>
                  <a:gd name="connsiteX14" fmla="*/ 6786520 w 10018568"/>
                  <a:gd name="connsiteY14" fmla="*/ 204511 h 3076162"/>
                  <a:gd name="connsiteX15" fmla="*/ 6835142 w 10018568"/>
                  <a:gd name="connsiteY15" fmla="*/ 206376 h 3076162"/>
                  <a:gd name="connsiteX16" fmla="*/ 6872466 w 10018568"/>
                  <a:gd name="connsiteY16" fmla="*/ 218716 h 3076162"/>
                  <a:gd name="connsiteX17" fmla="*/ 6927962 w 10018568"/>
                  <a:gd name="connsiteY17" fmla="*/ 236364 h 3076162"/>
                  <a:gd name="connsiteX18" fmla="*/ 6978548 w 10018568"/>
                  <a:gd name="connsiteY18" fmla="*/ 207524 h 3076162"/>
                  <a:gd name="connsiteX19" fmla="*/ 7080700 w 10018568"/>
                  <a:gd name="connsiteY19" fmla="*/ 191597 h 3076162"/>
                  <a:gd name="connsiteX20" fmla="*/ 7120972 w 10018568"/>
                  <a:gd name="connsiteY20" fmla="*/ 158022 h 3076162"/>
                  <a:gd name="connsiteX21" fmla="*/ 7190711 w 10018568"/>
                  <a:gd name="connsiteY21" fmla="*/ 159313 h 3076162"/>
                  <a:gd name="connsiteX22" fmla="*/ 7309562 w 10018568"/>
                  <a:gd name="connsiteY22" fmla="*/ 148121 h 3076162"/>
                  <a:gd name="connsiteX23" fmla="*/ 7376354 w 10018568"/>
                  <a:gd name="connsiteY23" fmla="*/ 92449 h 3076162"/>
                  <a:gd name="connsiteX24" fmla="*/ 7443636 w 10018568"/>
                  <a:gd name="connsiteY24" fmla="*/ 30894 h 3076162"/>
                  <a:gd name="connsiteX25" fmla="*/ 7546280 w 10018568"/>
                  <a:gd name="connsiteY25" fmla="*/ 48686 h 3076162"/>
                  <a:gd name="connsiteX26" fmla="*/ 7630262 w 10018568"/>
                  <a:gd name="connsiteY26" fmla="*/ 40364 h 3076162"/>
                  <a:gd name="connsiteX27" fmla="*/ 7816395 w 10018568"/>
                  <a:gd name="connsiteY27" fmla="*/ 89580 h 3076162"/>
                  <a:gd name="connsiteX28" fmla="*/ 7866489 w 10018568"/>
                  <a:gd name="connsiteY28" fmla="*/ 46678 h 3076162"/>
                  <a:gd name="connsiteX29" fmla="*/ 7921985 w 10018568"/>
                  <a:gd name="connsiteY29" fmla="*/ 92162 h 3076162"/>
                  <a:gd name="connsiteX30" fmla="*/ 8039363 w 10018568"/>
                  <a:gd name="connsiteY30" fmla="*/ 188441 h 3076162"/>
                  <a:gd name="connsiteX31" fmla="*/ 8086510 w 10018568"/>
                  <a:gd name="connsiteY31" fmla="*/ 189588 h 3076162"/>
                  <a:gd name="connsiteX32" fmla="*/ 8152811 w 10018568"/>
                  <a:gd name="connsiteY32" fmla="*/ 217137 h 3076162"/>
                  <a:gd name="connsiteX33" fmla="*/ 8157722 w 10018568"/>
                  <a:gd name="connsiteY33" fmla="*/ 193893 h 3076162"/>
                  <a:gd name="connsiteX34" fmla="*/ 8266259 w 10018568"/>
                  <a:gd name="connsiteY34" fmla="*/ 190880 h 3076162"/>
                  <a:gd name="connsiteX35" fmla="*/ 8383145 w 10018568"/>
                  <a:gd name="connsiteY35" fmla="*/ 190880 h 3076162"/>
                  <a:gd name="connsiteX36" fmla="*/ 8540303 w 10018568"/>
                  <a:gd name="connsiteY36" fmla="*/ 187436 h 3076162"/>
                  <a:gd name="connsiteX37" fmla="*/ 8629686 w 10018568"/>
                  <a:gd name="connsiteY37" fmla="*/ 184423 h 3076162"/>
                  <a:gd name="connsiteX38" fmla="*/ 8684692 w 10018568"/>
                  <a:gd name="connsiteY38" fmla="*/ 206807 h 3076162"/>
                  <a:gd name="connsiteX39" fmla="*/ 8701881 w 10018568"/>
                  <a:gd name="connsiteY39" fmla="*/ 206807 h 3076162"/>
                  <a:gd name="connsiteX40" fmla="*/ 8735277 w 10018568"/>
                  <a:gd name="connsiteY40" fmla="*/ 194467 h 3076162"/>
                  <a:gd name="connsiteX41" fmla="*/ 8782915 w 10018568"/>
                  <a:gd name="connsiteY41" fmla="*/ 188297 h 3076162"/>
                  <a:gd name="connsiteX42" fmla="*/ 8812382 w 10018568"/>
                  <a:gd name="connsiteY42" fmla="*/ 160318 h 3076162"/>
                  <a:gd name="connsiteX43" fmla="*/ 8817293 w 10018568"/>
                  <a:gd name="connsiteY43" fmla="*/ 190162 h 3076162"/>
                  <a:gd name="connsiteX44" fmla="*/ 8865914 w 10018568"/>
                  <a:gd name="connsiteY44" fmla="*/ 216420 h 3076162"/>
                  <a:gd name="connsiteX45" fmla="*/ 8917482 w 10018568"/>
                  <a:gd name="connsiteY45" fmla="*/ 207667 h 3076162"/>
                  <a:gd name="connsiteX46" fmla="*/ 8949404 w 10018568"/>
                  <a:gd name="connsiteY46" fmla="*/ 187723 h 3076162"/>
                  <a:gd name="connsiteX47" fmla="*/ 9052048 w 10018568"/>
                  <a:gd name="connsiteY47" fmla="*/ 143530 h 3076162"/>
                  <a:gd name="connsiteX48" fmla="*/ 9162058 w 10018568"/>
                  <a:gd name="connsiteY48" fmla="*/ 157878 h 3076162"/>
                  <a:gd name="connsiteX49" fmla="*/ 9213626 w 10018568"/>
                  <a:gd name="connsiteY49" fmla="*/ 166631 h 3076162"/>
                  <a:gd name="connsiteX50" fmla="*/ 9250460 w 10018568"/>
                  <a:gd name="connsiteY50" fmla="*/ 189445 h 3076162"/>
                  <a:gd name="connsiteX51" fmla="*/ 9303991 w 10018568"/>
                  <a:gd name="connsiteY51" fmla="*/ 148121 h 3076162"/>
                  <a:gd name="connsiteX52" fmla="*/ 9322654 w 10018568"/>
                  <a:gd name="connsiteY52" fmla="*/ 139943 h 3076162"/>
                  <a:gd name="connsiteX53" fmla="*/ 9502894 w 10018568"/>
                  <a:gd name="connsiteY53" fmla="*/ 95032 h 3076162"/>
                  <a:gd name="connsiteX54" fmla="*/ 9561337 w 10018568"/>
                  <a:gd name="connsiteY54" fmla="*/ 47538 h 3076162"/>
                  <a:gd name="connsiteX55" fmla="*/ 9611431 w 10018568"/>
                  <a:gd name="connsiteY55" fmla="*/ 19416 h 3076162"/>
                  <a:gd name="connsiteX56" fmla="*/ 9679205 w 10018568"/>
                  <a:gd name="connsiteY56" fmla="*/ 32616 h 3076162"/>
                  <a:gd name="connsiteX57" fmla="*/ 9737649 w 10018568"/>
                  <a:gd name="connsiteY57" fmla="*/ 33477 h 3076162"/>
                  <a:gd name="connsiteX58" fmla="*/ 9745506 w 10018568"/>
                  <a:gd name="connsiteY58" fmla="*/ 112968 h 3076162"/>
                  <a:gd name="connsiteX59" fmla="*/ 9789216 w 10018568"/>
                  <a:gd name="connsiteY59" fmla="*/ 113254 h 3076162"/>
                  <a:gd name="connsiteX60" fmla="*/ 9814754 w 10018568"/>
                  <a:gd name="connsiteY60" fmla="*/ 124303 h 3076162"/>
                  <a:gd name="connsiteX61" fmla="*/ 9865339 w 10018568"/>
                  <a:gd name="connsiteY61" fmla="*/ 131334 h 3076162"/>
                  <a:gd name="connsiteX62" fmla="*/ 9983699 w 10018568"/>
                  <a:gd name="connsiteY62" fmla="*/ 140086 h 3076162"/>
                  <a:gd name="connsiteX63" fmla="*/ 10018568 w 10018568"/>
                  <a:gd name="connsiteY63" fmla="*/ 128607 h 3076162"/>
                  <a:gd name="connsiteX64" fmla="*/ 10018568 w 10018568"/>
                  <a:gd name="connsiteY64" fmla="*/ 2975056 h 3076162"/>
                  <a:gd name="connsiteX65" fmla="*/ 10007763 w 10018568"/>
                  <a:gd name="connsiteY65" fmla="*/ 2970895 h 3076162"/>
                  <a:gd name="connsiteX66" fmla="*/ 9880564 w 10018568"/>
                  <a:gd name="connsiteY66" fmla="*/ 2981083 h 3076162"/>
                  <a:gd name="connsiteX67" fmla="*/ 9797565 w 10018568"/>
                  <a:gd name="connsiteY67" fmla="*/ 2980652 h 3076162"/>
                  <a:gd name="connsiteX68" fmla="*/ 9703761 w 10018568"/>
                  <a:gd name="connsiteY68" fmla="*/ 2973335 h 3076162"/>
                  <a:gd name="connsiteX69" fmla="*/ 9675277 w 10018568"/>
                  <a:gd name="connsiteY69" fmla="*/ 2952242 h 3076162"/>
                  <a:gd name="connsiteX70" fmla="*/ 9587366 w 10018568"/>
                  <a:gd name="connsiteY70" fmla="*/ 2949229 h 3076162"/>
                  <a:gd name="connsiteX71" fmla="*/ 9533343 w 10018568"/>
                  <a:gd name="connsiteY71" fmla="*/ 2945355 h 3076162"/>
                  <a:gd name="connsiteX72" fmla="*/ 9441504 w 10018568"/>
                  <a:gd name="connsiteY72" fmla="*/ 3040629 h 3076162"/>
                  <a:gd name="connsiteX73" fmla="*/ 9414984 w 10018568"/>
                  <a:gd name="connsiteY73" fmla="*/ 3043212 h 3076162"/>
                  <a:gd name="connsiteX74" fmla="*/ 9408108 w 10018568"/>
                  <a:gd name="connsiteY74" fmla="*/ 3045938 h 3076162"/>
                  <a:gd name="connsiteX75" fmla="*/ 9322654 w 10018568"/>
                  <a:gd name="connsiteY75" fmla="*/ 3032450 h 3076162"/>
                  <a:gd name="connsiteX76" fmla="*/ 9303500 w 10018568"/>
                  <a:gd name="connsiteY76" fmla="*/ 3015806 h 3076162"/>
                  <a:gd name="connsiteX77" fmla="*/ 9232779 w 10018568"/>
                  <a:gd name="connsiteY77" fmla="*/ 2984526 h 3076162"/>
                  <a:gd name="connsiteX78" fmla="*/ 9226886 w 10018568"/>
                  <a:gd name="connsiteY78" fmla="*/ 2971613 h 3076162"/>
                  <a:gd name="connsiteX79" fmla="*/ 9163532 w 10018568"/>
                  <a:gd name="connsiteY79" fmla="*/ 2961425 h 3076162"/>
                  <a:gd name="connsiteX80" fmla="*/ 9039279 w 10018568"/>
                  <a:gd name="connsiteY80" fmla="*/ 2948081 h 3076162"/>
                  <a:gd name="connsiteX81" fmla="*/ 9035350 w 10018568"/>
                  <a:gd name="connsiteY81" fmla="*/ 2949516 h 3076162"/>
                  <a:gd name="connsiteX82" fmla="*/ 9016196 w 10018568"/>
                  <a:gd name="connsiteY82" fmla="*/ 2955686 h 3076162"/>
                  <a:gd name="connsiteX83" fmla="*/ 8949895 w 10018568"/>
                  <a:gd name="connsiteY83" fmla="*/ 2993422 h 3076162"/>
                  <a:gd name="connsiteX84" fmla="*/ 8848234 w 10018568"/>
                  <a:gd name="connsiteY84" fmla="*/ 2996866 h 3076162"/>
                  <a:gd name="connsiteX85" fmla="*/ 8763762 w 10018568"/>
                  <a:gd name="connsiteY85" fmla="*/ 2963721 h 3076162"/>
                  <a:gd name="connsiteX86" fmla="*/ 8702863 w 10018568"/>
                  <a:gd name="connsiteY86" fmla="*/ 2964582 h 3076162"/>
                  <a:gd name="connsiteX87" fmla="*/ 8655716 w 10018568"/>
                  <a:gd name="connsiteY87" fmla="*/ 2979504 h 3076162"/>
                  <a:gd name="connsiteX88" fmla="*/ 8501996 w 10018568"/>
                  <a:gd name="connsiteY88" fmla="*/ 2981370 h 3076162"/>
                  <a:gd name="connsiteX89" fmla="*/ 8441097 w 10018568"/>
                  <a:gd name="connsiteY89" fmla="*/ 2919815 h 3076162"/>
                  <a:gd name="connsiteX90" fmla="*/ 8256928 w 10018568"/>
                  <a:gd name="connsiteY90" fmla="*/ 2965012 h 3076162"/>
                  <a:gd name="connsiteX91" fmla="*/ 8260857 w 10018568"/>
                  <a:gd name="connsiteY91" fmla="*/ 2897575 h 3076162"/>
                  <a:gd name="connsiteX92" fmla="*/ 8243177 w 10018568"/>
                  <a:gd name="connsiteY92" fmla="*/ 2905466 h 3076162"/>
                  <a:gd name="connsiteX93" fmla="*/ 8155758 w 10018568"/>
                  <a:gd name="connsiteY93" fmla="*/ 2906184 h 3076162"/>
                  <a:gd name="connsiteX94" fmla="*/ 8035434 w 10018568"/>
                  <a:gd name="connsiteY94" fmla="*/ 2852234 h 3076162"/>
                  <a:gd name="connsiteX95" fmla="*/ 7967659 w 10018568"/>
                  <a:gd name="connsiteY95" fmla="*/ 2914219 h 3076162"/>
                  <a:gd name="connsiteX96" fmla="*/ 7722100 w 10018568"/>
                  <a:gd name="connsiteY96" fmla="*/ 2980652 h 3076162"/>
                  <a:gd name="connsiteX97" fmla="*/ 7629770 w 10018568"/>
                  <a:gd name="connsiteY97" fmla="*/ 2991844 h 3076162"/>
                  <a:gd name="connsiteX98" fmla="*/ 7545298 w 10018568"/>
                  <a:gd name="connsiteY98" fmla="*/ 3028576 h 3076162"/>
                  <a:gd name="connsiteX99" fmla="*/ 7478506 w 10018568"/>
                  <a:gd name="connsiteY99" fmla="*/ 3048090 h 3076162"/>
                  <a:gd name="connsiteX100" fmla="*/ 7367022 w 10018568"/>
                  <a:gd name="connsiteY100" fmla="*/ 3068608 h 3076162"/>
                  <a:gd name="connsiteX101" fmla="*/ 7337555 w 10018568"/>
                  <a:gd name="connsiteY101" fmla="*/ 3044646 h 3076162"/>
                  <a:gd name="connsiteX102" fmla="*/ 7260450 w 10018568"/>
                  <a:gd name="connsiteY102" fmla="*/ 2968026 h 3076162"/>
                  <a:gd name="connsiteX103" fmla="*/ 7172048 w 10018568"/>
                  <a:gd name="connsiteY103" fmla="*/ 2905466 h 3076162"/>
                  <a:gd name="connsiteX104" fmla="*/ 6972654 w 10018568"/>
                  <a:gd name="connsiteY104" fmla="*/ 2817941 h 3076162"/>
                  <a:gd name="connsiteX105" fmla="*/ 6880816 w 10018568"/>
                  <a:gd name="connsiteY105" fmla="*/ 2834872 h 3076162"/>
                  <a:gd name="connsiteX106" fmla="*/ 6753124 w 10018568"/>
                  <a:gd name="connsiteY106" fmla="*/ 2840755 h 3076162"/>
                  <a:gd name="connsiteX107" fmla="*/ 6681422 w 10018568"/>
                  <a:gd name="connsiteY107" fmla="*/ 2871174 h 3076162"/>
                  <a:gd name="connsiteX108" fmla="*/ 6597440 w 10018568"/>
                  <a:gd name="connsiteY108" fmla="*/ 2853955 h 3076162"/>
                  <a:gd name="connsiteX109" fmla="*/ 6476626 w 10018568"/>
                  <a:gd name="connsiteY109" fmla="*/ 2882796 h 3076162"/>
                  <a:gd name="connsiteX110" fmla="*/ 6381840 w 10018568"/>
                  <a:gd name="connsiteY110" fmla="*/ 2885522 h 3076162"/>
                  <a:gd name="connsiteX111" fmla="*/ 6276249 w 10018568"/>
                  <a:gd name="connsiteY111" fmla="*/ 2883370 h 3076162"/>
                  <a:gd name="connsiteX112" fmla="*/ 6250220 w 10018568"/>
                  <a:gd name="connsiteY112" fmla="*/ 2830137 h 3076162"/>
                  <a:gd name="connsiteX113" fmla="*/ 6172623 w 10018568"/>
                  <a:gd name="connsiteY113" fmla="*/ 2798427 h 3076162"/>
                  <a:gd name="connsiteX114" fmla="*/ 6069980 w 10018568"/>
                  <a:gd name="connsiteY114" fmla="*/ 2787809 h 3076162"/>
                  <a:gd name="connsiteX115" fmla="*/ 5939342 w 10018568"/>
                  <a:gd name="connsiteY115" fmla="*/ 2744620 h 3076162"/>
                  <a:gd name="connsiteX116" fmla="*/ 5947200 w 10018568"/>
                  <a:gd name="connsiteY116" fmla="*/ 2822963 h 3076162"/>
                  <a:gd name="connsiteX117" fmla="*/ 5915278 w 10018568"/>
                  <a:gd name="connsiteY117" fmla="*/ 2849507 h 3076162"/>
                  <a:gd name="connsiteX118" fmla="*/ 5901526 w 10018568"/>
                  <a:gd name="connsiteY118" fmla="*/ 2875622 h 3076162"/>
                  <a:gd name="connsiteX119" fmla="*/ 5772362 w 10018568"/>
                  <a:gd name="connsiteY119" fmla="*/ 2963147 h 3076162"/>
                  <a:gd name="connsiteX120" fmla="*/ 5648109 w 10018568"/>
                  <a:gd name="connsiteY120" fmla="*/ 2868160 h 3076162"/>
                  <a:gd name="connsiteX121" fmla="*/ 5530241 w 10018568"/>
                  <a:gd name="connsiteY121" fmla="*/ 2876913 h 3076162"/>
                  <a:gd name="connsiteX122" fmla="*/ 5469343 w 10018568"/>
                  <a:gd name="connsiteY122" fmla="*/ 2919241 h 3076162"/>
                  <a:gd name="connsiteX123" fmla="*/ 5383397 w 10018568"/>
                  <a:gd name="connsiteY123" fmla="*/ 2924406 h 3076162"/>
                  <a:gd name="connsiteX124" fmla="*/ 5276824 w 10018568"/>
                  <a:gd name="connsiteY124" fmla="*/ 2900444 h 3076162"/>
                  <a:gd name="connsiteX125" fmla="*/ 5141767 w 10018568"/>
                  <a:gd name="connsiteY125" fmla="*/ 2936316 h 3076162"/>
                  <a:gd name="connsiteX126" fmla="*/ 5091673 w 10018568"/>
                  <a:gd name="connsiteY126" fmla="*/ 2966017 h 3076162"/>
                  <a:gd name="connsiteX127" fmla="*/ 5013585 w 10018568"/>
                  <a:gd name="connsiteY127" fmla="*/ 2964008 h 3076162"/>
                  <a:gd name="connsiteX128" fmla="*/ 4914379 w 10018568"/>
                  <a:gd name="connsiteY128" fmla="*/ 3014371 h 3076162"/>
                  <a:gd name="connsiteX129" fmla="*/ 4837274 w 10018568"/>
                  <a:gd name="connsiteY129" fmla="*/ 3044646 h 3076162"/>
                  <a:gd name="connsiteX130" fmla="*/ 4748873 w 10018568"/>
                  <a:gd name="connsiteY130" fmla="*/ 2997440 h 3076162"/>
                  <a:gd name="connsiteX131" fmla="*/ 4632478 w 10018568"/>
                  <a:gd name="connsiteY131" fmla="*/ 2892840 h 3076162"/>
                  <a:gd name="connsiteX132" fmla="*/ 4486616 w 10018568"/>
                  <a:gd name="connsiteY132" fmla="*/ 2869739 h 3076162"/>
                  <a:gd name="connsiteX133" fmla="*/ 4396250 w 10018568"/>
                  <a:gd name="connsiteY133" fmla="*/ 2866295 h 3076162"/>
                  <a:gd name="connsiteX134" fmla="*/ 4322582 w 10018568"/>
                  <a:gd name="connsiteY134" fmla="*/ 2853238 h 3076162"/>
                  <a:gd name="connsiteX135" fmla="*/ 4279364 w 10018568"/>
                  <a:gd name="connsiteY135" fmla="*/ 2815071 h 3076162"/>
                  <a:gd name="connsiteX136" fmla="*/ 4219447 w 10018568"/>
                  <a:gd name="connsiteY136" fmla="*/ 2806318 h 3076162"/>
                  <a:gd name="connsiteX137" fmla="*/ 4110419 w 10018568"/>
                  <a:gd name="connsiteY137" fmla="*/ 2806462 h 3076162"/>
                  <a:gd name="connsiteX138" fmla="*/ 3974871 w 10018568"/>
                  <a:gd name="connsiteY138" fmla="*/ 2807610 h 3076162"/>
                  <a:gd name="connsiteX139" fmla="*/ 3878611 w 10018568"/>
                  <a:gd name="connsiteY139" fmla="*/ 2727115 h 3076162"/>
                  <a:gd name="connsiteX140" fmla="*/ 3694933 w 10018568"/>
                  <a:gd name="connsiteY140" fmla="*/ 2829133 h 3076162"/>
                  <a:gd name="connsiteX141" fmla="*/ 3574609 w 10018568"/>
                  <a:gd name="connsiteY141" fmla="*/ 2838746 h 3076162"/>
                  <a:gd name="connsiteX142" fmla="*/ 3465582 w 10018568"/>
                  <a:gd name="connsiteY142" fmla="*/ 2927276 h 3076162"/>
                  <a:gd name="connsiteX143" fmla="*/ 3213638 w 10018568"/>
                  <a:gd name="connsiteY143" fmla="*/ 2920102 h 3076162"/>
                  <a:gd name="connsiteX144" fmla="*/ 2986741 w 10018568"/>
                  <a:gd name="connsiteY144" fmla="*/ 2937176 h 3076162"/>
                  <a:gd name="connsiteX145" fmla="*/ 2924370 w 10018568"/>
                  <a:gd name="connsiteY145" fmla="*/ 2900731 h 3076162"/>
                  <a:gd name="connsiteX146" fmla="*/ 2791767 w 10018568"/>
                  <a:gd name="connsiteY146" fmla="*/ 2904749 h 3076162"/>
                  <a:gd name="connsiteX147" fmla="*/ 2739694 w 10018568"/>
                  <a:gd name="connsiteY147" fmla="*/ 2933199 h 3076162"/>
                  <a:gd name="connsiteX148" fmla="*/ 2720737 w 10018568"/>
                  <a:gd name="connsiteY148" fmla="*/ 2927758 h 3076162"/>
                  <a:gd name="connsiteX149" fmla="*/ 2722274 w 10018568"/>
                  <a:gd name="connsiteY149" fmla="*/ 2891728 h 3076162"/>
                  <a:gd name="connsiteX150" fmla="*/ 2704840 w 10018568"/>
                  <a:gd name="connsiteY150" fmla="*/ 2862851 h 3076162"/>
                  <a:gd name="connsiteX151" fmla="*/ 2703857 w 10018568"/>
                  <a:gd name="connsiteY151" fmla="*/ 2862421 h 3076162"/>
                  <a:gd name="connsiteX152" fmla="*/ 2705331 w 10018568"/>
                  <a:gd name="connsiteY152" fmla="*/ 2837311 h 3076162"/>
                  <a:gd name="connsiteX153" fmla="*/ 2689615 w 10018568"/>
                  <a:gd name="connsiteY153" fmla="*/ 2772743 h 3076162"/>
                  <a:gd name="connsiteX154" fmla="*/ 2551611 w 10018568"/>
                  <a:gd name="connsiteY154" fmla="*/ 2773891 h 3076162"/>
                  <a:gd name="connsiteX155" fmla="*/ 2480890 w 10018568"/>
                  <a:gd name="connsiteY155" fmla="*/ 2785944 h 3076162"/>
                  <a:gd name="connsiteX156" fmla="*/ 2452405 w 10018568"/>
                  <a:gd name="connsiteY156" fmla="*/ 2838459 h 3076162"/>
                  <a:gd name="connsiteX157" fmla="*/ 2365969 w 10018568"/>
                  <a:gd name="connsiteY157" fmla="*/ 2853094 h 3076162"/>
                  <a:gd name="connsiteX158" fmla="*/ 2310963 w 10018568"/>
                  <a:gd name="connsiteY158" fmla="*/ 2854242 h 3076162"/>
                  <a:gd name="connsiteX159" fmla="*/ 2282478 w 10018568"/>
                  <a:gd name="connsiteY159" fmla="*/ 2820667 h 3076162"/>
                  <a:gd name="connsiteX160" fmla="*/ 2232384 w 10018568"/>
                  <a:gd name="connsiteY160" fmla="*/ 2825832 h 3076162"/>
                  <a:gd name="connsiteX161" fmla="*/ 2138580 w 10018568"/>
                  <a:gd name="connsiteY161" fmla="*/ 2837168 h 3076162"/>
                  <a:gd name="connsiteX162" fmla="*/ 2091433 w 10018568"/>
                  <a:gd name="connsiteY162" fmla="*/ 2840037 h 3076162"/>
                  <a:gd name="connsiteX163" fmla="*/ 2046250 w 10018568"/>
                  <a:gd name="connsiteY163" fmla="*/ 2870169 h 3076162"/>
                  <a:gd name="connsiteX164" fmla="*/ 1934276 w 10018568"/>
                  <a:gd name="connsiteY164" fmla="*/ 2869595 h 3076162"/>
                  <a:gd name="connsiteX165" fmla="*/ 1906773 w 10018568"/>
                  <a:gd name="connsiteY165" fmla="*/ 2856682 h 3076162"/>
                  <a:gd name="connsiteX166" fmla="*/ 1829667 w 10018568"/>
                  <a:gd name="connsiteY166" fmla="*/ 2852951 h 3076162"/>
                  <a:gd name="connsiteX167" fmla="*/ 1758946 w 10018568"/>
                  <a:gd name="connsiteY167" fmla="*/ 2855390 h 3076162"/>
                  <a:gd name="connsiteX168" fmla="*/ 1721130 w 10018568"/>
                  <a:gd name="connsiteY168" fmla="*/ 2898292 h 3076162"/>
                  <a:gd name="connsiteX169" fmla="*/ 1572813 w 10018568"/>
                  <a:gd name="connsiteY169" fmla="*/ 2904175 h 3076162"/>
                  <a:gd name="connsiteX170" fmla="*/ 1504547 w 10018568"/>
                  <a:gd name="connsiteY170" fmla="*/ 2960851 h 3076162"/>
                  <a:gd name="connsiteX171" fmla="*/ 1461820 w 10018568"/>
                  <a:gd name="connsiteY171" fmla="*/ 2979074 h 3076162"/>
                  <a:gd name="connsiteX172" fmla="*/ 1452980 w 10018568"/>
                  <a:gd name="connsiteY172" fmla="*/ 3011071 h 3076162"/>
                  <a:gd name="connsiteX173" fmla="*/ 1398466 w 10018568"/>
                  <a:gd name="connsiteY173" fmla="*/ 3059282 h 3076162"/>
                  <a:gd name="connsiteX174" fmla="*/ 1300242 w 10018568"/>
                  <a:gd name="connsiteY174" fmla="*/ 3056125 h 3076162"/>
                  <a:gd name="connsiteX175" fmla="*/ 1154871 w 10018568"/>
                  <a:gd name="connsiteY175" fmla="*/ 2969747 h 3076162"/>
                  <a:gd name="connsiteX176" fmla="*/ 1027672 w 10018568"/>
                  <a:gd name="connsiteY176" fmla="*/ 2980078 h 3076162"/>
                  <a:gd name="connsiteX177" fmla="*/ 945164 w 10018568"/>
                  <a:gd name="connsiteY177" fmla="*/ 2979648 h 3076162"/>
                  <a:gd name="connsiteX178" fmla="*/ 851360 w 10018568"/>
                  <a:gd name="connsiteY178" fmla="*/ 2972330 h 3076162"/>
                  <a:gd name="connsiteX179" fmla="*/ 822876 w 10018568"/>
                  <a:gd name="connsiteY179" fmla="*/ 2951094 h 3076162"/>
                  <a:gd name="connsiteX180" fmla="*/ 734474 w 10018568"/>
                  <a:gd name="connsiteY180" fmla="*/ 2948081 h 3076162"/>
                  <a:gd name="connsiteX181" fmla="*/ 626920 w 10018568"/>
                  <a:gd name="connsiteY181" fmla="*/ 2949660 h 3076162"/>
                  <a:gd name="connsiteX182" fmla="*/ 555216 w 10018568"/>
                  <a:gd name="connsiteY182" fmla="*/ 3045077 h 3076162"/>
                  <a:gd name="connsiteX183" fmla="*/ 469762 w 10018568"/>
                  <a:gd name="connsiteY183" fmla="*/ 3031589 h 3076162"/>
                  <a:gd name="connsiteX184" fmla="*/ 450608 w 10018568"/>
                  <a:gd name="connsiteY184" fmla="*/ 3014945 h 3076162"/>
                  <a:gd name="connsiteX185" fmla="*/ 380378 w 10018568"/>
                  <a:gd name="connsiteY185" fmla="*/ 2983666 h 3076162"/>
                  <a:gd name="connsiteX186" fmla="*/ 371047 w 10018568"/>
                  <a:gd name="connsiteY186" fmla="*/ 2964439 h 3076162"/>
                  <a:gd name="connsiteX187" fmla="*/ 269385 w 10018568"/>
                  <a:gd name="connsiteY187" fmla="*/ 2918954 h 3076162"/>
                  <a:gd name="connsiteX188" fmla="*/ 182949 w 10018568"/>
                  <a:gd name="connsiteY188" fmla="*/ 2948655 h 3076162"/>
                  <a:gd name="connsiteX189" fmla="*/ 102406 w 10018568"/>
                  <a:gd name="connsiteY189" fmla="*/ 2960421 h 3076162"/>
                  <a:gd name="connsiteX190" fmla="*/ 82761 w 10018568"/>
                  <a:gd name="connsiteY190" fmla="*/ 2947364 h 3076162"/>
                  <a:gd name="connsiteX191" fmla="*/ 14495 w 10018568"/>
                  <a:gd name="connsiteY191" fmla="*/ 2948225 h 3076162"/>
                  <a:gd name="connsiteX192" fmla="*/ 0 w 10018568"/>
                  <a:gd name="connsiteY192" fmla="*/ 2947251 h 3076162"/>
                  <a:gd name="connsiteX193" fmla="*/ 599705 w 10018568"/>
                  <a:gd name="connsiteY193" fmla="*/ 105422 h 3076162"/>
                  <a:gd name="connsiteX194" fmla="*/ 650493 w 10018568"/>
                  <a:gd name="connsiteY194" fmla="*/ 94602 h 3076162"/>
                  <a:gd name="connsiteX195" fmla="*/ 708445 w 10018568"/>
                  <a:gd name="connsiteY195" fmla="*/ 47108 h 3076162"/>
                  <a:gd name="connsiteX196" fmla="*/ 758539 w 10018568"/>
                  <a:gd name="connsiteY196" fmla="*/ 18985 h 3076162"/>
                  <a:gd name="connsiteX197" fmla="*/ 826313 w 10018568"/>
                  <a:gd name="connsiteY197" fmla="*/ 32042 h 3076162"/>
                  <a:gd name="connsiteX198" fmla="*/ 885248 w 10018568"/>
                  <a:gd name="connsiteY198" fmla="*/ 32903 h 3076162"/>
                  <a:gd name="connsiteX199" fmla="*/ 892614 w 10018568"/>
                  <a:gd name="connsiteY199" fmla="*/ 112537 h 3076162"/>
                  <a:gd name="connsiteX200" fmla="*/ 936324 w 10018568"/>
                  <a:gd name="connsiteY200" fmla="*/ 112681 h 3076162"/>
                  <a:gd name="connsiteX201" fmla="*/ 961862 w 10018568"/>
                  <a:gd name="connsiteY201" fmla="*/ 123729 h 3076162"/>
                  <a:gd name="connsiteX202" fmla="*/ 1012447 w 10018568"/>
                  <a:gd name="connsiteY202" fmla="*/ 130760 h 3076162"/>
                  <a:gd name="connsiteX203" fmla="*/ 1130807 w 10018568"/>
                  <a:gd name="connsiteY203" fmla="*/ 139512 h 3076162"/>
                  <a:gd name="connsiteX204" fmla="*/ 1232468 w 10018568"/>
                  <a:gd name="connsiteY204" fmla="*/ 95606 h 3076162"/>
                  <a:gd name="connsiteX205" fmla="*/ 1325780 w 10018568"/>
                  <a:gd name="connsiteY205" fmla="*/ 48830 h 3076162"/>
                  <a:gd name="connsiteX206" fmla="*/ 1477045 w 10018568"/>
                  <a:gd name="connsiteY206" fmla="*/ 64039 h 3076162"/>
                  <a:gd name="connsiteX207" fmla="*/ 1589020 w 10018568"/>
                  <a:gd name="connsiteY207" fmla="*/ 66622 h 3076162"/>
                  <a:gd name="connsiteX208" fmla="*/ 1629782 w 10018568"/>
                  <a:gd name="connsiteY208" fmla="*/ 96323 h 3076162"/>
                  <a:gd name="connsiteX209" fmla="*/ 1686261 w 10018568"/>
                  <a:gd name="connsiteY209" fmla="*/ 99193 h 3076162"/>
                  <a:gd name="connsiteX210" fmla="*/ 1767295 w 10018568"/>
                  <a:gd name="connsiteY210" fmla="*/ 143386 h 3076162"/>
                  <a:gd name="connsiteX211" fmla="*/ 1826230 w 10018568"/>
                  <a:gd name="connsiteY211" fmla="*/ 162183 h 3076162"/>
                  <a:gd name="connsiteX212" fmla="*/ 1866501 w 10018568"/>
                  <a:gd name="connsiteY212" fmla="*/ 191597 h 3076162"/>
                  <a:gd name="connsiteX213" fmla="*/ 2009908 w 10018568"/>
                  <a:gd name="connsiteY213" fmla="*/ 190880 h 3076162"/>
                  <a:gd name="connsiteX214" fmla="*/ 2180325 w 10018568"/>
                  <a:gd name="connsiteY214" fmla="*/ 189732 h 3076162"/>
                  <a:gd name="connsiteX215" fmla="*/ 2290336 w 10018568"/>
                  <a:gd name="connsiteY215" fmla="*/ 253009 h 3076162"/>
                  <a:gd name="connsiteX216" fmla="*/ 2511830 w 10018568"/>
                  <a:gd name="connsiteY216" fmla="*/ 206233 h 3076162"/>
                  <a:gd name="connsiteX217" fmla="*/ 2576167 w 10018568"/>
                  <a:gd name="connsiteY217" fmla="*/ 146973 h 3076162"/>
                  <a:gd name="connsiteX218" fmla="*/ 2679301 w 10018568"/>
                  <a:gd name="connsiteY218" fmla="*/ 142095 h 3076162"/>
                  <a:gd name="connsiteX219" fmla="*/ 2730378 w 10018568"/>
                  <a:gd name="connsiteY219" fmla="*/ 127029 h 3076162"/>
                  <a:gd name="connsiteX220" fmla="*/ 2797661 w 10018568"/>
                  <a:gd name="connsiteY220" fmla="*/ 126312 h 3076162"/>
                  <a:gd name="connsiteX221" fmla="*/ 2864453 w 10018568"/>
                  <a:gd name="connsiteY221" fmla="*/ 111102 h 3076162"/>
                  <a:gd name="connsiteX222" fmla="*/ 2979374 w 10018568"/>
                  <a:gd name="connsiteY222" fmla="*/ 171079 h 3076162"/>
                  <a:gd name="connsiteX223" fmla="*/ 3094296 w 10018568"/>
                  <a:gd name="connsiteY223" fmla="*/ 207524 h 3076162"/>
                  <a:gd name="connsiteX224" fmla="*/ 3203815 w 10018568"/>
                  <a:gd name="connsiteY224" fmla="*/ 142812 h 3076162"/>
                  <a:gd name="connsiteX225" fmla="*/ 3305477 w 10018568"/>
                  <a:gd name="connsiteY225" fmla="*/ 159887 h 3076162"/>
                  <a:gd name="connsiteX226" fmla="*/ 3416470 w 10018568"/>
                  <a:gd name="connsiteY226" fmla="*/ 139943 h 3076162"/>
                  <a:gd name="connsiteX227" fmla="*/ 3499959 w 10018568"/>
                  <a:gd name="connsiteY227" fmla="*/ 78675 h 3076162"/>
                  <a:gd name="connsiteX228" fmla="*/ 3614881 w 10018568"/>
                  <a:gd name="connsiteY228" fmla="*/ 163905 h 3076162"/>
                  <a:gd name="connsiteX229" fmla="*/ 3830974 w 10018568"/>
                  <a:gd name="connsiteY229" fmla="*/ 175240 h 3076162"/>
                  <a:gd name="connsiteX230" fmla="*/ 3889907 w 10018568"/>
                  <a:gd name="connsiteY230" fmla="*/ 172514 h 3076162"/>
                  <a:gd name="connsiteX231" fmla="*/ 3949332 w 10018568"/>
                  <a:gd name="connsiteY231" fmla="*/ 142812 h 3076162"/>
                  <a:gd name="connsiteX232" fmla="*/ 4077023 w 10018568"/>
                  <a:gd name="connsiteY232" fmla="*/ 159313 h 3076162"/>
                  <a:gd name="connsiteX233" fmla="*/ 4253826 w 10018568"/>
                  <a:gd name="connsiteY233" fmla="*/ 239091 h 3076162"/>
                  <a:gd name="connsiteX234" fmla="*/ 4331422 w 10018568"/>
                  <a:gd name="connsiteY234" fmla="*/ 238086 h 3076162"/>
                  <a:gd name="connsiteX235" fmla="*/ 4374150 w 10018568"/>
                  <a:gd name="connsiteY235" fmla="*/ 253152 h 3076162"/>
                  <a:gd name="connsiteX236" fmla="*/ 4434066 w 10018568"/>
                  <a:gd name="connsiteY236" fmla="*/ 193462 h 3076162"/>
                  <a:gd name="connsiteX237" fmla="*/ 4583857 w 10018568"/>
                  <a:gd name="connsiteY237" fmla="*/ 191023 h 3076162"/>
                  <a:gd name="connsiteX238" fmla="*/ 4689938 w 10018568"/>
                  <a:gd name="connsiteY238" fmla="*/ 147834 h 3076162"/>
                  <a:gd name="connsiteX239" fmla="*/ 4721861 w 10018568"/>
                  <a:gd name="connsiteY239" fmla="*/ 98045 h 3076162"/>
                  <a:gd name="connsiteX240" fmla="*/ 4803878 w 10018568"/>
                  <a:gd name="connsiteY240" fmla="*/ 116268 h 3076162"/>
                  <a:gd name="connsiteX241" fmla="*/ 4872143 w 10018568"/>
                  <a:gd name="connsiteY241" fmla="*/ 128751 h 3076162"/>
                  <a:gd name="connsiteX242" fmla="*/ 4912906 w 10018568"/>
                  <a:gd name="connsiteY242" fmla="*/ 96754 h 3076162"/>
                  <a:gd name="connsiteX243" fmla="*/ 5040597 w 10018568"/>
                  <a:gd name="connsiteY243" fmla="*/ 95176 h 3076162"/>
                  <a:gd name="connsiteX244" fmla="*/ 5108371 w 10018568"/>
                  <a:gd name="connsiteY244" fmla="*/ 124303 h 3076162"/>
                  <a:gd name="connsiteX245" fmla="*/ 5176145 w 10018568"/>
                  <a:gd name="connsiteY245" fmla="*/ 127603 h 3076162"/>
                  <a:gd name="connsiteX246" fmla="*/ 5306783 w 10018568"/>
                  <a:gd name="connsiteY246" fmla="*/ 112107 h 3076162"/>
                  <a:gd name="connsiteX247" fmla="*/ 5433491 w 10018568"/>
                  <a:gd name="connsiteY247" fmla="*/ 50982 h 3076162"/>
                  <a:gd name="connsiteX248" fmla="*/ 5476218 w 10018568"/>
                  <a:gd name="connsiteY248" fmla="*/ 28025 h 3076162"/>
                  <a:gd name="connsiteX249" fmla="*/ 5531715 w 10018568"/>
                  <a:gd name="connsiteY249" fmla="*/ 16546 h 3076162"/>
                  <a:gd name="connsiteX250" fmla="*/ 5582300 w 10018568"/>
                  <a:gd name="connsiteY250" fmla="*/ 16259 h 3076162"/>
                  <a:gd name="connsiteX251" fmla="*/ 5653512 w 10018568"/>
                  <a:gd name="connsiteY251" fmla="*/ 33334 h 3076162"/>
                  <a:gd name="connsiteX252" fmla="*/ 5735528 w 10018568"/>
                  <a:gd name="connsiteY252" fmla="*/ 33334 h 3076162"/>
                  <a:gd name="connsiteX253" fmla="*/ 5764013 w 10018568"/>
                  <a:gd name="connsiteY253" fmla="*/ 12241 h 3076162"/>
                  <a:gd name="connsiteX254" fmla="*/ 5797194 w 10018568"/>
                  <a:gd name="connsiteY254" fmla="*/ 1090 h 30761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</a:cxnLst>
                <a:rect l="l" t="t" r="r" b="b"/>
                <a:pathLst>
                  <a:path w="10018568" h="3076162">
                    <a:moveTo>
                      <a:pt x="2720555" y="2927706"/>
                    </a:moveTo>
                    <a:lnTo>
                      <a:pt x="2720737" y="2927758"/>
                    </a:lnTo>
                    <a:lnTo>
                      <a:pt x="2720555" y="2932011"/>
                    </a:lnTo>
                    <a:close/>
                    <a:moveTo>
                      <a:pt x="5797194" y="1090"/>
                    </a:moveTo>
                    <a:cubicBezTo>
                      <a:pt x="5829240" y="-3793"/>
                      <a:pt x="5858799" y="8475"/>
                      <a:pt x="5894160" y="23003"/>
                    </a:cubicBezTo>
                    <a:cubicBezTo>
                      <a:pt x="5936396" y="40651"/>
                      <a:pt x="5963898" y="53278"/>
                      <a:pt x="6001223" y="80397"/>
                    </a:cubicBezTo>
                    <a:cubicBezTo>
                      <a:pt x="6030199" y="101489"/>
                      <a:pt x="6050335" y="103928"/>
                      <a:pt x="6086186" y="115120"/>
                    </a:cubicBezTo>
                    <a:cubicBezTo>
                      <a:pt x="6121547" y="126312"/>
                      <a:pt x="6133825" y="143817"/>
                      <a:pt x="6174588" y="143386"/>
                    </a:cubicBezTo>
                    <a:cubicBezTo>
                      <a:pt x="6216332" y="142812"/>
                      <a:pt x="6267900" y="151421"/>
                      <a:pt x="6307190" y="140660"/>
                    </a:cubicBezTo>
                    <a:cubicBezTo>
                      <a:pt x="6309645" y="131907"/>
                      <a:pt x="6311118" y="123011"/>
                      <a:pt x="6312592" y="114259"/>
                    </a:cubicBezTo>
                    <a:cubicBezTo>
                      <a:pt x="6338621" y="102493"/>
                      <a:pt x="6415236" y="107515"/>
                      <a:pt x="6446176" y="111246"/>
                    </a:cubicBezTo>
                    <a:cubicBezTo>
                      <a:pt x="6474661" y="114833"/>
                      <a:pt x="6500199" y="124016"/>
                      <a:pt x="6530157" y="130903"/>
                    </a:cubicBezTo>
                    <a:cubicBezTo>
                      <a:pt x="6570429" y="140230"/>
                      <a:pt x="6595476" y="147260"/>
                      <a:pt x="6638694" y="139799"/>
                    </a:cubicBezTo>
                    <a:cubicBezTo>
                      <a:pt x="6672582" y="134060"/>
                      <a:pt x="6746740" y="102924"/>
                      <a:pt x="6772278" y="122581"/>
                    </a:cubicBezTo>
                    <a:cubicBezTo>
                      <a:pt x="6799290" y="143673"/>
                      <a:pt x="6765402" y="186719"/>
                      <a:pt x="6786520" y="204511"/>
                    </a:cubicBezTo>
                    <a:cubicBezTo>
                      <a:pt x="6798308" y="214268"/>
                      <a:pt x="6821390" y="205228"/>
                      <a:pt x="6835142" y="206376"/>
                    </a:cubicBezTo>
                    <a:cubicBezTo>
                      <a:pt x="6855277" y="208241"/>
                      <a:pt x="6857733" y="213981"/>
                      <a:pt x="6872466" y="218716"/>
                    </a:cubicBezTo>
                    <a:cubicBezTo>
                      <a:pt x="6887691" y="223738"/>
                      <a:pt x="6913229" y="237799"/>
                      <a:pt x="6927962" y="236364"/>
                    </a:cubicBezTo>
                    <a:cubicBezTo>
                      <a:pt x="6949080" y="234356"/>
                      <a:pt x="6957921" y="213263"/>
                      <a:pt x="6978548" y="207524"/>
                    </a:cubicBezTo>
                    <a:cubicBezTo>
                      <a:pt x="7015873" y="197337"/>
                      <a:pt x="7044848" y="215416"/>
                      <a:pt x="7080700" y="191597"/>
                    </a:cubicBezTo>
                    <a:cubicBezTo>
                      <a:pt x="7096907" y="180979"/>
                      <a:pt x="7103783" y="164479"/>
                      <a:pt x="7120972" y="158022"/>
                    </a:cubicBezTo>
                    <a:cubicBezTo>
                      <a:pt x="7138161" y="151708"/>
                      <a:pt x="7172540" y="159313"/>
                      <a:pt x="7190711" y="159313"/>
                    </a:cubicBezTo>
                    <a:cubicBezTo>
                      <a:pt x="7229018" y="159457"/>
                      <a:pt x="7275674" y="168066"/>
                      <a:pt x="7309562" y="148121"/>
                    </a:cubicBezTo>
                    <a:cubicBezTo>
                      <a:pt x="7332152" y="135064"/>
                      <a:pt x="7356708" y="109954"/>
                      <a:pt x="7376354" y="92449"/>
                    </a:cubicBezTo>
                    <a:cubicBezTo>
                      <a:pt x="7398945" y="72505"/>
                      <a:pt x="7411714" y="36347"/>
                      <a:pt x="7443636" y="30894"/>
                    </a:cubicBezTo>
                    <a:cubicBezTo>
                      <a:pt x="7478015" y="25155"/>
                      <a:pt x="7508955" y="53135"/>
                      <a:pt x="7546280" y="48686"/>
                    </a:cubicBezTo>
                    <a:cubicBezTo>
                      <a:pt x="7583114" y="44238"/>
                      <a:pt x="7592446" y="31181"/>
                      <a:pt x="7630262" y="40364"/>
                    </a:cubicBezTo>
                    <a:cubicBezTo>
                      <a:pt x="7677900" y="52274"/>
                      <a:pt x="7787419" y="39503"/>
                      <a:pt x="7816395" y="89580"/>
                    </a:cubicBezTo>
                    <a:cubicBezTo>
                      <a:pt x="7828673" y="76236"/>
                      <a:pt x="7847335" y="49547"/>
                      <a:pt x="7866489" y="46678"/>
                    </a:cubicBezTo>
                    <a:cubicBezTo>
                      <a:pt x="7904796" y="41082"/>
                      <a:pt x="7907743" y="74514"/>
                      <a:pt x="7921985" y="92162"/>
                    </a:cubicBezTo>
                    <a:cubicBezTo>
                      <a:pt x="7954399" y="134777"/>
                      <a:pt x="8039363" y="122581"/>
                      <a:pt x="8039363" y="188441"/>
                    </a:cubicBezTo>
                    <a:cubicBezTo>
                      <a:pt x="8056061" y="194036"/>
                      <a:pt x="8069812" y="187723"/>
                      <a:pt x="8086510" y="189588"/>
                    </a:cubicBezTo>
                    <a:cubicBezTo>
                      <a:pt x="8111066" y="192315"/>
                      <a:pt x="8131693" y="205659"/>
                      <a:pt x="8152811" y="217137"/>
                    </a:cubicBezTo>
                    <a:cubicBezTo>
                      <a:pt x="8155266" y="209389"/>
                      <a:pt x="8156740" y="201785"/>
                      <a:pt x="8157722" y="193893"/>
                    </a:cubicBezTo>
                    <a:cubicBezTo>
                      <a:pt x="8185716" y="183132"/>
                      <a:pt x="8236301" y="190880"/>
                      <a:pt x="8266259" y="190880"/>
                    </a:cubicBezTo>
                    <a:cubicBezTo>
                      <a:pt x="8305549" y="190880"/>
                      <a:pt x="8344347" y="190880"/>
                      <a:pt x="8383145" y="190880"/>
                    </a:cubicBezTo>
                    <a:cubicBezTo>
                      <a:pt x="8430784" y="190880"/>
                      <a:pt x="8489718" y="183706"/>
                      <a:pt x="8540303" y="187436"/>
                    </a:cubicBezTo>
                    <a:cubicBezTo>
                      <a:pt x="8571243" y="179544"/>
                      <a:pt x="8590888" y="167922"/>
                      <a:pt x="8629686" y="184423"/>
                    </a:cubicBezTo>
                    <a:cubicBezTo>
                      <a:pt x="8650804" y="193319"/>
                      <a:pt x="8664065" y="204367"/>
                      <a:pt x="8684692" y="206807"/>
                    </a:cubicBezTo>
                    <a:cubicBezTo>
                      <a:pt x="8690585" y="206807"/>
                      <a:pt x="8695987" y="206807"/>
                      <a:pt x="8701881" y="206807"/>
                    </a:cubicBezTo>
                    <a:cubicBezTo>
                      <a:pt x="8716123" y="204511"/>
                      <a:pt x="8722999" y="198054"/>
                      <a:pt x="8735277" y="194467"/>
                    </a:cubicBezTo>
                    <a:cubicBezTo>
                      <a:pt x="8750993" y="189732"/>
                      <a:pt x="8768673" y="195902"/>
                      <a:pt x="8782915" y="188297"/>
                    </a:cubicBezTo>
                    <a:cubicBezTo>
                      <a:pt x="8798140" y="180549"/>
                      <a:pt x="8795684" y="163905"/>
                      <a:pt x="8812382" y="160318"/>
                    </a:cubicBezTo>
                    <a:cubicBezTo>
                      <a:pt x="8816311" y="169070"/>
                      <a:pt x="8816802" y="179688"/>
                      <a:pt x="8817293" y="190162"/>
                    </a:cubicBezTo>
                    <a:cubicBezTo>
                      <a:pt x="8840376" y="188154"/>
                      <a:pt x="8860021" y="192602"/>
                      <a:pt x="8865914" y="216420"/>
                    </a:cubicBezTo>
                    <a:cubicBezTo>
                      <a:pt x="8879665" y="198054"/>
                      <a:pt x="8898328" y="212259"/>
                      <a:pt x="8917482" y="207667"/>
                    </a:cubicBezTo>
                    <a:cubicBezTo>
                      <a:pt x="8930742" y="204511"/>
                      <a:pt x="8938600" y="195328"/>
                      <a:pt x="8949404" y="187723"/>
                    </a:cubicBezTo>
                    <a:cubicBezTo>
                      <a:pt x="8988203" y="160031"/>
                      <a:pt x="9001954" y="142669"/>
                      <a:pt x="9052048" y="143530"/>
                    </a:cubicBezTo>
                    <a:cubicBezTo>
                      <a:pt x="9094284" y="144247"/>
                      <a:pt x="9121787" y="148695"/>
                      <a:pt x="9162058" y="157878"/>
                    </a:cubicBezTo>
                    <a:cubicBezTo>
                      <a:pt x="9180230" y="161896"/>
                      <a:pt x="9195454" y="158739"/>
                      <a:pt x="9213626" y="166631"/>
                    </a:cubicBezTo>
                    <a:cubicBezTo>
                      <a:pt x="9227868" y="173088"/>
                      <a:pt x="9236708" y="185140"/>
                      <a:pt x="9250460" y="189445"/>
                    </a:cubicBezTo>
                    <a:cubicBezTo>
                      <a:pt x="9269613" y="155726"/>
                      <a:pt x="9282873" y="145682"/>
                      <a:pt x="9303991" y="148121"/>
                    </a:cubicBezTo>
                    <a:cubicBezTo>
                      <a:pt x="9309394" y="145539"/>
                      <a:pt x="9314796" y="142669"/>
                      <a:pt x="9322654" y="139943"/>
                    </a:cubicBezTo>
                    <a:cubicBezTo>
                      <a:pt x="9381588" y="118420"/>
                      <a:pt x="9442978" y="108520"/>
                      <a:pt x="9502894" y="95032"/>
                    </a:cubicBezTo>
                    <a:cubicBezTo>
                      <a:pt x="9542184" y="86279"/>
                      <a:pt x="9542184" y="71788"/>
                      <a:pt x="9561337" y="47538"/>
                    </a:cubicBezTo>
                    <a:cubicBezTo>
                      <a:pt x="9574597" y="30464"/>
                      <a:pt x="9582455" y="16976"/>
                      <a:pt x="9611431" y="19416"/>
                    </a:cubicBezTo>
                    <a:cubicBezTo>
                      <a:pt x="9634023" y="21424"/>
                      <a:pt x="9652685" y="33047"/>
                      <a:pt x="9679205" y="32616"/>
                    </a:cubicBezTo>
                    <a:cubicBezTo>
                      <a:pt x="9691483" y="32329"/>
                      <a:pt x="9728317" y="26159"/>
                      <a:pt x="9737649" y="33477"/>
                    </a:cubicBezTo>
                    <a:cubicBezTo>
                      <a:pt x="9766133" y="55000"/>
                      <a:pt x="9696886" y="93454"/>
                      <a:pt x="9745506" y="112968"/>
                    </a:cubicBezTo>
                    <a:cubicBezTo>
                      <a:pt x="9754838" y="116842"/>
                      <a:pt x="9777429" y="110815"/>
                      <a:pt x="9789216" y="113254"/>
                    </a:cubicBezTo>
                    <a:cubicBezTo>
                      <a:pt x="9799038" y="115120"/>
                      <a:pt x="9805423" y="122151"/>
                      <a:pt x="9814754" y="124303"/>
                    </a:cubicBezTo>
                    <a:cubicBezTo>
                      <a:pt x="9831943" y="128464"/>
                      <a:pt x="9848150" y="127316"/>
                      <a:pt x="9865339" y="131334"/>
                    </a:cubicBezTo>
                    <a:cubicBezTo>
                      <a:pt x="9905611" y="140660"/>
                      <a:pt x="9940480" y="150274"/>
                      <a:pt x="9983699" y="140086"/>
                    </a:cubicBezTo>
                    <a:cubicBezTo>
                      <a:pt x="9995977" y="137217"/>
                      <a:pt x="10007272" y="133055"/>
                      <a:pt x="10018568" y="128607"/>
                    </a:cubicBezTo>
                    <a:lnTo>
                      <a:pt x="10018568" y="2975056"/>
                    </a:lnTo>
                    <a:cubicBezTo>
                      <a:pt x="10015130" y="2973622"/>
                      <a:pt x="10011201" y="2971900"/>
                      <a:pt x="10007763" y="2970895"/>
                    </a:cubicBezTo>
                    <a:cubicBezTo>
                      <a:pt x="9967001" y="2959273"/>
                      <a:pt x="9924764" y="2980222"/>
                      <a:pt x="9880564" y="2981083"/>
                    </a:cubicBezTo>
                    <a:cubicBezTo>
                      <a:pt x="9853061" y="2981657"/>
                      <a:pt x="9825068" y="2980652"/>
                      <a:pt x="9797565" y="2980652"/>
                    </a:cubicBezTo>
                    <a:cubicBezTo>
                      <a:pt x="9766624" y="2980652"/>
                      <a:pt x="9732246" y="2986392"/>
                      <a:pt x="9703761" y="2973335"/>
                    </a:cubicBezTo>
                    <a:cubicBezTo>
                      <a:pt x="9692957" y="2968600"/>
                      <a:pt x="9684608" y="2956116"/>
                      <a:pt x="9675277" y="2952242"/>
                    </a:cubicBezTo>
                    <a:cubicBezTo>
                      <a:pt x="9650230" y="2941624"/>
                      <a:pt x="9614378" y="2949229"/>
                      <a:pt x="9587366" y="2949229"/>
                    </a:cubicBezTo>
                    <a:cubicBezTo>
                      <a:pt x="9576071" y="2949229"/>
                      <a:pt x="9554462" y="2946646"/>
                      <a:pt x="9533343" y="2945355"/>
                    </a:cubicBezTo>
                    <a:cubicBezTo>
                      <a:pt x="9516645" y="2988401"/>
                      <a:pt x="9497983" y="3026998"/>
                      <a:pt x="9441504" y="3040629"/>
                    </a:cubicBezTo>
                    <a:cubicBezTo>
                      <a:pt x="9431682" y="3042925"/>
                      <a:pt x="9423333" y="3043499"/>
                      <a:pt x="9414984" y="3043212"/>
                    </a:cubicBezTo>
                    <a:cubicBezTo>
                      <a:pt x="9413020" y="3044216"/>
                      <a:pt x="9411055" y="3045364"/>
                      <a:pt x="9408108" y="3045938"/>
                    </a:cubicBezTo>
                    <a:cubicBezTo>
                      <a:pt x="9382570" y="3051534"/>
                      <a:pt x="9345245" y="3043212"/>
                      <a:pt x="9322654" y="3032450"/>
                    </a:cubicBezTo>
                    <a:cubicBezTo>
                      <a:pt x="9316760" y="3029868"/>
                      <a:pt x="9309394" y="3018245"/>
                      <a:pt x="9303500" y="3015806"/>
                    </a:cubicBezTo>
                    <a:cubicBezTo>
                      <a:pt x="9276489" y="3005045"/>
                      <a:pt x="9253406" y="3008919"/>
                      <a:pt x="9232779" y="2984526"/>
                    </a:cubicBezTo>
                    <a:cubicBezTo>
                      <a:pt x="9229833" y="2980652"/>
                      <a:pt x="9228359" y="2975917"/>
                      <a:pt x="9226886" y="2971613"/>
                    </a:cubicBezTo>
                    <a:cubicBezTo>
                      <a:pt x="9206750" y="2964726"/>
                      <a:pt x="9186614" y="2964726"/>
                      <a:pt x="9163532" y="2961425"/>
                    </a:cubicBezTo>
                    <a:cubicBezTo>
                      <a:pt x="9125716" y="2955829"/>
                      <a:pt x="9079550" y="2941624"/>
                      <a:pt x="9039279" y="2948081"/>
                    </a:cubicBezTo>
                    <a:cubicBezTo>
                      <a:pt x="9037805" y="2948655"/>
                      <a:pt x="9036823" y="2949229"/>
                      <a:pt x="9035350" y="2949516"/>
                    </a:cubicBezTo>
                    <a:cubicBezTo>
                      <a:pt x="9028965" y="2951668"/>
                      <a:pt x="9022581" y="2953821"/>
                      <a:pt x="9016196" y="2955686"/>
                    </a:cubicBezTo>
                    <a:cubicBezTo>
                      <a:pt x="8994587" y="2966160"/>
                      <a:pt x="8973960" y="2986822"/>
                      <a:pt x="8949895" y="2993422"/>
                    </a:cubicBezTo>
                    <a:cubicBezTo>
                      <a:pt x="8919446" y="3001888"/>
                      <a:pt x="8880157" y="2998157"/>
                      <a:pt x="8848234" y="2996866"/>
                    </a:cubicBezTo>
                    <a:cubicBezTo>
                      <a:pt x="8809436" y="2995431"/>
                      <a:pt x="8799613" y="2970752"/>
                      <a:pt x="8763762" y="2963721"/>
                    </a:cubicBezTo>
                    <a:cubicBezTo>
                      <a:pt x="8745590" y="2960134"/>
                      <a:pt x="8723490" y="2963004"/>
                      <a:pt x="8702863" y="2964582"/>
                    </a:cubicBezTo>
                    <a:cubicBezTo>
                      <a:pt x="8687638" y="2970465"/>
                      <a:pt x="8672414" y="2976061"/>
                      <a:pt x="8655716" y="2979504"/>
                    </a:cubicBezTo>
                    <a:cubicBezTo>
                      <a:pt x="8612497" y="2988544"/>
                      <a:pt x="8547179" y="2987396"/>
                      <a:pt x="8501996" y="2981370"/>
                    </a:cubicBezTo>
                    <a:cubicBezTo>
                      <a:pt x="8452884" y="2974913"/>
                      <a:pt x="8444535" y="2963004"/>
                      <a:pt x="8441097" y="2919815"/>
                    </a:cubicBezTo>
                    <a:cubicBezTo>
                      <a:pt x="8411139" y="2910345"/>
                      <a:pt x="8267241" y="2930289"/>
                      <a:pt x="8256928" y="2965012"/>
                    </a:cubicBezTo>
                    <a:lnTo>
                      <a:pt x="8260857" y="2897575"/>
                    </a:lnTo>
                    <a:cubicBezTo>
                      <a:pt x="8254963" y="2899870"/>
                      <a:pt x="8249070" y="2902023"/>
                      <a:pt x="8243177" y="2905466"/>
                    </a:cubicBezTo>
                    <a:cubicBezTo>
                      <a:pt x="8203887" y="2927993"/>
                      <a:pt x="8197011" y="2925267"/>
                      <a:pt x="8155758" y="2906184"/>
                    </a:cubicBezTo>
                    <a:cubicBezTo>
                      <a:pt x="8122362" y="2890687"/>
                      <a:pt x="8071776" y="2846064"/>
                      <a:pt x="8035434" y="2852234"/>
                    </a:cubicBezTo>
                    <a:cubicBezTo>
                      <a:pt x="8004002" y="2857399"/>
                      <a:pt x="7992215" y="2895996"/>
                      <a:pt x="7967659" y="2914219"/>
                    </a:cubicBezTo>
                    <a:cubicBezTo>
                      <a:pt x="7902341" y="2962573"/>
                      <a:pt x="7801662" y="2980939"/>
                      <a:pt x="7722100" y="2980652"/>
                    </a:cubicBezTo>
                    <a:cubicBezTo>
                      <a:pt x="7688704" y="2980509"/>
                      <a:pt x="7660220" y="2977496"/>
                      <a:pt x="7629770" y="2991844"/>
                    </a:cubicBezTo>
                    <a:cubicBezTo>
                      <a:pt x="7595392" y="3007771"/>
                      <a:pt x="7584588" y="3027285"/>
                      <a:pt x="7545298" y="3028576"/>
                    </a:cubicBezTo>
                    <a:cubicBezTo>
                      <a:pt x="7510428" y="3029581"/>
                      <a:pt x="7506008" y="3032881"/>
                      <a:pt x="7478506" y="3048090"/>
                    </a:cubicBezTo>
                    <a:cubicBezTo>
                      <a:pt x="7443636" y="3067174"/>
                      <a:pt x="7406312" y="3087548"/>
                      <a:pt x="7367022" y="3068608"/>
                    </a:cubicBezTo>
                    <a:cubicBezTo>
                      <a:pt x="7352288" y="3061434"/>
                      <a:pt x="7347868" y="3056412"/>
                      <a:pt x="7337555" y="3044646"/>
                    </a:cubicBezTo>
                    <a:cubicBezTo>
                      <a:pt x="7312999" y="3015806"/>
                      <a:pt x="7292372" y="2994140"/>
                      <a:pt x="7260450" y="2968026"/>
                    </a:cubicBezTo>
                    <a:cubicBezTo>
                      <a:pt x="7231474" y="2944207"/>
                      <a:pt x="7204953" y="2923832"/>
                      <a:pt x="7172048" y="2905466"/>
                    </a:cubicBezTo>
                    <a:cubicBezTo>
                      <a:pt x="7108694" y="2869595"/>
                      <a:pt x="7045831" y="2841759"/>
                      <a:pt x="6972654" y="2817941"/>
                    </a:cubicBezTo>
                    <a:cubicBezTo>
                      <a:pt x="6918140" y="2800005"/>
                      <a:pt x="6924525" y="2817654"/>
                      <a:pt x="6880816" y="2834872"/>
                    </a:cubicBezTo>
                    <a:cubicBezTo>
                      <a:pt x="6843000" y="2850081"/>
                      <a:pt x="6793888" y="2830137"/>
                      <a:pt x="6753124" y="2840755"/>
                    </a:cubicBezTo>
                    <a:cubicBezTo>
                      <a:pt x="6727096" y="2847499"/>
                      <a:pt x="6709906" y="2868304"/>
                      <a:pt x="6681422" y="2871174"/>
                    </a:cubicBezTo>
                    <a:cubicBezTo>
                      <a:pt x="6653428" y="2874043"/>
                      <a:pt x="6623960" y="2861847"/>
                      <a:pt x="6597440" y="2853955"/>
                    </a:cubicBezTo>
                    <a:cubicBezTo>
                      <a:pt x="6557168" y="2842046"/>
                      <a:pt x="6476626" y="2816506"/>
                      <a:pt x="6476626" y="2882796"/>
                    </a:cubicBezTo>
                    <a:cubicBezTo>
                      <a:pt x="6448632" y="2891118"/>
                      <a:pt x="6409833" y="2885522"/>
                      <a:pt x="6381840" y="2885522"/>
                    </a:cubicBezTo>
                    <a:cubicBezTo>
                      <a:pt x="6351390" y="2885522"/>
                      <a:pt x="6304243" y="2894848"/>
                      <a:pt x="6276249" y="2883370"/>
                    </a:cubicBezTo>
                    <a:cubicBezTo>
                      <a:pt x="6273794" y="2847786"/>
                      <a:pt x="6276249" y="2850655"/>
                      <a:pt x="6250220" y="2830137"/>
                    </a:cubicBezTo>
                    <a:cubicBezTo>
                      <a:pt x="6225664" y="2811197"/>
                      <a:pt x="6204055" y="2804884"/>
                      <a:pt x="6172623" y="2798427"/>
                    </a:cubicBezTo>
                    <a:cubicBezTo>
                      <a:pt x="6138245" y="2791253"/>
                      <a:pt x="6103866" y="2794840"/>
                      <a:pt x="6069980" y="2787809"/>
                    </a:cubicBezTo>
                    <a:cubicBezTo>
                      <a:pt x="6026761" y="2778769"/>
                      <a:pt x="5984525" y="2744620"/>
                      <a:pt x="5939342" y="2744620"/>
                    </a:cubicBezTo>
                    <a:cubicBezTo>
                      <a:pt x="5932958" y="2770878"/>
                      <a:pt x="5952603" y="2801440"/>
                      <a:pt x="5947200" y="2822963"/>
                    </a:cubicBezTo>
                    <a:cubicBezTo>
                      <a:pt x="5943271" y="2838746"/>
                      <a:pt x="5924118" y="2838172"/>
                      <a:pt x="5915278" y="2849507"/>
                    </a:cubicBezTo>
                    <a:cubicBezTo>
                      <a:pt x="5908402" y="2857686"/>
                      <a:pt x="5907420" y="2867443"/>
                      <a:pt x="5901526" y="2875622"/>
                    </a:cubicBezTo>
                    <a:cubicBezTo>
                      <a:pt x="5865675" y="2925985"/>
                      <a:pt x="5822947" y="2935598"/>
                      <a:pt x="5772362" y="2963147"/>
                    </a:cubicBezTo>
                    <a:cubicBezTo>
                      <a:pt x="5746824" y="2920245"/>
                      <a:pt x="5701641" y="2875478"/>
                      <a:pt x="5648109" y="2868160"/>
                    </a:cubicBezTo>
                    <a:cubicBezTo>
                      <a:pt x="5616678" y="2863856"/>
                      <a:pt x="5555779" y="2862564"/>
                      <a:pt x="5530241" y="2876913"/>
                    </a:cubicBezTo>
                    <a:cubicBezTo>
                      <a:pt x="5504703" y="2891405"/>
                      <a:pt x="5499301" y="2909053"/>
                      <a:pt x="5469343" y="2919241"/>
                    </a:cubicBezTo>
                    <a:cubicBezTo>
                      <a:pt x="5439384" y="2929572"/>
                      <a:pt x="5412373" y="2933015"/>
                      <a:pt x="5383397" y="2924406"/>
                    </a:cubicBezTo>
                    <a:cubicBezTo>
                      <a:pt x="5347054" y="2913502"/>
                      <a:pt x="5317096" y="2896427"/>
                      <a:pt x="5276824" y="2900444"/>
                    </a:cubicBezTo>
                    <a:cubicBezTo>
                      <a:pt x="5238026" y="2904175"/>
                      <a:pt x="5176636" y="2919384"/>
                      <a:pt x="5141767" y="2936316"/>
                    </a:cubicBezTo>
                    <a:cubicBezTo>
                      <a:pt x="5122613" y="2945355"/>
                      <a:pt x="5114264" y="2961425"/>
                      <a:pt x="5091673" y="2966017"/>
                    </a:cubicBezTo>
                    <a:cubicBezTo>
                      <a:pt x="5067608" y="2971039"/>
                      <a:pt x="5038141" y="2958556"/>
                      <a:pt x="5013585" y="2964008"/>
                    </a:cubicBezTo>
                    <a:cubicBezTo>
                      <a:pt x="4979698" y="2971900"/>
                      <a:pt x="4949249" y="3000597"/>
                      <a:pt x="4914379" y="3014371"/>
                    </a:cubicBezTo>
                    <a:cubicBezTo>
                      <a:pt x="4886877" y="3025133"/>
                      <a:pt x="4868705" y="3042781"/>
                      <a:pt x="4837274" y="3044646"/>
                    </a:cubicBezTo>
                    <a:cubicBezTo>
                      <a:pt x="4798967" y="3047229"/>
                      <a:pt x="4772937" y="3021115"/>
                      <a:pt x="4748873" y="2997440"/>
                    </a:cubicBezTo>
                    <a:cubicBezTo>
                      <a:pt x="4711548" y="2961425"/>
                      <a:pt x="4679625" y="2919241"/>
                      <a:pt x="4632478" y="2892840"/>
                    </a:cubicBezTo>
                    <a:cubicBezTo>
                      <a:pt x="4583857" y="2865434"/>
                      <a:pt x="4541130" y="2869452"/>
                      <a:pt x="4486616" y="2869739"/>
                    </a:cubicBezTo>
                    <a:cubicBezTo>
                      <a:pt x="4456166" y="2869882"/>
                      <a:pt x="4426208" y="2872034"/>
                      <a:pt x="4396250" y="2866295"/>
                    </a:cubicBezTo>
                    <a:cubicBezTo>
                      <a:pt x="4380043" y="2863138"/>
                      <a:pt x="4336333" y="2860412"/>
                      <a:pt x="4322582" y="2853238"/>
                    </a:cubicBezTo>
                    <a:cubicBezTo>
                      <a:pt x="4306375" y="2844629"/>
                      <a:pt x="4298517" y="2824541"/>
                      <a:pt x="4279364" y="2815071"/>
                    </a:cubicBezTo>
                    <a:cubicBezTo>
                      <a:pt x="4258737" y="2805027"/>
                      <a:pt x="4241548" y="2806462"/>
                      <a:pt x="4219447" y="2806318"/>
                    </a:cubicBezTo>
                    <a:cubicBezTo>
                      <a:pt x="4183105" y="2805888"/>
                      <a:pt x="4146762" y="2806462"/>
                      <a:pt x="4110419" y="2806462"/>
                    </a:cubicBezTo>
                    <a:cubicBezTo>
                      <a:pt x="4067201" y="2806462"/>
                      <a:pt x="4018089" y="2812919"/>
                      <a:pt x="3974871" y="2807610"/>
                    </a:cubicBezTo>
                    <a:cubicBezTo>
                      <a:pt x="3916919" y="2800292"/>
                      <a:pt x="3910043" y="2762412"/>
                      <a:pt x="3878611" y="2727115"/>
                    </a:cubicBezTo>
                    <a:cubicBezTo>
                      <a:pt x="3789719" y="2626532"/>
                      <a:pt x="3764181" y="2796418"/>
                      <a:pt x="3694933" y="2829133"/>
                    </a:cubicBezTo>
                    <a:cubicBezTo>
                      <a:pt x="3656626" y="2847068"/>
                      <a:pt x="3615863" y="2830998"/>
                      <a:pt x="3574609" y="2838746"/>
                    </a:cubicBezTo>
                    <a:cubicBezTo>
                      <a:pt x="3521569" y="2848503"/>
                      <a:pt x="3490137" y="2888966"/>
                      <a:pt x="3465582" y="2927276"/>
                    </a:cubicBezTo>
                    <a:cubicBezTo>
                      <a:pt x="3400262" y="2911780"/>
                      <a:pt x="3280921" y="2902166"/>
                      <a:pt x="3213638" y="2920102"/>
                    </a:cubicBezTo>
                    <a:cubicBezTo>
                      <a:pt x="3210200" y="3002892"/>
                      <a:pt x="3036835" y="2970895"/>
                      <a:pt x="2986741" y="2937176"/>
                    </a:cubicBezTo>
                    <a:cubicBezTo>
                      <a:pt x="2964641" y="2922254"/>
                      <a:pt x="2954327" y="2906184"/>
                      <a:pt x="2924370" y="2900731"/>
                    </a:cubicBezTo>
                    <a:cubicBezTo>
                      <a:pt x="2889992" y="2894705"/>
                      <a:pt x="2822217" y="2894848"/>
                      <a:pt x="2791767" y="2904749"/>
                    </a:cubicBezTo>
                    <a:cubicBezTo>
                      <a:pt x="2771509" y="2911206"/>
                      <a:pt x="2757328" y="2931383"/>
                      <a:pt x="2739694" y="2933199"/>
                    </a:cubicBezTo>
                    <a:lnTo>
                      <a:pt x="2720737" y="2927758"/>
                    </a:lnTo>
                    <a:lnTo>
                      <a:pt x="2722274" y="2891728"/>
                    </a:lnTo>
                    <a:cubicBezTo>
                      <a:pt x="2721415" y="2879639"/>
                      <a:pt x="2717363" y="2869452"/>
                      <a:pt x="2704840" y="2862851"/>
                    </a:cubicBezTo>
                    <a:cubicBezTo>
                      <a:pt x="2704840" y="2862564"/>
                      <a:pt x="2704348" y="2862564"/>
                      <a:pt x="2703857" y="2862421"/>
                    </a:cubicBezTo>
                    <a:cubicBezTo>
                      <a:pt x="2704348" y="2852951"/>
                      <a:pt x="2705331" y="2844198"/>
                      <a:pt x="2705331" y="2837311"/>
                    </a:cubicBezTo>
                    <a:cubicBezTo>
                      <a:pt x="2705822" y="2811053"/>
                      <a:pt x="2714662" y="2785226"/>
                      <a:pt x="2689615" y="2772743"/>
                    </a:cubicBezTo>
                    <a:cubicBezTo>
                      <a:pt x="2663095" y="2759542"/>
                      <a:pt x="2579604" y="2774034"/>
                      <a:pt x="2551611" y="2773891"/>
                    </a:cubicBezTo>
                    <a:cubicBezTo>
                      <a:pt x="2519198" y="2773747"/>
                      <a:pt x="2507411" y="2773747"/>
                      <a:pt x="2480890" y="2785944"/>
                    </a:cubicBezTo>
                    <a:cubicBezTo>
                      <a:pt x="2435707" y="2806749"/>
                      <a:pt x="2468121" y="2802588"/>
                      <a:pt x="2452405" y="2838459"/>
                    </a:cubicBezTo>
                    <a:cubicBezTo>
                      <a:pt x="2440618" y="2866008"/>
                      <a:pt x="2395435" y="2852951"/>
                      <a:pt x="2365969" y="2853094"/>
                    </a:cubicBezTo>
                    <a:cubicBezTo>
                      <a:pt x="2350252" y="2853094"/>
                      <a:pt x="2325696" y="2857399"/>
                      <a:pt x="2310963" y="2854242"/>
                    </a:cubicBezTo>
                    <a:cubicBezTo>
                      <a:pt x="2262342" y="2843624"/>
                      <a:pt x="2301140" y="2848216"/>
                      <a:pt x="2282478" y="2820667"/>
                    </a:cubicBezTo>
                    <a:cubicBezTo>
                      <a:pt x="2262833" y="2790535"/>
                      <a:pt x="2257922" y="2813349"/>
                      <a:pt x="2232384" y="2825832"/>
                    </a:cubicBezTo>
                    <a:cubicBezTo>
                      <a:pt x="2200952" y="2841329"/>
                      <a:pt x="2172959" y="2836450"/>
                      <a:pt x="2138580" y="2837168"/>
                    </a:cubicBezTo>
                    <a:cubicBezTo>
                      <a:pt x="2121883" y="2837455"/>
                      <a:pt x="2108131" y="2834154"/>
                      <a:pt x="2091433" y="2840037"/>
                    </a:cubicBezTo>
                    <a:cubicBezTo>
                      <a:pt x="2071297" y="2847212"/>
                      <a:pt x="2065896" y="2865434"/>
                      <a:pt x="2046250" y="2870169"/>
                    </a:cubicBezTo>
                    <a:cubicBezTo>
                      <a:pt x="2019239" y="2876626"/>
                      <a:pt x="1961778" y="2875191"/>
                      <a:pt x="1934276" y="2869595"/>
                    </a:cubicBezTo>
                    <a:cubicBezTo>
                      <a:pt x="1923962" y="2867443"/>
                      <a:pt x="1913157" y="2858116"/>
                      <a:pt x="1906773" y="2856682"/>
                    </a:cubicBezTo>
                    <a:cubicBezTo>
                      <a:pt x="1881235" y="2850942"/>
                      <a:pt x="1857170" y="2853238"/>
                      <a:pt x="1829667" y="2852951"/>
                    </a:cubicBezTo>
                    <a:cubicBezTo>
                      <a:pt x="1809532" y="2852521"/>
                      <a:pt x="1777609" y="2847355"/>
                      <a:pt x="1758946" y="2855390"/>
                    </a:cubicBezTo>
                    <a:cubicBezTo>
                      <a:pt x="1733899" y="2866439"/>
                      <a:pt x="1738320" y="2886670"/>
                      <a:pt x="1721130" y="2898292"/>
                    </a:cubicBezTo>
                    <a:cubicBezTo>
                      <a:pt x="1687734" y="2920102"/>
                      <a:pt x="1611611" y="2894848"/>
                      <a:pt x="1572813" y="2904175"/>
                    </a:cubicBezTo>
                    <a:cubicBezTo>
                      <a:pt x="1538926" y="2912210"/>
                      <a:pt x="1529594" y="2940477"/>
                      <a:pt x="1504547" y="2960851"/>
                    </a:cubicBezTo>
                    <a:cubicBezTo>
                      <a:pt x="1493251" y="2969604"/>
                      <a:pt x="1470660" y="2968169"/>
                      <a:pt x="1461820" y="2979074"/>
                    </a:cubicBezTo>
                    <a:cubicBezTo>
                      <a:pt x="1450524" y="2992705"/>
                      <a:pt x="1458382" y="2994570"/>
                      <a:pt x="1452980" y="3011071"/>
                    </a:cubicBezTo>
                    <a:cubicBezTo>
                      <a:pt x="1440702" y="3048521"/>
                      <a:pt x="1440211" y="3057417"/>
                      <a:pt x="1398466" y="3059282"/>
                    </a:cubicBezTo>
                    <a:cubicBezTo>
                      <a:pt x="1370472" y="3060430"/>
                      <a:pt x="1327254" y="3065882"/>
                      <a:pt x="1300242" y="3056125"/>
                    </a:cubicBezTo>
                    <a:cubicBezTo>
                      <a:pt x="1249166" y="3037903"/>
                      <a:pt x="1210368" y="2985531"/>
                      <a:pt x="1154871" y="2969747"/>
                    </a:cubicBezTo>
                    <a:cubicBezTo>
                      <a:pt x="1114109" y="2958125"/>
                      <a:pt x="1072363" y="2979074"/>
                      <a:pt x="1027672" y="2980078"/>
                    </a:cubicBezTo>
                    <a:cubicBezTo>
                      <a:pt x="1000169" y="2980509"/>
                      <a:pt x="972667" y="2979648"/>
                      <a:pt x="945164" y="2979648"/>
                    </a:cubicBezTo>
                    <a:cubicBezTo>
                      <a:pt x="914224" y="2979648"/>
                      <a:pt x="879354" y="2985387"/>
                      <a:pt x="851360" y="2972330"/>
                    </a:cubicBezTo>
                    <a:cubicBezTo>
                      <a:pt x="840556" y="2967452"/>
                      <a:pt x="832207" y="2955112"/>
                      <a:pt x="822876" y="2951094"/>
                    </a:cubicBezTo>
                    <a:cubicBezTo>
                      <a:pt x="797829" y="2940620"/>
                      <a:pt x="761977" y="2948081"/>
                      <a:pt x="734474" y="2948081"/>
                    </a:cubicBezTo>
                    <a:cubicBezTo>
                      <a:pt x="711392" y="2948081"/>
                      <a:pt x="647055" y="2937176"/>
                      <a:pt x="626920" y="2949660"/>
                    </a:cubicBezTo>
                    <a:cubicBezTo>
                      <a:pt x="590577" y="2972330"/>
                      <a:pt x="607275" y="3033598"/>
                      <a:pt x="555216" y="3045077"/>
                    </a:cubicBezTo>
                    <a:cubicBezTo>
                      <a:pt x="529678" y="3050673"/>
                      <a:pt x="492353" y="3042351"/>
                      <a:pt x="469762" y="3031589"/>
                    </a:cubicBezTo>
                    <a:cubicBezTo>
                      <a:pt x="464359" y="3029007"/>
                      <a:pt x="456502" y="3017241"/>
                      <a:pt x="450608" y="3014945"/>
                    </a:cubicBezTo>
                    <a:cubicBezTo>
                      <a:pt x="424088" y="3004184"/>
                      <a:pt x="400514" y="3007914"/>
                      <a:pt x="380378" y="2983666"/>
                    </a:cubicBezTo>
                    <a:cubicBezTo>
                      <a:pt x="375467" y="2977926"/>
                      <a:pt x="374976" y="2968887"/>
                      <a:pt x="371047" y="2964439"/>
                    </a:cubicBezTo>
                    <a:cubicBezTo>
                      <a:pt x="350420" y="2941624"/>
                      <a:pt x="308184" y="2914219"/>
                      <a:pt x="269385" y="2918954"/>
                    </a:cubicBezTo>
                    <a:cubicBezTo>
                      <a:pt x="242865" y="2922111"/>
                      <a:pt x="210943" y="2939329"/>
                      <a:pt x="182949" y="2948655"/>
                    </a:cubicBezTo>
                    <a:cubicBezTo>
                      <a:pt x="156429" y="2957408"/>
                      <a:pt x="131382" y="2965156"/>
                      <a:pt x="102406" y="2960421"/>
                    </a:cubicBezTo>
                    <a:cubicBezTo>
                      <a:pt x="97985" y="2959704"/>
                      <a:pt x="89636" y="2948942"/>
                      <a:pt x="82761" y="2947364"/>
                    </a:cubicBezTo>
                    <a:cubicBezTo>
                      <a:pt x="63607" y="2943059"/>
                      <a:pt x="34631" y="2948081"/>
                      <a:pt x="14495" y="2948225"/>
                    </a:cubicBezTo>
                    <a:lnTo>
                      <a:pt x="0" y="2947251"/>
                    </a:lnTo>
                    <a:lnTo>
                      <a:pt x="599705" y="105422"/>
                    </a:lnTo>
                    <a:lnTo>
                      <a:pt x="650493" y="94602"/>
                    </a:lnTo>
                    <a:cubicBezTo>
                      <a:pt x="689291" y="85849"/>
                      <a:pt x="689291" y="71213"/>
                      <a:pt x="708445" y="47108"/>
                    </a:cubicBezTo>
                    <a:cubicBezTo>
                      <a:pt x="721705" y="29890"/>
                      <a:pt x="730054" y="16402"/>
                      <a:pt x="758539" y="18985"/>
                    </a:cubicBezTo>
                    <a:cubicBezTo>
                      <a:pt x="781131" y="20850"/>
                      <a:pt x="799793" y="32616"/>
                      <a:pt x="826313" y="32042"/>
                    </a:cubicBezTo>
                    <a:cubicBezTo>
                      <a:pt x="838591" y="31899"/>
                      <a:pt x="875425" y="25585"/>
                      <a:pt x="885248" y="32903"/>
                    </a:cubicBezTo>
                    <a:cubicBezTo>
                      <a:pt x="913241" y="54426"/>
                      <a:pt x="843994" y="93023"/>
                      <a:pt x="892614" y="112537"/>
                    </a:cubicBezTo>
                    <a:cubicBezTo>
                      <a:pt x="901946" y="116268"/>
                      <a:pt x="925028" y="110385"/>
                      <a:pt x="936324" y="112681"/>
                    </a:cubicBezTo>
                    <a:cubicBezTo>
                      <a:pt x="946146" y="114689"/>
                      <a:pt x="952531" y="121577"/>
                      <a:pt x="961862" y="123729"/>
                    </a:cubicBezTo>
                    <a:cubicBezTo>
                      <a:pt x="979051" y="127890"/>
                      <a:pt x="995258" y="126886"/>
                      <a:pt x="1012447" y="130760"/>
                    </a:cubicBezTo>
                    <a:cubicBezTo>
                      <a:pt x="1053210" y="140086"/>
                      <a:pt x="1087588" y="149843"/>
                      <a:pt x="1130807" y="139512"/>
                    </a:cubicBezTo>
                    <a:cubicBezTo>
                      <a:pt x="1168132" y="130760"/>
                      <a:pt x="1201036" y="112681"/>
                      <a:pt x="1232468" y="95606"/>
                    </a:cubicBezTo>
                    <a:cubicBezTo>
                      <a:pt x="1259479" y="81258"/>
                      <a:pt x="1297787" y="57439"/>
                      <a:pt x="1325780" y="48830"/>
                    </a:cubicBezTo>
                    <a:cubicBezTo>
                      <a:pt x="1371454" y="35055"/>
                      <a:pt x="1429897" y="64613"/>
                      <a:pt x="1477045" y="64039"/>
                    </a:cubicBezTo>
                    <a:cubicBezTo>
                      <a:pt x="1505038" y="63752"/>
                      <a:pt x="1564955" y="53565"/>
                      <a:pt x="1589020" y="66622"/>
                    </a:cubicBezTo>
                    <a:cubicBezTo>
                      <a:pt x="1610137" y="78101"/>
                      <a:pt x="1605227" y="90154"/>
                      <a:pt x="1629782" y="96323"/>
                    </a:cubicBezTo>
                    <a:cubicBezTo>
                      <a:pt x="1647463" y="100915"/>
                      <a:pt x="1667599" y="94745"/>
                      <a:pt x="1686261" y="99193"/>
                    </a:cubicBezTo>
                    <a:cubicBezTo>
                      <a:pt x="1713764" y="106080"/>
                      <a:pt x="1742740" y="128607"/>
                      <a:pt x="1767295" y="143386"/>
                    </a:cubicBezTo>
                    <a:cubicBezTo>
                      <a:pt x="1785467" y="154148"/>
                      <a:pt x="1810023" y="152282"/>
                      <a:pt x="1826230" y="162183"/>
                    </a:cubicBezTo>
                    <a:cubicBezTo>
                      <a:pt x="1845383" y="173949"/>
                      <a:pt x="1843910" y="185427"/>
                      <a:pt x="1866501" y="191597"/>
                    </a:cubicBezTo>
                    <a:cubicBezTo>
                      <a:pt x="1906282" y="202502"/>
                      <a:pt x="1968162" y="190880"/>
                      <a:pt x="2009908" y="190880"/>
                    </a:cubicBezTo>
                    <a:cubicBezTo>
                      <a:pt x="2060984" y="190880"/>
                      <a:pt x="2130723" y="178253"/>
                      <a:pt x="2180325" y="189732"/>
                    </a:cubicBezTo>
                    <a:cubicBezTo>
                      <a:pt x="2223053" y="199632"/>
                      <a:pt x="2245153" y="243539"/>
                      <a:pt x="2290336" y="253009"/>
                    </a:cubicBezTo>
                    <a:cubicBezTo>
                      <a:pt x="2366950" y="268935"/>
                      <a:pt x="2456334" y="258461"/>
                      <a:pt x="2511830" y="206233"/>
                    </a:cubicBezTo>
                    <a:cubicBezTo>
                      <a:pt x="2537368" y="182414"/>
                      <a:pt x="2538842" y="157161"/>
                      <a:pt x="2576167" y="146973"/>
                    </a:cubicBezTo>
                    <a:cubicBezTo>
                      <a:pt x="2610054" y="137790"/>
                      <a:pt x="2645414" y="149126"/>
                      <a:pt x="2679301" y="142095"/>
                    </a:cubicBezTo>
                    <a:cubicBezTo>
                      <a:pt x="2697473" y="138364"/>
                      <a:pt x="2711224" y="129468"/>
                      <a:pt x="2730378" y="127029"/>
                    </a:cubicBezTo>
                    <a:cubicBezTo>
                      <a:pt x="2752478" y="124303"/>
                      <a:pt x="2775561" y="129899"/>
                      <a:pt x="2797661" y="126312"/>
                    </a:cubicBezTo>
                    <a:cubicBezTo>
                      <a:pt x="2821234" y="122581"/>
                      <a:pt x="2839406" y="111963"/>
                      <a:pt x="2864453" y="111102"/>
                    </a:cubicBezTo>
                    <a:cubicBezTo>
                      <a:pt x="2922896" y="109094"/>
                      <a:pt x="2950890" y="130903"/>
                      <a:pt x="2979374" y="171079"/>
                    </a:cubicBezTo>
                    <a:cubicBezTo>
                      <a:pt x="3008350" y="211398"/>
                      <a:pt x="3044202" y="211685"/>
                      <a:pt x="3094296" y="207524"/>
                    </a:cubicBezTo>
                    <a:cubicBezTo>
                      <a:pt x="3144881" y="203506"/>
                      <a:pt x="3157650" y="151421"/>
                      <a:pt x="3203815" y="142812"/>
                    </a:cubicBezTo>
                    <a:cubicBezTo>
                      <a:pt x="3246052" y="135064"/>
                      <a:pt x="3270608" y="152426"/>
                      <a:pt x="3305477" y="159887"/>
                    </a:cubicBezTo>
                    <a:cubicBezTo>
                      <a:pt x="3339855" y="167061"/>
                      <a:pt x="3385039" y="151708"/>
                      <a:pt x="3416470" y="139943"/>
                    </a:cubicBezTo>
                    <a:cubicBezTo>
                      <a:pt x="3449865" y="127603"/>
                      <a:pt x="3470492" y="87284"/>
                      <a:pt x="3499959" y="78675"/>
                    </a:cubicBezTo>
                    <a:cubicBezTo>
                      <a:pt x="3555947" y="62461"/>
                      <a:pt x="3577556" y="142669"/>
                      <a:pt x="3614881" y="163905"/>
                    </a:cubicBezTo>
                    <a:cubicBezTo>
                      <a:pt x="3666940" y="193749"/>
                      <a:pt x="3768601" y="174523"/>
                      <a:pt x="3830974" y="175240"/>
                    </a:cubicBezTo>
                    <a:cubicBezTo>
                      <a:pt x="3850127" y="175383"/>
                      <a:pt x="3871736" y="179114"/>
                      <a:pt x="3889907" y="172514"/>
                    </a:cubicBezTo>
                    <a:cubicBezTo>
                      <a:pt x="3912990" y="164048"/>
                      <a:pt x="3923303" y="147260"/>
                      <a:pt x="3949332" y="142812"/>
                    </a:cubicBezTo>
                    <a:cubicBezTo>
                      <a:pt x="3989604" y="135782"/>
                      <a:pt x="4038225" y="153000"/>
                      <a:pt x="4077023" y="159313"/>
                    </a:cubicBezTo>
                    <a:cubicBezTo>
                      <a:pt x="4146271" y="170792"/>
                      <a:pt x="4178193" y="232921"/>
                      <a:pt x="4253826" y="239091"/>
                    </a:cubicBezTo>
                    <a:cubicBezTo>
                      <a:pt x="4279364" y="241243"/>
                      <a:pt x="4305884" y="235217"/>
                      <a:pt x="4331422" y="238086"/>
                    </a:cubicBezTo>
                    <a:cubicBezTo>
                      <a:pt x="4350576" y="240525"/>
                      <a:pt x="4358925" y="251000"/>
                      <a:pt x="4374150" y="253152"/>
                    </a:cubicBezTo>
                    <a:cubicBezTo>
                      <a:pt x="4418350" y="259609"/>
                      <a:pt x="4428664" y="232634"/>
                      <a:pt x="4434066" y="193462"/>
                    </a:cubicBezTo>
                    <a:cubicBezTo>
                      <a:pt x="4470900" y="178110"/>
                      <a:pt x="4542112" y="190449"/>
                      <a:pt x="4583857" y="191023"/>
                    </a:cubicBezTo>
                    <a:cubicBezTo>
                      <a:pt x="4624620" y="191597"/>
                      <a:pt x="4659980" y="176244"/>
                      <a:pt x="4689938" y="147834"/>
                    </a:cubicBezTo>
                    <a:cubicBezTo>
                      <a:pt x="4703199" y="135064"/>
                      <a:pt x="4707619" y="107228"/>
                      <a:pt x="4721861" y="98045"/>
                    </a:cubicBezTo>
                    <a:cubicBezTo>
                      <a:pt x="4746417" y="81544"/>
                      <a:pt x="4782760" y="107515"/>
                      <a:pt x="4803878" y="116268"/>
                    </a:cubicBezTo>
                    <a:cubicBezTo>
                      <a:pt x="4823522" y="124016"/>
                      <a:pt x="4850043" y="135782"/>
                      <a:pt x="4872143" y="128751"/>
                    </a:cubicBezTo>
                    <a:cubicBezTo>
                      <a:pt x="4891788" y="122725"/>
                      <a:pt x="4893752" y="104358"/>
                      <a:pt x="4912906" y="96754"/>
                    </a:cubicBezTo>
                    <a:cubicBezTo>
                      <a:pt x="4938444" y="86566"/>
                      <a:pt x="5013094" y="90871"/>
                      <a:pt x="5040597" y="95176"/>
                    </a:cubicBezTo>
                    <a:cubicBezTo>
                      <a:pt x="5066626" y="99050"/>
                      <a:pt x="5084306" y="117559"/>
                      <a:pt x="5108371" y="124303"/>
                    </a:cubicBezTo>
                    <a:cubicBezTo>
                      <a:pt x="5130471" y="130616"/>
                      <a:pt x="5153554" y="127747"/>
                      <a:pt x="5176145" y="127603"/>
                    </a:cubicBezTo>
                    <a:cubicBezTo>
                      <a:pt x="5226239" y="127316"/>
                      <a:pt x="5260126" y="118994"/>
                      <a:pt x="5306783" y="112107"/>
                    </a:cubicBezTo>
                    <a:cubicBezTo>
                      <a:pt x="5352456" y="105363"/>
                      <a:pt x="5432509" y="106224"/>
                      <a:pt x="5433491" y="50982"/>
                    </a:cubicBezTo>
                    <a:cubicBezTo>
                      <a:pt x="5457065" y="49978"/>
                      <a:pt x="5459029" y="36347"/>
                      <a:pt x="5476218" y="28025"/>
                    </a:cubicBezTo>
                    <a:cubicBezTo>
                      <a:pt x="5497336" y="17694"/>
                      <a:pt x="5504703" y="16259"/>
                      <a:pt x="5531715" y="16546"/>
                    </a:cubicBezTo>
                    <a:cubicBezTo>
                      <a:pt x="5548413" y="16833"/>
                      <a:pt x="5565602" y="15398"/>
                      <a:pt x="5582300" y="16259"/>
                    </a:cubicBezTo>
                    <a:cubicBezTo>
                      <a:pt x="5609311" y="17694"/>
                      <a:pt x="5626991" y="28742"/>
                      <a:pt x="5653512" y="33334"/>
                    </a:cubicBezTo>
                    <a:cubicBezTo>
                      <a:pt x="5668245" y="35773"/>
                      <a:pt x="5720795" y="38642"/>
                      <a:pt x="5735528" y="33334"/>
                    </a:cubicBezTo>
                    <a:cubicBezTo>
                      <a:pt x="5751735" y="27307"/>
                      <a:pt x="5750262" y="19272"/>
                      <a:pt x="5764013" y="12241"/>
                    </a:cubicBezTo>
                    <a:cubicBezTo>
                      <a:pt x="5775554" y="6251"/>
                      <a:pt x="5786513" y="2718"/>
                      <a:pt x="5797194" y="1090"/>
                    </a:cubicBezTo>
                    <a:close/>
                  </a:path>
                </a:pathLst>
              </a:custGeom>
              <a:gradFill flip="none" rotWithShape="1">
                <a:gsLst>
                  <a:gs pos="49000">
                    <a:schemeClr val="accent1">
                      <a:lumMod val="0"/>
                      <a:lumOff val="100000"/>
                      <a:alpha val="0"/>
                    </a:schemeClr>
                  </a:gs>
                  <a:gs pos="18000">
                    <a:srgbClr val="656565">
                      <a:alpha val="15000"/>
                    </a:srgbClr>
                  </a:gs>
                  <a:gs pos="4000">
                    <a:schemeClr val="tx1">
                      <a:alpha val="70000"/>
                    </a:schemeClr>
                  </a:gs>
                </a:gsLst>
                <a:lin ang="600000" scaled="0"/>
                <a:tileRect/>
              </a:gradFill>
              <a:ln w="12700">
                <a:miter lim="400000"/>
              </a:ln>
              <a:effectLst/>
            </p:spPr>
            <p:txBody>
              <a:bodyPr wrap="square" lIns="38100" tIns="38100" rIns="38100" bIns="38100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5ABBF5FA-E0E8-4134-8405-F89288AEE884}"/>
                  </a:ext>
                </a:extLst>
              </p:cNvPr>
              <p:cNvSpPr/>
              <p:nvPr/>
            </p:nvSpPr>
            <p:spPr>
              <a:xfrm>
                <a:off x="1910201" y="1970488"/>
                <a:ext cx="1117811" cy="2918706"/>
              </a:xfrm>
              <a:custGeom>
                <a:avLst/>
                <a:gdLst>
                  <a:gd name="connsiteX0" fmla="*/ 610229 w 1117811"/>
                  <a:gd name="connsiteY0" fmla="*/ 0 h 2918706"/>
                  <a:gd name="connsiteX1" fmla="*/ 1117811 w 1117811"/>
                  <a:gd name="connsiteY1" fmla="*/ 66509 h 2918706"/>
                  <a:gd name="connsiteX2" fmla="*/ 1112278 w 1117811"/>
                  <a:gd name="connsiteY2" fmla="*/ 97218 h 2918706"/>
                  <a:gd name="connsiteX3" fmla="*/ 1087100 w 1117811"/>
                  <a:gd name="connsiteY3" fmla="*/ 159391 h 2918706"/>
                  <a:gd name="connsiteX4" fmla="*/ 521194 w 1117811"/>
                  <a:gd name="connsiteY4" fmla="*/ 2877800 h 2918706"/>
                  <a:gd name="connsiteX5" fmla="*/ 522998 w 1117811"/>
                  <a:gd name="connsiteY5" fmla="*/ 2878630 h 2918706"/>
                  <a:gd name="connsiteX6" fmla="*/ 515118 w 1117811"/>
                  <a:gd name="connsiteY6" fmla="*/ 2916708 h 2918706"/>
                  <a:gd name="connsiteX7" fmla="*/ 513027 w 1117811"/>
                  <a:gd name="connsiteY7" fmla="*/ 2917031 h 2918706"/>
                  <a:gd name="connsiteX8" fmla="*/ 512993 w 1117811"/>
                  <a:gd name="connsiteY8" fmla="*/ 2917193 h 2918706"/>
                  <a:gd name="connsiteX9" fmla="*/ 503085 w 1117811"/>
                  <a:gd name="connsiteY9" fmla="*/ 2918706 h 2918706"/>
                  <a:gd name="connsiteX10" fmla="*/ 0 w 1117811"/>
                  <a:gd name="connsiteY10" fmla="*/ 2784085 h 29187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117811" h="2918706">
                    <a:moveTo>
                      <a:pt x="610229" y="0"/>
                    </a:moveTo>
                    <a:lnTo>
                      <a:pt x="1117811" y="66509"/>
                    </a:lnTo>
                    <a:lnTo>
                      <a:pt x="1112278" y="97218"/>
                    </a:lnTo>
                    <a:cubicBezTo>
                      <a:pt x="1105304" y="119665"/>
                      <a:pt x="1093901" y="141822"/>
                      <a:pt x="1087100" y="159391"/>
                    </a:cubicBezTo>
                    <a:lnTo>
                      <a:pt x="521194" y="2877800"/>
                    </a:lnTo>
                    <a:lnTo>
                      <a:pt x="522998" y="2878630"/>
                    </a:lnTo>
                    <a:lnTo>
                      <a:pt x="515118" y="2916708"/>
                    </a:lnTo>
                    <a:lnTo>
                      <a:pt x="513027" y="2917031"/>
                    </a:lnTo>
                    <a:lnTo>
                      <a:pt x="512993" y="2917193"/>
                    </a:lnTo>
                    <a:lnTo>
                      <a:pt x="503085" y="2918706"/>
                    </a:lnTo>
                    <a:lnTo>
                      <a:pt x="0" y="2784085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  <a:effectLst>
                <a:outerShdw blurRad="254000" dist="203200" dir="5400000" algn="ctr" rotWithShape="0">
                  <a:srgbClr val="000000">
                    <a:alpha val="40000"/>
                  </a:srgbClr>
                </a:outerShdw>
              </a:effectLst>
            </p:spPr>
            <p:txBody>
              <a:bodyPr wrap="square" lIns="38100" tIns="38100" rIns="38100" bIns="38100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id="{4E467883-B989-429C-B93B-DF9AAD382E98}"/>
                  </a:ext>
                </a:extLst>
              </p:cNvPr>
              <p:cNvSpPr/>
              <p:nvPr/>
            </p:nvSpPr>
            <p:spPr>
              <a:xfrm>
                <a:off x="2335930" y="1848261"/>
                <a:ext cx="10046571" cy="3288871"/>
              </a:xfrm>
              <a:custGeom>
                <a:avLst/>
                <a:gdLst>
                  <a:gd name="connsiteX0" fmla="*/ 2686186 w 10046571"/>
                  <a:gd name="connsiteY0" fmla="*/ 2868123 h 3288871"/>
                  <a:gd name="connsiteX1" fmla="*/ 2714993 w 10046571"/>
                  <a:gd name="connsiteY1" fmla="*/ 2873497 h 3288871"/>
                  <a:gd name="connsiteX2" fmla="*/ 2730622 w 10046571"/>
                  <a:gd name="connsiteY2" fmla="*/ 2937865 h 3288871"/>
                  <a:gd name="connsiteX3" fmla="*/ 2729244 w 10046571"/>
                  <a:gd name="connsiteY3" fmla="*/ 2962965 h 3288871"/>
                  <a:gd name="connsiteX4" fmla="*/ 2598385 w 10046571"/>
                  <a:gd name="connsiteY4" fmla="*/ 2964397 h 3288871"/>
                  <a:gd name="connsiteX5" fmla="*/ 2597619 w 10046571"/>
                  <a:gd name="connsiteY5" fmla="*/ 2964397 h 3288871"/>
                  <a:gd name="connsiteX6" fmla="*/ 2591796 w 10046571"/>
                  <a:gd name="connsiteY6" fmla="*/ 2964571 h 3288871"/>
                  <a:gd name="connsiteX7" fmla="*/ 2521005 w 10046571"/>
                  <a:gd name="connsiteY7" fmla="*/ 2977480 h 3288871"/>
                  <a:gd name="connsiteX8" fmla="*/ 2492198 w 10046571"/>
                  <a:gd name="connsiteY8" fmla="*/ 3033931 h 3288871"/>
                  <a:gd name="connsiteX9" fmla="*/ 2405163 w 10046571"/>
                  <a:gd name="connsiteY9" fmla="*/ 3049704 h 3288871"/>
                  <a:gd name="connsiteX10" fmla="*/ 2350154 w 10046571"/>
                  <a:gd name="connsiteY10" fmla="*/ 3050962 h 3288871"/>
                  <a:gd name="connsiteX11" fmla="*/ 2321654 w 10046571"/>
                  <a:gd name="connsiteY11" fmla="*/ 3014927 h 3288871"/>
                  <a:gd name="connsiteX12" fmla="*/ 2270936 w 10046571"/>
                  <a:gd name="connsiteY12" fmla="*/ 3020501 h 3288871"/>
                  <a:gd name="connsiteX13" fmla="*/ 2176546 w 10046571"/>
                  <a:gd name="connsiteY13" fmla="*/ 3032693 h 3288871"/>
                  <a:gd name="connsiteX14" fmla="*/ 2129351 w 10046571"/>
                  <a:gd name="connsiteY14" fmla="*/ 3035731 h 3288871"/>
                  <a:gd name="connsiteX15" fmla="*/ 2083689 w 10046571"/>
                  <a:gd name="connsiteY15" fmla="*/ 3068186 h 3288871"/>
                  <a:gd name="connsiteX16" fmla="*/ 1971525 w 10046571"/>
                  <a:gd name="connsiteY16" fmla="*/ 3067470 h 3288871"/>
                  <a:gd name="connsiteX17" fmla="*/ 1943791 w 10046571"/>
                  <a:gd name="connsiteY17" fmla="*/ 3053652 h 3288871"/>
                  <a:gd name="connsiteX18" fmla="*/ 1866410 w 10046571"/>
                  <a:gd name="connsiteY18" fmla="*/ 3049530 h 3288871"/>
                  <a:gd name="connsiteX19" fmla="*/ 1795312 w 10046571"/>
                  <a:gd name="connsiteY19" fmla="*/ 3052413 h 3288871"/>
                  <a:gd name="connsiteX20" fmla="*/ 1757005 w 10046571"/>
                  <a:gd name="connsiteY20" fmla="*/ 3098473 h 3288871"/>
                  <a:gd name="connsiteX21" fmla="*/ 1608219 w 10046571"/>
                  <a:gd name="connsiteY21" fmla="*/ 3104743 h 3288871"/>
                  <a:gd name="connsiteX22" fmla="*/ 1539419 w 10046571"/>
                  <a:gd name="connsiteY22" fmla="*/ 3165511 h 3288871"/>
                  <a:gd name="connsiteX23" fmla="*/ 1496515 w 10046571"/>
                  <a:gd name="connsiteY23" fmla="*/ 3185231 h 3288871"/>
                  <a:gd name="connsiteX24" fmla="*/ 1487934 w 10046571"/>
                  <a:gd name="connsiteY24" fmla="*/ 3219466 h 3288871"/>
                  <a:gd name="connsiteX25" fmla="*/ 1433078 w 10046571"/>
                  <a:gd name="connsiteY25" fmla="*/ 3271273 h 3288871"/>
                  <a:gd name="connsiteX26" fmla="*/ 1334399 w 10046571"/>
                  <a:gd name="connsiteY26" fmla="*/ 3267867 h 3288871"/>
                  <a:gd name="connsiteX27" fmla="*/ 1188372 w 10046571"/>
                  <a:gd name="connsiteY27" fmla="*/ 3175187 h 3288871"/>
                  <a:gd name="connsiteX28" fmla="*/ 1060579 w 10046571"/>
                  <a:gd name="connsiteY28" fmla="*/ 3186121 h 3288871"/>
                  <a:gd name="connsiteX29" fmla="*/ 977528 w 10046571"/>
                  <a:gd name="connsiteY29" fmla="*/ 3185773 h 3288871"/>
                  <a:gd name="connsiteX30" fmla="*/ 883292 w 10046571"/>
                  <a:gd name="connsiteY30" fmla="*/ 3177877 h 3288871"/>
                  <a:gd name="connsiteX31" fmla="*/ 855098 w 10046571"/>
                  <a:gd name="connsiteY31" fmla="*/ 3155118 h 3288871"/>
                  <a:gd name="connsiteX32" fmla="*/ 766532 w 10046571"/>
                  <a:gd name="connsiteY32" fmla="*/ 3151712 h 3288871"/>
                  <a:gd name="connsiteX33" fmla="*/ 658352 w 10046571"/>
                  <a:gd name="connsiteY33" fmla="*/ 3153493 h 3288871"/>
                  <a:gd name="connsiteX34" fmla="*/ 586488 w 10046571"/>
                  <a:gd name="connsiteY34" fmla="*/ 3255675 h 3288871"/>
                  <a:gd name="connsiteX35" fmla="*/ 500679 w 10046571"/>
                  <a:gd name="connsiteY35" fmla="*/ 3241335 h 3288871"/>
                  <a:gd name="connsiteX36" fmla="*/ 481066 w 10046571"/>
                  <a:gd name="connsiteY36" fmla="*/ 3223414 h 3288871"/>
                  <a:gd name="connsiteX37" fmla="*/ 410581 w 10046571"/>
                  <a:gd name="connsiteY37" fmla="*/ 3189702 h 3288871"/>
                  <a:gd name="connsiteX38" fmla="*/ 401233 w 10046571"/>
                  <a:gd name="connsiteY38" fmla="*/ 3169091 h 3288871"/>
                  <a:gd name="connsiteX39" fmla="*/ 299030 w 10046571"/>
                  <a:gd name="connsiteY39" fmla="*/ 3120167 h 3288871"/>
                  <a:gd name="connsiteX40" fmla="*/ 212149 w 10046571"/>
                  <a:gd name="connsiteY40" fmla="*/ 3152060 h 3288871"/>
                  <a:gd name="connsiteX41" fmla="*/ 131244 w 10046571"/>
                  <a:gd name="connsiteY41" fmla="*/ 3164795 h 3288871"/>
                  <a:gd name="connsiteX42" fmla="*/ 111324 w 10046571"/>
                  <a:gd name="connsiteY42" fmla="*/ 3150803 h 3288871"/>
                  <a:gd name="connsiteX43" fmla="*/ 42831 w 10046571"/>
                  <a:gd name="connsiteY43" fmla="*/ 3151712 h 3288871"/>
                  <a:gd name="connsiteX44" fmla="*/ 0 w 10046571"/>
                  <a:gd name="connsiteY44" fmla="*/ 3148604 h 3288871"/>
                  <a:gd name="connsiteX45" fmla="*/ 21288 w 10046571"/>
                  <a:gd name="connsiteY45" fmla="*/ 3047727 h 3288871"/>
                  <a:gd name="connsiteX46" fmla="*/ 40073 w 10046571"/>
                  <a:gd name="connsiteY46" fmla="*/ 3048988 h 3288871"/>
                  <a:gd name="connsiteX47" fmla="*/ 108107 w 10046571"/>
                  <a:gd name="connsiteY47" fmla="*/ 3048098 h 3288871"/>
                  <a:gd name="connsiteX48" fmla="*/ 127873 w 10046571"/>
                  <a:gd name="connsiteY48" fmla="*/ 3061180 h 3288871"/>
                  <a:gd name="connsiteX49" fmla="*/ 208318 w 10046571"/>
                  <a:gd name="connsiteY49" fmla="*/ 3049356 h 3288871"/>
                  <a:gd name="connsiteX50" fmla="*/ 294893 w 10046571"/>
                  <a:gd name="connsiteY50" fmla="*/ 3019591 h 3288871"/>
                  <a:gd name="connsiteX51" fmla="*/ 396484 w 10046571"/>
                  <a:gd name="connsiteY51" fmla="*/ 3065128 h 3288871"/>
                  <a:gd name="connsiteX52" fmla="*/ 405831 w 10046571"/>
                  <a:gd name="connsiteY52" fmla="*/ 3084307 h 3288871"/>
                  <a:gd name="connsiteX53" fmla="*/ 476163 w 10046571"/>
                  <a:gd name="connsiteY53" fmla="*/ 3115677 h 3288871"/>
                  <a:gd name="connsiteX54" fmla="*/ 495470 w 10046571"/>
                  <a:gd name="connsiteY54" fmla="*/ 3132340 h 3288871"/>
                  <a:gd name="connsiteX55" fmla="*/ 580971 w 10046571"/>
                  <a:gd name="connsiteY55" fmla="*/ 3145790 h 3288871"/>
                  <a:gd name="connsiteX56" fmla="*/ 652529 w 10046571"/>
                  <a:gd name="connsiteY56" fmla="*/ 3050420 h 3288871"/>
                  <a:gd name="connsiteX57" fmla="*/ 760250 w 10046571"/>
                  <a:gd name="connsiteY57" fmla="*/ 3048814 h 3288871"/>
                  <a:gd name="connsiteX58" fmla="*/ 848356 w 10046571"/>
                  <a:gd name="connsiteY58" fmla="*/ 3051871 h 3288871"/>
                  <a:gd name="connsiteX59" fmla="*/ 876704 w 10046571"/>
                  <a:gd name="connsiteY59" fmla="*/ 3073024 h 3288871"/>
                  <a:gd name="connsiteX60" fmla="*/ 970480 w 10046571"/>
                  <a:gd name="connsiteY60" fmla="*/ 3080359 h 3288871"/>
                  <a:gd name="connsiteX61" fmla="*/ 1053224 w 10046571"/>
                  <a:gd name="connsiteY61" fmla="*/ 3080726 h 3288871"/>
                  <a:gd name="connsiteX62" fmla="*/ 1180557 w 10046571"/>
                  <a:gd name="connsiteY62" fmla="*/ 3070508 h 3288871"/>
                  <a:gd name="connsiteX63" fmla="*/ 1325664 w 10046571"/>
                  <a:gd name="connsiteY63" fmla="*/ 3156899 h 3288871"/>
                  <a:gd name="connsiteX64" fmla="*/ 1423885 w 10046571"/>
                  <a:gd name="connsiteY64" fmla="*/ 3159956 h 3288871"/>
                  <a:gd name="connsiteX65" fmla="*/ 1478587 w 10046571"/>
                  <a:gd name="connsiteY65" fmla="*/ 3111729 h 3288871"/>
                  <a:gd name="connsiteX66" fmla="*/ 1487168 w 10046571"/>
                  <a:gd name="connsiteY66" fmla="*/ 3079836 h 3288871"/>
                  <a:gd name="connsiteX67" fmla="*/ 1529919 w 10046571"/>
                  <a:gd name="connsiteY67" fmla="*/ 3061548 h 3288871"/>
                  <a:gd name="connsiteX68" fmla="*/ 1598412 w 10046571"/>
                  <a:gd name="connsiteY68" fmla="*/ 3004902 h 3288871"/>
                  <a:gd name="connsiteX69" fmla="*/ 1746432 w 10046571"/>
                  <a:gd name="connsiteY69" fmla="*/ 2998980 h 3288871"/>
                  <a:gd name="connsiteX70" fmla="*/ 1784586 w 10046571"/>
                  <a:gd name="connsiteY70" fmla="*/ 2956153 h 3288871"/>
                  <a:gd name="connsiteX71" fmla="*/ 1855224 w 10046571"/>
                  <a:gd name="connsiteY71" fmla="*/ 2953637 h 3288871"/>
                  <a:gd name="connsiteX72" fmla="*/ 1932298 w 10046571"/>
                  <a:gd name="connsiteY72" fmla="*/ 2957392 h 3288871"/>
                  <a:gd name="connsiteX73" fmla="*/ 1959880 w 10046571"/>
                  <a:gd name="connsiteY73" fmla="*/ 2970300 h 3288871"/>
                  <a:gd name="connsiteX74" fmla="*/ 2071584 w 10046571"/>
                  <a:gd name="connsiteY74" fmla="*/ 2970842 h 3288871"/>
                  <a:gd name="connsiteX75" fmla="*/ 2116939 w 10046571"/>
                  <a:gd name="connsiteY75" fmla="*/ 2940729 h 3288871"/>
                  <a:gd name="connsiteX76" fmla="*/ 2163981 w 10046571"/>
                  <a:gd name="connsiteY76" fmla="*/ 2937865 h 3288871"/>
                  <a:gd name="connsiteX77" fmla="*/ 2257757 w 10046571"/>
                  <a:gd name="connsiteY77" fmla="*/ 2926563 h 3288871"/>
                  <a:gd name="connsiteX78" fmla="*/ 2308169 w 10046571"/>
                  <a:gd name="connsiteY78" fmla="*/ 2921376 h 3288871"/>
                  <a:gd name="connsiteX79" fmla="*/ 2336517 w 10046571"/>
                  <a:gd name="connsiteY79" fmla="*/ 2954895 h 3288871"/>
                  <a:gd name="connsiteX80" fmla="*/ 2391374 w 10046571"/>
                  <a:gd name="connsiteY80" fmla="*/ 2953811 h 3288871"/>
                  <a:gd name="connsiteX81" fmla="*/ 2478100 w 10046571"/>
                  <a:gd name="connsiteY81" fmla="*/ 2939123 h 3288871"/>
                  <a:gd name="connsiteX82" fmla="*/ 2506601 w 10046571"/>
                  <a:gd name="connsiteY82" fmla="*/ 2886599 h 3288871"/>
                  <a:gd name="connsiteX83" fmla="*/ 2577240 w 10046571"/>
                  <a:gd name="connsiteY83" fmla="*/ 2874581 h 3288871"/>
                  <a:gd name="connsiteX84" fmla="*/ 2686186 w 10046571"/>
                  <a:gd name="connsiteY84" fmla="*/ 2868123 h 3288871"/>
                  <a:gd name="connsiteX85" fmla="*/ 3850611 w 10046571"/>
                  <a:gd name="connsiteY85" fmla="*/ 2796620 h 3288871"/>
                  <a:gd name="connsiteX86" fmla="*/ 3907109 w 10046571"/>
                  <a:gd name="connsiteY86" fmla="*/ 2827770 h 3288871"/>
                  <a:gd name="connsiteX87" fmla="*/ 4003196 w 10046571"/>
                  <a:gd name="connsiteY87" fmla="*/ 2908255 h 3288871"/>
                  <a:gd name="connsiteX88" fmla="*/ 4138869 w 10046571"/>
                  <a:gd name="connsiteY88" fmla="*/ 2907165 h 3288871"/>
                  <a:gd name="connsiteX89" fmla="*/ 4247475 w 10046571"/>
                  <a:gd name="connsiteY89" fmla="*/ 2907006 h 3288871"/>
                  <a:gd name="connsiteX90" fmla="*/ 4307699 w 10046571"/>
                  <a:gd name="connsiteY90" fmla="*/ 2915777 h 3288871"/>
                  <a:gd name="connsiteX91" fmla="*/ 4350668 w 10046571"/>
                  <a:gd name="connsiteY91" fmla="*/ 2953947 h 3288871"/>
                  <a:gd name="connsiteX92" fmla="*/ 4424764 w 10046571"/>
                  <a:gd name="connsiteY92" fmla="*/ 2967051 h 3288871"/>
                  <a:gd name="connsiteX93" fmla="*/ 4515100 w 10046571"/>
                  <a:gd name="connsiteY93" fmla="*/ 2970453 h 3288871"/>
                  <a:gd name="connsiteX94" fmla="*/ 4660923 w 10046571"/>
                  <a:gd name="connsiteY94" fmla="*/ 2993578 h 3288871"/>
                  <a:gd name="connsiteX95" fmla="*/ 4776973 w 10046571"/>
                  <a:gd name="connsiteY95" fmla="*/ 3098064 h 3288871"/>
                  <a:gd name="connsiteX96" fmla="*/ 4865955 w 10046571"/>
                  <a:gd name="connsiteY96" fmla="*/ 3145404 h 3288871"/>
                  <a:gd name="connsiteX97" fmla="*/ 4942758 w 10046571"/>
                  <a:gd name="connsiteY97" fmla="*/ 3115102 h 3288871"/>
                  <a:gd name="connsiteX98" fmla="*/ 5041891 w 10046571"/>
                  <a:gd name="connsiteY98" fmla="*/ 3064733 h 3288871"/>
                  <a:gd name="connsiteX99" fmla="*/ 5120046 w 10046571"/>
                  <a:gd name="connsiteY99" fmla="*/ 3066700 h 3288871"/>
                  <a:gd name="connsiteX100" fmla="*/ 5170120 w 10046571"/>
                  <a:gd name="connsiteY100" fmla="*/ 3036957 h 3288871"/>
                  <a:gd name="connsiteX101" fmla="*/ 5305117 w 10046571"/>
                  <a:gd name="connsiteY101" fmla="*/ 3001100 h 3288871"/>
                  <a:gd name="connsiteX102" fmla="*/ 5412031 w 10046571"/>
                  <a:gd name="connsiteY102" fmla="*/ 3025128 h 3288871"/>
                  <a:gd name="connsiteX103" fmla="*/ 5497969 w 10046571"/>
                  <a:gd name="connsiteY103" fmla="*/ 3019919 h 3288871"/>
                  <a:gd name="connsiteX104" fmla="*/ 5558531 w 10046571"/>
                  <a:gd name="connsiteY104" fmla="*/ 2977630 h 3288871"/>
                  <a:gd name="connsiteX105" fmla="*/ 5676611 w 10046571"/>
                  <a:gd name="connsiteY105" fmla="*/ 2968832 h 3288871"/>
                  <a:gd name="connsiteX106" fmla="*/ 5800780 w 10046571"/>
                  <a:gd name="connsiteY106" fmla="*/ 3063829 h 3288871"/>
                  <a:gd name="connsiteX107" fmla="*/ 5929687 w 10046571"/>
                  <a:gd name="connsiteY107" fmla="*/ 2976354 h 3288871"/>
                  <a:gd name="connsiteX108" fmla="*/ 5943559 w 10046571"/>
                  <a:gd name="connsiteY108" fmla="*/ 2950199 h 3288871"/>
                  <a:gd name="connsiteX109" fmla="*/ 5975701 w 10046571"/>
                  <a:gd name="connsiteY109" fmla="*/ 2923672 h 3288871"/>
                  <a:gd name="connsiteX110" fmla="*/ 5967581 w 10046571"/>
                  <a:gd name="connsiteY110" fmla="*/ 2845340 h 3288871"/>
                  <a:gd name="connsiteX111" fmla="*/ 6098178 w 10046571"/>
                  <a:gd name="connsiteY111" fmla="*/ 2888533 h 3288871"/>
                  <a:gd name="connsiteX112" fmla="*/ 6201033 w 10046571"/>
                  <a:gd name="connsiteY112" fmla="*/ 2899112 h 3288871"/>
                  <a:gd name="connsiteX113" fmla="*/ 6278512 w 10046571"/>
                  <a:gd name="connsiteY113" fmla="*/ 2930822 h 3288871"/>
                  <a:gd name="connsiteX114" fmla="*/ 6304902 w 10046571"/>
                  <a:gd name="connsiteY114" fmla="*/ 2984062 h 3288871"/>
                  <a:gd name="connsiteX115" fmla="*/ 6410125 w 10046571"/>
                  <a:gd name="connsiteY115" fmla="*/ 2986215 h 3288871"/>
                  <a:gd name="connsiteX116" fmla="*/ 6504860 w 10046571"/>
                  <a:gd name="connsiteY116" fmla="*/ 2983530 h 3288871"/>
                  <a:gd name="connsiteX117" fmla="*/ 6625984 w 10046571"/>
                  <a:gd name="connsiteY117" fmla="*/ 2954664 h 3288871"/>
                  <a:gd name="connsiteX118" fmla="*/ 6709892 w 10046571"/>
                  <a:gd name="connsiteY118" fmla="*/ 2971888 h 3288871"/>
                  <a:gd name="connsiteX119" fmla="*/ 6781619 w 10046571"/>
                  <a:gd name="connsiteY119" fmla="*/ 2941401 h 3288871"/>
                  <a:gd name="connsiteX120" fmla="*/ 6909510 w 10046571"/>
                  <a:gd name="connsiteY120" fmla="*/ 2935500 h 3288871"/>
                  <a:gd name="connsiteX121" fmla="*/ 7001200 w 10046571"/>
                  <a:gd name="connsiteY121" fmla="*/ 2918648 h 3288871"/>
                  <a:gd name="connsiteX122" fmla="*/ 7200480 w 10046571"/>
                  <a:gd name="connsiteY122" fmla="*/ 3006124 h 3288871"/>
                  <a:gd name="connsiteX123" fmla="*/ 7289124 w 10046571"/>
                  <a:gd name="connsiteY123" fmla="*/ 3068667 h 3288871"/>
                  <a:gd name="connsiteX124" fmla="*/ 7366266 w 10046571"/>
                  <a:gd name="connsiteY124" fmla="*/ 3145404 h 3288871"/>
                  <a:gd name="connsiteX125" fmla="*/ 7395024 w 10046571"/>
                  <a:gd name="connsiteY125" fmla="*/ 3169246 h 3288871"/>
                  <a:gd name="connsiteX126" fmla="*/ 7506676 w 10046571"/>
                  <a:gd name="connsiteY126" fmla="*/ 3148806 h 3288871"/>
                  <a:gd name="connsiteX127" fmla="*/ 7573328 w 10046571"/>
                  <a:gd name="connsiteY127" fmla="*/ 3129270 h 3288871"/>
                  <a:gd name="connsiteX128" fmla="*/ 7658250 w 10046571"/>
                  <a:gd name="connsiteY128" fmla="*/ 3092509 h 3288871"/>
                  <a:gd name="connsiteX129" fmla="*/ 7750278 w 10046571"/>
                  <a:gd name="connsiteY129" fmla="*/ 3081399 h 3288871"/>
                  <a:gd name="connsiteX130" fmla="*/ 7995910 w 10046571"/>
                  <a:gd name="connsiteY130" fmla="*/ 3014895 h 3288871"/>
                  <a:gd name="connsiteX131" fmla="*/ 8063578 w 10046571"/>
                  <a:gd name="connsiteY131" fmla="*/ 2952883 h 3288871"/>
                  <a:gd name="connsiteX132" fmla="*/ 8184026 w 10046571"/>
                  <a:gd name="connsiteY132" fmla="*/ 3006841 h 3288871"/>
                  <a:gd name="connsiteX133" fmla="*/ 8271655 w 10046571"/>
                  <a:gd name="connsiteY133" fmla="*/ 3006124 h 3288871"/>
                  <a:gd name="connsiteX134" fmla="*/ 8288910 w 10046571"/>
                  <a:gd name="connsiteY134" fmla="*/ 2998229 h 3288871"/>
                  <a:gd name="connsiteX135" fmla="*/ 8285188 w 10046571"/>
                  <a:gd name="connsiteY135" fmla="*/ 3065637 h 3288871"/>
                  <a:gd name="connsiteX136" fmla="*/ 8469244 w 10046571"/>
                  <a:gd name="connsiteY136" fmla="*/ 3020450 h 3288871"/>
                  <a:gd name="connsiteX137" fmla="*/ 8530483 w 10046571"/>
                  <a:gd name="connsiteY137" fmla="*/ 3082116 h 3288871"/>
                  <a:gd name="connsiteX138" fmla="*/ 8684088 w 10046571"/>
                  <a:gd name="connsiteY138" fmla="*/ 3080149 h 3288871"/>
                  <a:gd name="connsiteX139" fmla="*/ 8731455 w 10046571"/>
                  <a:gd name="connsiteY139" fmla="*/ 3065265 h 3288871"/>
                  <a:gd name="connsiteX140" fmla="*/ 8792356 w 10046571"/>
                  <a:gd name="connsiteY140" fmla="*/ 3064387 h 3288871"/>
                  <a:gd name="connsiteX141" fmla="*/ 8876940 w 10046571"/>
                  <a:gd name="connsiteY141" fmla="*/ 3097533 h 3288871"/>
                  <a:gd name="connsiteX142" fmla="*/ 8978441 w 10046571"/>
                  <a:gd name="connsiteY142" fmla="*/ 3094131 h 3288871"/>
                  <a:gd name="connsiteX143" fmla="*/ 9044417 w 10046571"/>
                  <a:gd name="connsiteY143" fmla="*/ 3056307 h 3288871"/>
                  <a:gd name="connsiteX144" fmla="*/ 9063702 w 10046571"/>
                  <a:gd name="connsiteY144" fmla="*/ 3050220 h 3288871"/>
                  <a:gd name="connsiteX145" fmla="*/ 9067424 w 10046571"/>
                  <a:gd name="connsiteY145" fmla="*/ 3048785 h 3288871"/>
                  <a:gd name="connsiteX146" fmla="*/ 9191932 w 10046571"/>
                  <a:gd name="connsiteY146" fmla="*/ 3062048 h 3288871"/>
                  <a:gd name="connsiteX147" fmla="*/ 9254862 w 10046571"/>
                  <a:gd name="connsiteY147" fmla="*/ 3072255 h 3288871"/>
                  <a:gd name="connsiteX148" fmla="*/ 9261291 w 10046571"/>
                  <a:gd name="connsiteY148" fmla="*/ 3085173 h 3288871"/>
                  <a:gd name="connsiteX149" fmla="*/ 9331665 w 10046571"/>
                  <a:gd name="connsiteY149" fmla="*/ 3116538 h 3288871"/>
                  <a:gd name="connsiteX150" fmla="*/ 9350950 w 10046571"/>
                  <a:gd name="connsiteY150" fmla="*/ 3133204 h 3288871"/>
                  <a:gd name="connsiteX151" fmla="*/ 9436550 w 10046571"/>
                  <a:gd name="connsiteY151" fmla="*/ 3146653 h 3288871"/>
                  <a:gd name="connsiteX152" fmla="*/ 9443654 w 10046571"/>
                  <a:gd name="connsiteY152" fmla="*/ 3143969 h 3288871"/>
                  <a:gd name="connsiteX153" fmla="*/ 9469706 w 10046571"/>
                  <a:gd name="connsiteY153" fmla="*/ 3141284 h 3288871"/>
                  <a:gd name="connsiteX154" fmla="*/ 9561734 w 10046571"/>
                  <a:gd name="connsiteY154" fmla="*/ 3046100 h 3288871"/>
                  <a:gd name="connsiteX155" fmla="*/ 9615530 w 10046571"/>
                  <a:gd name="connsiteY155" fmla="*/ 3049848 h 3288871"/>
                  <a:gd name="connsiteX156" fmla="*/ 9703836 w 10046571"/>
                  <a:gd name="connsiteY156" fmla="*/ 3052905 h 3288871"/>
                  <a:gd name="connsiteX157" fmla="*/ 9732256 w 10046571"/>
                  <a:gd name="connsiteY157" fmla="*/ 3074063 h 3288871"/>
                  <a:gd name="connsiteX158" fmla="*/ 9825976 w 10046571"/>
                  <a:gd name="connsiteY158" fmla="*/ 3081399 h 3288871"/>
                  <a:gd name="connsiteX159" fmla="*/ 9908868 w 10046571"/>
                  <a:gd name="connsiteY159" fmla="*/ 3081771 h 3288871"/>
                  <a:gd name="connsiteX160" fmla="*/ 10036082 w 10046571"/>
                  <a:gd name="connsiteY160" fmla="*/ 3071537 h 3288871"/>
                  <a:gd name="connsiteX161" fmla="*/ 10046571 w 10046571"/>
                  <a:gd name="connsiteY161" fmla="*/ 3076375 h 3288871"/>
                  <a:gd name="connsiteX162" fmla="*/ 10046571 w 10046571"/>
                  <a:gd name="connsiteY162" fmla="*/ 3173712 h 3288871"/>
                  <a:gd name="connsiteX163" fmla="*/ 9957250 w 10046571"/>
                  <a:gd name="connsiteY163" fmla="*/ 3187693 h 3288871"/>
                  <a:gd name="connsiteX164" fmla="*/ 9874019 w 10046571"/>
                  <a:gd name="connsiteY164" fmla="*/ 3187347 h 3288871"/>
                  <a:gd name="connsiteX165" fmla="*/ 9779962 w 10046571"/>
                  <a:gd name="connsiteY165" fmla="*/ 3179453 h 3288871"/>
                  <a:gd name="connsiteX166" fmla="*/ 9751541 w 10046571"/>
                  <a:gd name="connsiteY166" fmla="*/ 3156700 h 3288871"/>
                  <a:gd name="connsiteX167" fmla="*/ 9662897 w 10046571"/>
                  <a:gd name="connsiteY167" fmla="*/ 3153298 h 3288871"/>
                  <a:gd name="connsiteX168" fmla="*/ 9608763 w 10046571"/>
                  <a:gd name="connsiteY168" fmla="*/ 3149152 h 3288871"/>
                  <a:gd name="connsiteX169" fmla="*/ 9516397 w 10046571"/>
                  <a:gd name="connsiteY169" fmla="*/ 3251326 h 3288871"/>
                  <a:gd name="connsiteX170" fmla="*/ 9490006 w 10046571"/>
                  <a:gd name="connsiteY170" fmla="*/ 3254197 h 3288871"/>
                  <a:gd name="connsiteX171" fmla="*/ 9482902 w 10046571"/>
                  <a:gd name="connsiteY171" fmla="*/ 3257067 h 3288871"/>
                  <a:gd name="connsiteX172" fmla="*/ 9397302 w 10046571"/>
                  <a:gd name="connsiteY172" fmla="*/ 3242741 h 3288871"/>
                  <a:gd name="connsiteX173" fmla="*/ 9377679 w 10046571"/>
                  <a:gd name="connsiteY173" fmla="*/ 3224799 h 3288871"/>
                  <a:gd name="connsiteX174" fmla="*/ 9306966 w 10046571"/>
                  <a:gd name="connsiteY174" fmla="*/ 3191095 h 3288871"/>
                  <a:gd name="connsiteX175" fmla="*/ 9300876 w 10046571"/>
                  <a:gd name="connsiteY175" fmla="*/ 3177300 h 3288871"/>
                  <a:gd name="connsiteX176" fmla="*/ 9237269 w 10046571"/>
                  <a:gd name="connsiteY176" fmla="*/ 3166190 h 3288871"/>
                  <a:gd name="connsiteX177" fmla="*/ 9112422 w 10046571"/>
                  <a:gd name="connsiteY177" fmla="*/ 3151863 h 3288871"/>
                  <a:gd name="connsiteX178" fmla="*/ 9108701 w 10046571"/>
                  <a:gd name="connsiteY178" fmla="*/ 3153272 h 3288871"/>
                  <a:gd name="connsiteX179" fmla="*/ 9089078 w 10046571"/>
                  <a:gd name="connsiteY179" fmla="*/ 3159731 h 3288871"/>
                  <a:gd name="connsiteX180" fmla="*/ 9065056 w 10046571"/>
                  <a:gd name="connsiteY180" fmla="*/ 3175679 h 3288871"/>
                  <a:gd name="connsiteX181" fmla="*/ 9022764 w 10046571"/>
                  <a:gd name="connsiteY181" fmla="*/ 3200239 h 3288871"/>
                  <a:gd name="connsiteX182" fmla="*/ 8920924 w 10046571"/>
                  <a:gd name="connsiteY182" fmla="*/ 3204013 h 3288871"/>
                  <a:gd name="connsiteX183" fmla="*/ 8836002 w 10046571"/>
                  <a:gd name="connsiteY183" fmla="*/ 3168343 h 3288871"/>
                  <a:gd name="connsiteX184" fmla="*/ 8775100 w 10046571"/>
                  <a:gd name="connsiteY184" fmla="*/ 3169246 h 3288871"/>
                  <a:gd name="connsiteX185" fmla="*/ 8727395 w 10046571"/>
                  <a:gd name="connsiteY185" fmla="*/ 3185194 h 3288871"/>
                  <a:gd name="connsiteX186" fmla="*/ 8573114 w 10046571"/>
                  <a:gd name="connsiteY186" fmla="*/ 3187161 h 3288871"/>
                  <a:gd name="connsiteX187" fmla="*/ 8511874 w 10046571"/>
                  <a:gd name="connsiteY187" fmla="*/ 3121030 h 3288871"/>
                  <a:gd name="connsiteX188" fmla="*/ 8326804 w 10046571"/>
                  <a:gd name="connsiteY188" fmla="*/ 3169592 h 3288871"/>
                  <a:gd name="connsiteX189" fmla="*/ 8330526 w 10046571"/>
                  <a:gd name="connsiteY189" fmla="*/ 3097187 h 3288871"/>
                  <a:gd name="connsiteX190" fmla="*/ 8313270 w 10046571"/>
                  <a:gd name="connsiteY190" fmla="*/ 3105773 h 3288871"/>
                  <a:gd name="connsiteX191" fmla="*/ 8225303 w 10046571"/>
                  <a:gd name="connsiteY191" fmla="*/ 3106490 h 3288871"/>
                  <a:gd name="connsiteX192" fmla="*/ 8104178 w 10046571"/>
                  <a:gd name="connsiteY192" fmla="*/ 3048599 h 3288871"/>
                  <a:gd name="connsiteX193" fmla="*/ 8036172 w 10046571"/>
                  <a:gd name="connsiteY193" fmla="*/ 3115102 h 3288871"/>
                  <a:gd name="connsiteX194" fmla="*/ 7789525 w 10046571"/>
                  <a:gd name="connsiteY194" fmla="*/ 3186444 h 3288871"/>
                  <a:gd name="connsiteX195" fmla="*/ 7696820 w 10046571"/>
                  <a:gd name="connsiteY195" fmla="*/ 3198458 h 3288871"/>
                  <a:gd name="connsiteX196" fmla="*/ 7611898 w 10046571"/>
                  <a:gd name="connsiteY196" fmla="*/ 3237876 h 3288871"/>
                  <a:gd name="connsiteX197" fmla="*/ 7544569 w 10046571"/>
                  <a:gd name="connsiteY197" fmla="*/ 3258689 h 3288871"/>
                  <a:gd name="connsiteX198" fmla="*/ 7432580 w 10046571"/>
                  <a:gd name="connsiteY198" fmla="*/ 3280724 h 3288871"/>
                  <a:gd name="connsiteX199" fmla="*/ 7403482 w 10046571"/>
                  <a:gd name="connsiteY199" fmla="*/ 3255286 h 3288871"/>
                  <a:gd name="connsiteX200" fmla="*/ 7326004 w 10046571"/>
                  <a:gd name="connsiteY200" fmla="*/ 3172808 h 3288871"/>
                  <a:gd name="connsiteX201" fmla="*/ 7237359 w 10046571"/>
                  <a:gd name="connsiteY201" fmla="*/ 3105613 h 3288871"/>
                  <a:gd name="connsiteX202" fmla="*/ 7037064 w 10046571"/>
                  <a:gd name="connsiteY202" fmla="*/ 3011679 h 3288871"/>
                  <a:gd name="connsiteX203" fmla="*/ 6945036 w 10046571"/>
                  <a:gd name="connsiteY203" fmla="*/ 3029780 h 3288871"/>
                  <a:gd name="connsiteX204" fmla="*/ 6816468 w 10046571"/>
                  <a:gd name="connsiteY204" fmla="*/ 3036053 h 3288871"/>
                  <a:gd name="connsiteX205" fmla="*/ 6744402 w 10046571"/>
                  <a:gd name="connsiteY205" fmla="*/ 3068853 h 3288871"/>
                  <a:gd name="connsiteX206" fmla="*/ 6659818 w 10046571"/>
                  <a:gd name="connsiteY206" fmla="*/ 3050220 h 3288871"/>
                  <a:gd name="connsiteX207" fmla="*/ 6538693 w 10046571"/>
                  <a:gd name="connsiteY207" fmla="*/ 3081213 h 3288871"/>
                  <a:gd name="connsiteX208" fmla="*/ 6443282 w 10046571"/>
                  <a:gd name="connsiteY208" fmla="*/ 3084083 h 3288871"/>
                  <a:gd name="connsiteX209" fmla="*/ 6337383 w 10046571"/>
                  <a:gd name="connsiteY209" fmla="*/ 3081771 h 3288871"/>
                  <a:gd name="connsiteX210" fmla="*/ 6310992 w 10046571"/>
                  <a:gd name="connsiteY210" fmla="*/ 3024570 h 3288871"/>
                  <a:gd name="connsiteX211" fmla="*/ 6265317 w 10046571"/>
                  <a:gd name="connsiteY211" fmla="*/ 2998947 h 3288871"/>
                  <a:gd name="connsiteX212" fmla="*/ 6233175 w 10046571"/>
                  <a:gd name="connsiteY212" fmla="*/ 2990521 h 3288871"/>
                  <a:gd name="connsiteX213" fmla="*/ 6219980 w 10046571"/>
                  <a:gd name="connsiteY213" fmla="*/ 2988182 h 3288871"/>
                  <a:gd name="connsiteX214" fmla="*/ 6129982 w 10046571"/>
                  <a:gd name="connsiteY214" fmla="*/ 2979224 h 3288871"/>
                  <a:gd name="connsiteX215" fmla="*/ 5998369 w 10046571"/>
                  <a:gd name="connsiteY215" fmla="*/ 2932975 h 3288871"/>
                  <a:gd name="connsiteX216" fmla="*/ 6006489 w 10046571"/>
                  <a:gd name="connsiteY216" fmla="*/ 3017048 h 3288871"/>
                  <a:gd name="connsiteX217" fmla="*/ 5974009 w 10046571"/>
                  <a:gd name="connsiteY217" fmla="*/ 3045542 h 3288871"/>
                  <a:gd name="connsiteX218" fmla="*/ 5960137 w 10046571"/>
                  <a:gd name="connsiteY218" fmla="*/ 3073690 h 3288871"/>
                  <a:gd name="connsiteX219" fmla="*/ 5830554 w 10046571"/>
                  <a:gd name="connsiteY219" fmla="*/ 3167625 h 3288871"/>
                  <a:gd name="connsiteX220" fmla="*/ 5705708 w 10046571"/>
                  <a:gd name="connsiteY220" fmla="*/ 3065796 h 3288871"/>
                  <a:gd name="connsiteX221" fmla="*/ 5587290 w 10046571"/>
                  <a:gd name="connsiteY221" fmla="*/ 3075312 h 3288871"/>
                  <a:gd name="connsiteX222" fmla="*/ 5526051 w 10046571"/>
                  <a:gd name="connsiteY222" fmla="*/ 3120658 h 3288871"/>
                  <a:gd name="connsiteX223" fmla="*/ 5439775 w 10046571"/>
                  <a:gd name="connsiteY223" fmla="*/ 3126213 h 3288871"/>
                  <a:gd name="connsiteX224" fmla="*/ 5332522 w 10046571"/>
                  <a:gd name="connsiteY224" fmla="*/ 3100404 h 3288871"/>
                  <a:gd name="connsiteX225" fmla="*/ 5197187 w 10046571"/>
                  <a:gd name="connsiteY225" fmla="*/ 3138945 h 3288871"/>
                  <a:gd name="connsiteX226" fmla="*/ 5146775 w 10046571"/>
                  <a:gd name="connsiteY226" fmla="*/ 3170841 h 3288871"/>
                  <a:gd name="connsiteX227" fmla="*/ 5068281 w 10046571"/>
                  <a:gd name="connsiteY227" fmla="*/ 3168874 h 3288871"/>
                  <a:gd name="connsiteX228" fmla="*/ 4968810 w 10046571"/>
                  <a:gd name="connsiteY228" fmla="*/ 3223018 h 3288871"/>
                  <a:gd name="connsiteX229" fmla="*/ 4891331 w 10046571"/>
                  <a:gd name="connsiteY229" fmla="*/ 3255446 h 3288871"/>
                  <a:gd name="connsiteX230" fmla="*/ 4802010 w 10046571"/>
                  <a:gd name="connsiteY230" fmla="*/ 3204545 h 3288871"/>
                  <a:gd name="connsiteX231" fmla="*/ 4685283 w 10046571"/>
                  <a:gd name="connsiteY231" fmla="*/ 3092350 h 3288871"/>
                  <a:gd name="connsiteX232" fmla="*/ 4538784 w 10046571"/>
                  <a:gd name="connsiteY232" fmla="*/ 3067604 h 3288871"/>
                  <a:gd name="connsiteX233" fmla="*/ 4447771 w 10046571"/>
                  <a:gd name="connsiteY233" fmla="*/ 3063829 h 3288871"/>
                  <a:gd name="connsiteX234" fmla="*/ 4373675 w 10046571"/>
                  <a:gd name="connsiteY234" fmla="*/ 3049848 h 3288871"/>
                  <a:gd name="connsiteX235" fmla="*/ 4330368 w 10046571"/>
                  <a:gd name="connsiteY235" fmla="*/ 3008994 h 3288871"/>
                  <a:gd name="connsiteX236" fmla="*/ 4269806 w 10046571"/>
                  <a:gd name="connsiteY236" fmla="*/ 2999479 h 3288871"/>
                  <a:gd name="connsiteX237" fmla="*/ 4160523 w 10046571"/>
                  <a:gd name="connsiteY237" fmla="*/ 2999665 h 3288871"/>
                  <a:gd name="connsiteX238" fmla="*/ 4024511 w 10046571"/>
                  <a:gd name="connsiteY238" fmla="*/ 3000914 h 3288871"/>
                  <a:gd name="connsiteX239" fmla="*/ 3928086 w 10046571"/>
                  <a:gd name="connsiteY239" fmla="*/ 2914528 h 3288871"/>
                  <a:gd name="connsiteX240" fmla="*/ 3743015 w 10046571"/>
                  <a:gd name="connsiteY240" fmla="*/ 3023879 h 3288871"/>
                  <a:gd name="connsiteX241" fmla="*/ 3622229 w 10046571"/>
                  <a:gd name="connsiteY241" fmla="*/ 3034272 h 3288871"/>
                  <a:gd name="connsiteX242" fmla="*/ 3512607 w 10046571"/>
                  <a:gd name="connsiteY242" fmla="*/ 3129270 h 3288871"/>
                  <a:gd name="connsiteX243" fmla="*/ 3259870 w 10046571"/>
                  <a:gd name="connsiteY243" fmla="*/ 3121561 h 3288871"/>
                  <a:gd name="connsiteX244" fmla="*/ 3032169 w 10046571"/>
                  <a:gd name="connsiteY244" fmla="*/ 3139849 h 3288871"/>
                  <a:gd name="connsiteX245" fmla="*/ 2969238 w 10046571"/>
                  <a:gd name="connsiteY245" fmla="*/ 3100776 h 3288871"/>
                  <a:gd name="connsiteX246" fmla="*/ 2835595 w 10046571"/>
                  <a:gd name="connsiteY246" fmla="*/ 3104896 h 3288871"/>
                  <a:gd name="connsiteX247" fmla="*/ 2764206 w 10046571"/>
                  <a:gd name="connsiteY247" fmla="*/ 3129615 h 3288871"/>
                  <a:gd name="connsiteX248" fmla="*/ 2748305 w 10046571"/>
                  <a:gd name="connsiteY248" fmla="*/ 3033554 h 3288871"/>
                  <a:gd name="connsiteX249" fmla="*/ 2748305 w 10046571"/>
                  <a:gd name="connsiteY249" fmla="*/ 3027999 h 3288871"/>
                  <a:gd name="connsiteX250" fmla="*/ 2748981 w 10046571"/>
                  <a:gd name="connsiteY250" fmla="*/ 3028345 h 3288871"/>
                  <a:gd name="connsiteX251" fmla="*/ 2820032 w 10046571"/>
                  <a:gd name="connsiteY251" fmla="*/ 3005406 h 3288871"/>
                  <a:gd name="connsiteX252" fmla="*/ 2952661 w 10046571"/>
                  <a:gd name="connsiteY252" fmla="*/ 3001445 h 3288871"/>
                  <a:gd name="connsiteX253" fmla="*/ 3015252 w 10046571"/>
                  <a:gd name="connsiteY253" fmla="*/ 3037834 h 3288871"/>
                  <a:gd name="connsiteX254" fmla="*/ 3242276 w 10046571"/>
                  <a:gd name="connsiteY254" fmla="*/ 3020822 h 3288871"/>
                  <a:gd name="connsiteX255" fmla="*/ 3493661 w 10046571"/>
                  <a:gd name="connsiteY255" fmla="*/ 3027999 h 3288871"/>
                  <a:gd name="connsiteX256" fmla="*/ 3602943 w 10046571"/>
                  <a:gd name="connsiteY256" fmla="*/ 2939434 h 3288871"/>
                  <a:gd name="connsiteX257" fmla="*/ 3723053 w 10046571"/>
                  <a:gd name="connsiteY257" fmla="*/ 2929759 h 3288871"/>
                  <a:gd name="connsiteX258" fmla="*/ 3850611 w 10046571"/>
                  <a:gd name="connsiteY258" fmla="*/ 2796620 h 3288871"/>
                  <a:gd name="connsiteX259" fmla="*/ 5841406 w 10046571"/>
                  <a:gd name="connsiteY259" fmla="*/ 1181 h 3288871"/>
                  <a:gd name="connsiteX260" fmla="*/ 5938496 w 10046571"/>
                  <a:gd name="connsiteY260" fmla="*/ 24665 h 3288871"/>
                  <a:gd name="connsiteX261" fmla="*/ 6046252 w 10046571"/>
                  <a:gd name="connsiteY261" fmla="*/ 86316 h 3288871"/>
                  <a:gd name="connsiteX262" fmla="*/ 6132066 w 10046571"/>
                  <a:gd name="connsiteY262" fmla="*/ 123594 h 3288871"/>
                  <a:gd name="connsiteX263" fmla="*/ 6220806 w 10046571"/>
                  <a:gd name="connsiteY263" fmla="*/ 153734 h 3288871"/>
                  <a:gd name="connsiteX264" fmla="*/ 6353916 w 10046571"/>
                  <a:gd name="connsiteY264" fmla="*/ 150850 h 3288871"/>
                  <a:gd name="connsiteX265" fmla="*/ 6359279 w 10046571"/>
                  <a:gd name="connsiteY265" fmla="*/ 122729 h 3288871"/>
                  <a:gd name="connsiteX266" fmla="*/ 6492877 w 10046571"/>
                  <a:gd name="connsiteY266" fmla="*/ 119484 h 3288871"/>
                  <a:gd name="connsiteX267" fmla="*/ 6577717 w 10046571"/>
                  <a:gd name="connsiteY267" fmla="*/ 140611 h 3288871"/>
                  <a:gd name="connsiteX268" fmla="*/ 6686935 w 10046571"/>
                  <a:gd name="connsiteY268" fmla="*/ 150129 h 3288871"/>
                  <a:gd name="connsiteX269" fmla="*/ 6820533 w 10046571"/>
                  <a:gd name="connsiteY269" fmla="*/ 131526 h 3288871"/>
                  <a:gd name="connsiteX270" fmla="*/ 6835160 w 10046571"/>
                  <a:gd name="connsiteY270" fmla="*/ 219351 h 3288871"/>
                  <a:gd name="connsiteX271" fmla="*/ 6884406 w 10046571"/>
                  <a:gd name="connsiteY271" fmla="*/ 221514 h 3288871"/>
                  <a:gd name="connsiteX272" fmla="*/ 6921462 w 10046571"/>
                  <a:gd name="connsiteY272" fmla="*/ 234781 h 3288871"/>
                  <a:gd name="connsiteX273" fmla="*/ 6977047 w 10046571"/>
                  <a:gd name="connsiteY273" fmla="*/ 253601 h 3288871"/>
                  <a:gd name="connsiteX274" fmla="*/ 7028243 w 10046571"/>
                  <a:gd name="connsiteY274" fmla="*/ 222596 h 3288871"/>
                  <a:gd name="connsiteX275" fmla="*/ 7130635 w 10046571"/>
                  <a:gd name="connsiteY275" fmla="*/ 205362 h 3288871"/>
                  <a:gd name="connsiteX276" fmla="*/ 7171105 w 10046571"/>
                  <a:gd name="connsiteY276" fmla="*/ 169526 h 3288871"/>
                  <a:gd name="connsiteX277" fmla="*/ 7241317 w 10046571"/>
                  <a:gd name="connsiteY277" fmla="*/ 170752 h 3288871"/>
                  <a:gd name="connsiteX278" fmla="*/ 7360774 w 10046571"/>
                  <a:gd name="connsiteY278" fmla="*/ 158782 h 3288871"/>
                  <a:gd name="connsiteX279" fmla="*/ 7428061 w 10046571"/>
                  <a:gd name="connsiteY279" fmla="*/ 98862 h 3288871"/>
                  <a:gd name="connsiteX280" fmla="*/ 7495347 w 10046571"/>
                  <a:gd name="connsiteY280" fmla="*/ 32885 h 3288871"/>
                  <a:gd name="connsiteX281" fmla="*/ 7598227 w 10046571"/>
                  <a:gd name="connsiteY281" fmla="*/ 51921 h 3288871"/>
                  <a:gd name="connsiteX282" fmla="*/ 7683066 w 10046571"/>
                  <a:gd name="connsiteY282" fmla="*/ 43124 h 3288871"/>
                  <a:gd name="connsiteX283" fmla="*/ 7869810 w 10046571"/>
                  <a:gd name="connsiteY283" fmla="*/ 95834 h 3288871"/>
                  <a:gd name="connsiteX284" fmla="*/ 7920031 w 10046571"/>
                  <a:gd name="connsiteY284" fmla="*/ 49974 h 3288871"/>
                  <a:gd name="connsiteX285" fmla="*/ 7976103 w 10046571"/>
                  <a:gd name="connsiteY285" fmla="*/ 98862 h 3288871"/>
                  <a:gd name="connsiteX286" fmla="*/ 8094098 w 10046571"/>
                  <a:gd name="connsiteY286" fmla="*/ 202118 h 3288871"/>
                  <a:gd name="connsiteX287" fmla="*/ 8141393 w 10046571"/>
                  <a:gd name="connsiteY287" fmla="*/ 203199 h 3288871"/>
                  <a:gd name="connsiteX288" fmla="*/ 8208192 w 10046571"/>
                  <a:gd name="connsiteY288" fmla="*/ 232762 h 3288871"/>
                  <a:gd name="connsiteX289" fmla="*/ 8213068 w 10046571"/>
                  <a:gd name="connsiteY289" fmla="*/ 207886 h 3288871"/>
                  <a:gd name="connsiteX290" fmla="*/ 8322287 w 10046571"/>
                  <a:gd name="connsiteY290" fmla="*/ 204641 h 3288871"/>
                  <a:gd name="connsiteX291" fmla="*/ 8439794 w 10046571"/>
                  <a:gd name="connsiteY291" fmla="*/ 204641 h 3288871"/>
                  <a:gd name="connsiteX292" fmla="*/ 8597283 w 10046571"/>
                  <a:gd name="connsiteY292" fmla="*/ 200892 h 3288871"/>
                  <a:gd name="connsiteX293" fmla="*/ 8687486 w 10046571"/>
                  <a:gd name="connsiteY293" fmla="*/ 197647 h 3288871"/>
                  <a:gd name="connsiteX294" fmla="*/ 8742583 w 10046571"/>
                  <a:gd name="connsiteY294" fmla="*/ 221658 h 3288871"/>
                  <a:gd name="connsiteX295" fmla="*/ 8759648 w 10046571"/>
                  <a:gd name="connsiteY295" fmla="*/ 221658 h 3288871"/>
                  <a:gd name="connsiteX296" fmla="*/ 8793291 w 10046571"/>
                  <a:gd name="connsiteY296" fmla="*/ 208391 h 3288871"/>
                  <a:gd name="connsiteX297" fmla="*/ 8841562 w 10046571"/>
                  <a:gd name="connsiteY297" fmla="*/ 201973 h 3288871"/>
                  <a:gd name="connsiteX298" fmla="*/ 8871304 w 10046571"/>
                  <a:gd name="connsiteY298" fmla="*/ 171977 h 3288871"/>
                  <a:gd name="connsiteX299" fmla="*/ 8875693 w 10046571"/>
                  <a:gd name="connsiteY299" fmla="*/ 203920 h 3288871"/>
                  <a:gd name="connsiteX300" fmla="*/ 8924451 w 10046571"/>
                  <a:gd name="connsiteY300" fmla="*/ 232041 h 3288871"/>
                  <a:gd name="connsiteX301" fmla="*/ 8976622 w 10046571"/>
                  <a:gd name="connsiteY301" fmla="*/ 222523 h 3288871"/>
                  <a:gd name="connsiteX302" fmla="*/ 9008803 w 10046571"/>
                  <a:gd name="connsiteY302" fmla="*/ 201252 h 3288871"/>
                  <a:gd name="connsiteX303" fmla="*/ 9111683 w 10046571"/>
                  <a:gd name="connsiteY303" fmla="*/ 153734 h 3288871"/>
                  <a:gd name="connsiteX304" fmla="*/ 9222364 w 10046571"/>
                  <a:gd name="connsiteY304" fmla="*/ 169165 h 3288871"/>
                  <a:gd name="connsiteX305" fmla="*/ 9274048 w 10046571"/>
                  <a:gd name="connsiteY305" fmla="*/ 178611 h 3288871"/>
                  <a:gd name="connsiteX306" fmla="*/ 9311104 w 10046571"/>
                  <a:gd name="connsiteY306" fmla="*/ 203199 h 3288871"/>
                  <a:gd name="connsiteX307" fmla="*/ 9365225 w 10046571"/>
                  <a:gd name="connsiteY307" fmla="*/ 158926 h 3288871"/>
                  <a:gd name="connsiteX308" fmla="*/ 9383754 w 10046571"/>
                  <a:gd name="connsiteY308" fmla="*/ 150129 h 3288871"/>
                  <a:gd name="connsiteX309" fmla="*/ 9565134 w 10046571"/>
                  <a:gd name="connsiteY309" fmla="*/ 102107 h 3288871"/>
                  <a:gd name="connsiteX310" fmla="*/ 9623644 w 10046571"/>
                  <a:gd name="connsiteY310" fmla="*/ 50984 h 3288871"/>
                  <a:gd name="connsiteX311" fmla="*/ 9674353 w 10046571"/>
                  <a:gd name="connsiteY311" fmla="*/ 20916 h 3288871"/>
                  <a:gd name="connsiteX312" fmla="*/ 9742127 w 10046571"/>
                  <a:gd name="connsiteY312" fmla="*/ 34904 h 3288871"/>
                  <a:gd name="connsiteX313" fmla="*/ 9801124 w 10046571"/>
                  <a:gd name="connsiteY313" fmla="*/ 35770 h 3288871"/>
                  <a:gd name="connsiteX314" fmla="*/ 9808925 w 10046571"/>
                  <a:gd name="connsiteY314" fmla="*/ 121287 h 3288871"/>
                  <a:gd name="connsiteX315" fmla="*/ 9852808 w 10046571"/>
                  <a:gd name="connsiteY315" fmla="*/ 121431 h 3288871"/>
                  <a:gd name="connsiteX316" fmla="*/ 9878162 w 10046571"/>
                  <a:gd name="connsiteY316" fmla="*/ 133256 h 3288871"/>
                  <a:gd name="connsiteX317" fmla="*/ 9929358 w 10046571"/>
                  <a:gd name="connsiteY317" fmla="*/ 140828 h 3288871"/>
                  <a:gd name="connsiteX318" fmla="*/ 10033701 w 10046571"/>
                  <a:gd name="connsiteY318" fmla="*/ 153158 h 3288871"/>
                  <a:gd name="connsiteX319" fmla="*/ 10033701 w 10046571"/>
                  <a:gd name="connsiteY319" fmla="*/ 240838 h 3288871"/>
                  <a:gd name="connsiteX320" fmla="*/ 9999083 w 10046571"/>
                  <a:gd name="connsiteY320" fmla="*/ 252303 h 3288871"/>
                  <a:gd name="connsiteX321" fmla="*/ 9880600 w 10046571"/>
                  <a:gd name="connsiteY321" fmla="*/ 243506 h 3288871"/>
                  <a:gd name="connsiteX322" fmla="*/ 9829892 w 10046571"/>
                  <a:gd name="connsiteY322" fmla="*/ 236512 h 3288871"/>
                  <a:gd name="connsiteX323" fmla="*/ 9804050 w 10046571"/>
                  <a:gd name="connsiteY323" fmla="*/ 225408 h 3288871"/>
                  <a:gd name="connsiteX324" fmla="*/ 9760655 w 10046571"/>
                  <a:gd name="connsiteY324" fmla="*/ 225263 h 3288871"/>
                  <a:gd name="connsiteX325" fmla="*/ 9752854 w 10046571"/>
                  <a:gd name="connsiteY325" fmla="*/ 145659 h 3288871"/>
                  <a:gd name="connsiteX326" fmla="*/ 9694344 w 10046571"/>
                  <a:gd name="connsiteY326" fmla="*/ 144793 h 3288871"/>
                  <a:gd name="connsiteX327" fmla="*/ 9626570 w 10046571"/>
                  <a:gd name="connsiteY327" fmla="*/ 131670 h 3288871"/>
                  <a:gd name="connsiteX328" fmla="*/ 9576349 w 10046571"/>
                  <a:gd name="connsiteY328" fmla="*/ 159791 h 3288871"/>
                  <a:gd name="connsiteX329" fmla="*/ 9518326 w 10046571"/>
                  <a:gd name="connsiteY329" fmla="*/ 207309 h 3288871"/>
                  <a:gd name="connsiteX330" fmla="*/ 9337921 w 10046571"/>
                  <a:gd name="connsiteY330" fmla="*/ 252159 h 3288871"/>
                  <a:gd name="connsiteX331" fmla="*/ 9319393 w 10046571"/>
                  <a:gd name="connsiteY331" fmla="*/ 260379 h 3288871"/>
                  <a:gd name="connsiteX332" fmla="*/ 9265759 w 10046571"/>
                  <a:gd name="connsiteY332" fmla="*/ 301623 h 3288871"/>
                  <a:gd name="connsiteX333" fmla="*/ 9228702 w 10046571"/>
                  <a:gd name="connsiteY333" fmla="*/ 278838 h 3288871"/>
                  <a:gd name="connsiteX334" fmla="*/ 9177019 w 10046571"/>
                  <a:gd name="connsiteY334" fmla="*/ 270041 h 3288871"/>
                  <a:gd name="connsiteX335" fmla="*/ 9066825 w 10046571"/>
                  <a:gd name="connsiteY335" fmla="*/ 255692 h 3288871"/>
                  <a:gd name="connsiteX336" fmla="*/ 8964433 w 10046571"/>
                  <a:gd name="connsiteY336" fmla="*/ 299965 h 3288871"/>
                  <a:gd name="connsiteX337" fmla="*/ 8932740 w 10046571"/>
                  <a:gd name="connsiteY337" fmla="*/ 319866 h 3288871"/>
                  <a:gd name="connsiteX338" fmla="*/ 8881056 w 10046571"/>
                  <a:gd name="connsiteY338" fmla="*/ 328663 h 3288871"/>
                  <a:gd name="connsiteX339" fmla="*/ 8832298 w 10046571"/>
                  <a:gd name="connsiteY339" fmla="*/ 302344 h 3288871"/>
                  <a:gd name="connsiteX340" fmla="*/ 8827910 w 10046571"/>
                  <a:gd name="connsiteY340" fmla="*/ 272565 h 3288871"/>
                  <a:gd name="connsiteX341" fmla="*/ 8798167 w 10046571"/>
                  <a:gd name="connsiteY341" fmla="*/ 300542 h 3288871"/>
                  <a:gd name="connsiteX342" fmla="*/ 8750384 w 10046571"/>
                  <a:gd name="connsiteY342" fmla="*/ 306599 h 3288871"/>
                  <a:gd name="connsiteX343" fmla="*/ 8716741 w 10046571"/>
                  <a:gd name="connsiteY343" fmla="*/ 319001 h 3288871"/>
                  <a:gd name="connsiteX344" fmla="*/ 8699675 w 10046571"/>
                  <a:gd name="connsiteY344" fmla="*/ 319001 h 3288871"/>
                  <a:gd name="connsiteX345" fmla="*/ 8645066 w 10046571"/>
                  <a:gd name="connsiteY345" fmla="*/ 296576 h 3288871"/>
                  <a:gd name="connsiteX346" fmla="*/ 8555351 w 10046571"/>
                  <a:gd name="connsiteY346" fmla="*/ 299604 h 3288871"/>
                  <a:gd name="connsiteX347" fmla="*/ 8398349 w 10046571"/>
                  <a:gd name="connsiteY347" fmla="*/ 303065 h 3288871"/>
                  <a:gd name="connsiteX348" fmla="*/ 8281330 w 10046571"/>
                  <a:gd name="connsiteY348" fmla="*/ 303065 h 3288871"/>
                  <a:gd name="connsiteX349" fmla="*/ 8172599 w 10046571"/>
                  <a:gd name="connsiteY349" fmla="*/ 306094 h 3288871"/>
                  <a:gd name="connsiteX350" fmla="*/ 8167723 w 10046571"/>
                  <a:gd name="connsiteY350" fmla="*/ 329384 h 3288871"/>
                  <a:gd name="connsiteX351" fmla="*/ 8101412 w 10046571"/>
                  <a:gd name="connsiteY351" fmla="*/ 301768 h 3288871"/>
                  <a:gd name="connsiteX352" fmla="*/ 8054604 w 10046571"/>
                  <a:gd name="connsiteY352" fmla="*/ 300686 h 3288871"/>
                  <a:gd name="connsiteX353" fmla="*/ 7937096 w 10046571"/>
                  <a:gd name="connsiteY353" fmla="*/ 204425 h 3288871"/>
                  <a:gd name="connsiteX354" fmla="*/ 7881512 w 10046571"/>
                  <a:gd name="connsiteY354" fmla="*/ 158926 h 3288871"/>
                  <a:gd name="connsiteX355" fmla="*/ 7831779 w 10046571"/>
                  <a:gd name="connsiteY355" fmla="*/ 201757 h 3288871"/>
                  <a:gd name="connsiteX356" fmla="*/ 7645522 w 10046571"/>
                  <a:gd name="connsiteY356" fmla="*/ 152653 h 3288871"/>
                  <a:gd name="connsiteX357" fmla="*/ 7561171 w 10046571"/>
                  <a:gd name="connsiteY357" fmla="*/ 160873 h 3288871"/>
                  <a:gd name="connsiteX358" fmla="*/ 7458778 w 10046571"/>
                  <a:gd name="connsiteY358" fmla="*/ 143135 h 3288871"/>
                  <a:gd name="connsiteX359" fmla="*/ 7391491 w 10046571"/>
                  <a:gd name="connsiteY359" fmla="*/ 204641 h 3288871"/>
                  <a:gd name="connsiteX360" fmla="*/ 7324693 w 10046571"/>
                  <a:gd name="connsiteY360" fmla="*/ 260379 h 3288871"/>
                  <a:gd name="connsiteX361" fmla="*/ 7205723 w 10046571"/>
                  <a:gd name="connsiteY361" fmla="*/ 271483 h 3288871"/>
                  <a:gd name="connsiteX362" fmla="*/ 7135999 w 10046571"/>
                  <a:gd name="connsiteY362" fmla="*/ 270257 h 3288871"/>
                  <a:gd name="connsiteX363" fmla="*/ 7096017 w 10046571"/>
                  <a:gd name="connsiteY363" fmla="*/ 303787 h 3288871"/>
                  <a:gd name="connsiteX364" fmla="*/ 6993625 w 10046571"/>
                  <a:gd name="connsiteY364" fmla="*/ 319722 h 3288871"/>
                  <a:gd name="connsiteX365" fmla="*/ 6942916 w 10046571"/>
                  <a:gd name="connsiteY365" fmla="*/ 348564 h 3288871"/>
                  <a:gd name="connsiteX366" fmla="*/ 6887331 w 10046571"/>
                  <a:gd name="connsiteY366" fmla="*/ 330970 h 3288871"/>
                  <a:gd name="connsiteX367" fmla="*/ 6850275 w 10046571"/>
                  <a:gd name="connsiteY367" fmla="*/ 318640 h 3288871"/>
                  <a:gd name="connsiteX368" fmla="*/ 6801517 w 10046571"/>
                  <a:gd name="connsiteY368" fmla="*/ 316693 h 3288871"/>
                  <a:gd name="connsiteX369" fmla="*/ 6787377 w 10046571"/>
                  <a:gd name="connsiteY369" fmla="*/ 234781 h 3288871"/>
                  <a:gd name="connsiteX370" fmla="*/ 6653779 w 10046571"/>
                  <a:gd name="connsiteY370" fmla="*/ 251943 h 3288871"/>
                  <a:gd name="connsiteX371" fmla="*/ 6545536 w 10046571"/>
                  <a:gd name="connsiteY371" fmla="*/ 243146 h 3288871"/>
                  <a:gd name="connsiteX372" fmla="*/ 6461185 w 10046571"/>
                  <a:gd name="connsiteY372" fmla="*/ 223461 h 3288871"/>
                  <a:gd name="connsiteX373" fmla="*/ 6327587 w 10046571"/>
                  <a:gd name="connsiteY373" fmla="*/ 226489 h 3288871"/>
                  <a:gd name="connsiteX374" fmla="*/ 6322223 w 10046571"/>
                  <a:gd name="connsiteY374" fmla="*/ 252880 h 3288871"/>
                  <a:gd name="connsiteX375" fmla="*/ 6190089 w 10046571"/>
                  <a:gd name="connsiteY375" fmla="*/ 255548 h 3288871"/>
                  <a:gd name="connsiteX376" fmla="*/ 6101349 w 10046571"/>
                  <a:gd name="connsiteY376" fmla="*/ 227427 h 3288871"/>
                  <a:gd name="connsiteX377" fmla="*/ 6016022 w 10046571"/>
                  <a:gd name="connsiteY377" fmla="*/ 192599 h 3288871"/>
                  <a:gd name="connsiteX378" fmla="*/ 5909241 w 10046571"/>
                  <a:gd name="connsiteY378" fmla="*/ 135276 h 3288871"/>
                  <a:gd name="connsiteX379" fmla="*/ 5779057 w 10046571"/>
                  <a:gd name="connsiteY379" fmla="*/ 124532 h 3288871"/>
                  <a:gd name="connsiteX380" fmla="*/ 5750289 w 10046571"/>
                  <a:gd name="connsiteY380" fmla="*/ 145515 h 3288871"/>
                  <a:gd name="connsiteX381" fmla="*/ 5668863 w 10046571"/>
                  <a:gd name="connsiteY381" fmla="*/ 145515 h 3288871"/>
                  <a:gd name="connsiteX382" fmla="*/ 5597189 w 10046571"/>
                  <a:gd name="connsiteY382" fmla="*/ 128425 h 3288871"/>
                  <a:gd name="connsiteX383" fmla="*/ 5546480 w 10046571"/>
                  <a:gd name="connsiteY383" fmla="*/ 128786 h 3288871"/>
                  <a:gd name="connsiteX384" fmla="*/ 5491383 w 10046571"/>
                  <a:gd name="connsiteY384" fmla="*/ 140323 h 3288871"/>
                  <a:gd name="connsiteX385" fmla="*/ 5448476 w 10046571"/>
                  <a:gd name="connsiteY385" fmla="*/ 163253 h 3288871"/>
                  <a:gd name="connsiteX386" fmla="*/ 5321704 w 10046571"/>
                  <a:gd name="connsiteY386" fmla="*/ 224326 h 3288871"/>
                  <a:gd name="connsiteX387" fmla="*/ 5191520 w 10046571"/>
                  <a:gd name="connsiteY387" fmla="*/ 239757 h 3288871"/>
                  <a:gd name="connsiteX388" fmla="*/ 5123746 w 10046571"/>
                  <a:gd name="connsiteY388" fmla="*/ 236512 h 3288871"/>
                  <a:gd name="connsiteX389" fmla="*/ 5055972 w 10046571"/>
                  <a:gd name="connsiteY389" fmla="*/ 207309 h 3288871"/>
                  <a:gd name="connsiteX390" fmla="*/ 4928225 w 10046571"/>
                  <a:gd name="connsiteY390" fmla="*/ 208968 h 3288871"/>
                  <a:gd name="connsiteX391" fmla="*/ 4887268 w 10046571"/>
                  <a:gd name="connsiteY391" fmla="*/ 241055 h 3288871"/>
                  <a:gd name="connsiteX392" fmla="*/ 4819007 w 10046571"/>
                  <a:gd name="connsiteY392" fmla="*/ 228508 h 3288871"/>
                  <a:gd name="connsiteX393" fmla="*/ 4736605 w 10046571"/>
                  <a:gd name="connsiteY393" fmla="*/ 210193 h 3288871"/>
                  <a:gd name="connsiteX394" fmla="*/ 4704913 w 10046571"/>
                  <a:gd name="connsiteY394" fmla="*/ 260018 h 3288871"/>
                  <a:gd name="connsiteX395" fmla="*/ 4599107 w 10046571"/>
                  <a:gd name="connsiteY395" fmla="*/ 303210 h 3288871"/>
                  <a:gd name="connsiteX396" fmla="*/ 4449419 w 10046571"/>
                  <a:gd name="connsiteY396" fmla="*/ 305733 h 3288871"/>
                  <a:gd name="connsiteX397" fmla="*/ 4388959 w 10046571"/>
                  <a:gd name="connsiteY397" fmla="*/ 365437 h 3288871"/>
                  <a:gd name="connsiteX398" fmla="*/ 4346540 w 10046571"/>
                  <a:gd name="connsiteY398" fmla="*/ 350367 h 3288871"/>
                  <a:gd name="connsiteX399" fmla="*/ 4269014 w 10046571"/>
                  <a:gd name="connsiteY399" fmla="*/ 351232 h 3288871"/>
                  <a:gd name="connsiteX400" fmla="*/ 4092021 w 10046571"/>
                  <a:gd name="connsiteY400" fmla="*/ 271483 h 3288871"/>
                  <a:gd name="connsiteX401" fmla="*/ 3964275 w 10046571"/>
                  <a:gd name="connsiteY401" fmla="*/ 255043 h 3288871"/>
                  <a:gd name="connsiteX402" fmla="*/ 3905278 w 10046571"/>
                  <a:gd name="connsiteY402" fmla="*/ 284751 h 3288871"/>
                  <a:gd name="connsiteX403" fmla="*/ 3845792 w 10046571"/>
                  <a:gd name="connsiteY403" fmla="*/ 287491 h 3288871"/>
                  <a:gd name="connsiteX404" fmla="*/ 3630281 w 10046571"/>
                  <a:gd name="connsiteY404" fmla="*/ 276170 h 3288871"/>
                  <a:gd name="connsiteX405" fmla="*/ 3515211 w 10046571"/>
                  <a:gd name="connsiteY405" fmla="*/ 190869 h 3288871"/>
                  <a:gd name="connsiteX406" fmla="*/ 3431835 w 10046571"/>
                  <a:gd name="connsiteY406" fmla="*/ 252159 h 3288871"/>
                  <a:gd name="connsiteX407" fmla="*/ 3320667 w 10046571"/>
                  <a:gd name="connsiteY407" fmla="*/ 272060 h 3288871"/>
                  <a:gd name="connsiteX408" fmla="*/ 3219249 w 10046571"/>
                  <a:gd name="connsiteY408" fmla="*/ 255043 h 3288871"/>
                  <a:gd name="connsiteX409" fmla="*/ 3109543 w 10046571"/>
                  <a:gd name="connsiteY409" fmla="*/ 319722 h 3288871"/>
                  <a:gd name="connsiteX410" fmla="*/ 2994473 w 10046571"/>
                  <a:gd name="connsiteY410" fmla="*/ 283309 h 3288871"/>
                  <a:gd name="connsiteX411" fmla="*/ 2879404 w 10046571"/>
                  <a:gd name="connsiteY411" fmla="*/ 223317 h 3288871"/>
                  <a:gd name="connsiteX412" fmla="*/ 2812605 w 10046571"/>
                  <a:gd name="connsiteY412" fmla="*/ 238531 h 3288871"/>
                  <a:gd name="connsiteX413" fmla="*/ 2745806 w 10046571"/>
                  <a:gd name="connsiteY413" fmla="*/ 239252 h 3288871"/>
                  <a:gd name="connsiteX414" fmla="*/ 2694122 w 10046571"/>
                  <a:gd name="connsiteY414" fmla="*/ 254322 h 3288871"/>
                  <a:gd name="connsiteX415" fmla="*/ 2591243 w 10046571"/>
                  <a:gd name="connsiteY415" fmla="*/ 259153 h 3288871"/>
                  <a:gd name="connsiteX416" fmla="*/ 2526883 w 10046571"/>
                  <a:gd name="connsiteY416" fmla="*/ 318496 h 3288871"/>
                  <a:gd name="connsiteX417" fmla="*/ 2305519 w 10046571"/>
                  <a:gd name="connsiteY417" fmla="*/ 365221 h 3288871"/>
                  <a:gd name="connsiteX418" fmla="*/ 2195813 w 10046571"/>
                  <a:gd name="connsiteY418" fmla="*/ 301984 h 3288871"/>
                  <a:gd name="connsiteX419" fmla="*/ 2025159 w 10046571"/>
                  <a:gd name="connsiteY419" fmla="*/ 303065 h 3288871"/>
                  <a:gd name="connsiteX420" fmla="*/ 1881322 w 10046571"/>
                  <a:gd name="connsiteY420" fmla="*/ 303787 h 3288871"/>
                  <a:gd name="connsiteX421" fmla="*/ 1841341 w 10046571"/>
                  <a:gd name="connsiteY421" fmla="*/ 274367 h 3288871"/>
                  <a:gd name="connsiteX422" fmla="*/ 1782831 w 10046571"/>
                  <a:gd name="connsiteY422" fmla="*/ 255548 h 3288871"/>
                  <a:gd name="connsiteX423" fmla="*/ 1701405 w 10046571"/>
                  <a:gd name="connsiteY423" fmla="*/ 211491 h 3288871"/>
                  <a:gd name="connsiteX424" fmla="*/ 1645333 w 10046571"/>
                  <a:gd name="connsiteY424" fmla="*/ 208607 h 3288871"/>
                  <a:gd name="connsiteX425" fmla="*/ 1604376 w 10046571"/>
                  <a:gd name="connsiteY425" fmla="*/ 178827 h 3288871"/>
                  <a:gd name="connsiteX426" fmla="*/ 1492232 w 10046571"/>
                  <a:gd name="connsiteY426" fmla="*/ 176304 h 3288871"/>
                  <a:gd name="connsiteX427" fmla="*/ 1341081 w 10046571"/>
                  <a:gd name="connsiteY427" fmla="*/ 161089 h 3288871"/>
                  <a:gd name="connsiteX428" fmla="*/ 1247953 w 10046571"/>
                  <a:gd name="connsiteY428" fmla="*/ 207886 h 3288871"/>
                  <a:gd name="connsiteX429" fmla="*/ 1146048 w 10046571"/>
                  <a:gd name="connsiteY429" fmla="*/ 251798 h 3288871"/>
                  <a:gd name="connsiteX430" fmla="*/ 1027566 w 10046571"/>
                  <a:gd name="connsiteY430" fmla="*/ 243001 h 3288871"/>
                  <a:gd name="connsiteX431" fmla="*/ 976857 w 10046571"/>
                  <a:gd name="connsiteY431" fmla="*/ 236007 h 3288871"/>
                  <a:gd name="connsiteX432" fmla="*/ 951503 w 10046571"/>
                  <a:gd name="connsiteY432" fmla="*/ 224903 h 3288871"/>
                  <a:gd name="connsiteX433" fmla="*/ 908108 w 10046571"/>
                  <a:gd name="connsiteY433" fmla="*/ 224687 h 3288871"/>
                  <a:gd name="connsiteX434" fmla="*/ 900307 w 10046571"/>
                  <a:gd name="connsiteY434" fmla="*/ 145154 h 3288871"/>
                  <a:gd name="connsiteX435" fmla="*/ 841309 w 10046571"/>
                  <a:gd name="connsiteY435" fmla="*/ 144217 h 3288871"/>
                  <a:gd name="connsiteX436" fmla="*/ 774023 w 10046571"/>
                  <a:gd name="connsiteY436" fmla="*/ 131165 h 3288871"/>
                  <a:gd name="connsiteX437" fmla="*/ 723314 w 10046571"/>
                  <a:gd name="connsiteY437" fmla="*/ 159287 h 3288871"/>
                  <a:gd name="connsiteX438" fmla="*/ 665292 w 10046571"/>
                  <a:gd name="connsiteY438" fmla="*/ 206804 h 3288871"/>
                  <a:gd name="connsiteX439" fmla="*/ 618695 w 10046571"/>
                  <a:gd name="connsiteY439" fmla="*/ 216785 h 3288871"/>
                  <a:gd name="connsiteX440" fmla="*/ 641615 w 10046571"/>
                  <a:gd name="connsiteY440" fmla="*/ 108172 h 3288871"/>
                  <a:gd name="connsiteX441" fmla="*/ 669680 w 10046571"/>
                  <a:gd name="connsiteY441" fmla="*/ 101746 h 3288871"/>
                  <a:gd name="connsiteX442" fmla="*/ 728190 w 10046571"/>
                  <a:gd name="connsiteY442" fmla="*/ 50695 h 3288871"/>
                  <a:gd name="connsiteX443" fmla="*/ 778899 w 10046571"/>
                  <a:gd name="connsiteY443" fmla="*/ 20555 h 3288871"/>
                  <a:gd name="connsiteX444" fmla="*/ 846673 w 10046571"/>
                  <a:gd name="connsiteY444" fmla="*/ 34544 h 3288871"/>
                  <a:gd name="connsiteX445" fmla="*/ 905670 w 10046571"/>
                  <a:gd name="connsiteY445" fmla="*/ 35409 h 3288871"/>
                  <a:gd name="connsiteX446" fmla="*/ 913472 w 10046571"/>
                  <a:gd name="connsiteY446" fmla="*/ 120926 h 3288871"/>
                  <a:gd name="connsiteX447" fmla="*/ 957354 w 10046571"/>
                  <a:gd name="connsiteY447" fmla="*/ 121071 h 3288871"/>
                  <a:gd name="connsiteX448" fmla="*/ 982708 w 10046571"/>
                  <a:gd name="connsiteY448" fmla="*/ 132968 h 3288871"/>
                  <a:gd name="connsiteX449" fmla="*/ 1033904 w 10046571"/>
                  <a:gd name="connsiteY449" fmla="*/ 140467 h 3288871"/>
                  <a:gd name="connsiteX450" fmla="*/ 1152875 w 10046571"/>
                  <a:gd name="connsiteY450" fmla="*/ 149985 h 3288871"/>
                  <a:gd name="connsiteX451" fmla="*/ 1254779 w 10046571"/>
                  <a:gd name="connsiteY451" fmla="*/ 102828 h 3288871"/>
                  <a:gd name="connsiteX452" fmla="*/ 1348395 w 10046571"/>
                  <a:gd name="connsiteY452" fmla="*/ 52642 h 3288871"/>
                  <a:gd name="connsiteX453" fmla="*/ 1500033 w 10046571"/>
                  <a:gd name="connsiteY453" fmla="*/ 68938 h 3288871"/>
                  <a:gd name="connsiteX454" fmla="*/ 1612665 w 10046571"/>
                  <a:gd name="connsiteY454" fmla="*/ 71606 h 3288871"/>
                  <a:gd name="connsiteX455" fmla="*/ 1654109 w 10046571"/>
                  <a:gd name="connsiteY455" fmla="*/ 103549 h 3288871"/>
                  <a:gd name="connsiteX456" fmla="*/ 1710181 w 10046571"/>
                  <a:gd name="connsiteY456" fmla="*/ 106577 h 3288871"/>
                  <a:gd name="connsiteX457" fmla="*/ 1792095 w 10046571"/>
                  <a:gd name="connsiteY457" fmla="*/ 153879 h 3288871"/>
                  <a:gd name="connsiteX458" fmla="*/ 1851093 w 10046571"/>
                  <a:gd name="connsiteY458" fmla="*/ 173996 h 3288871"/>
                  <a:gd name="connsiteX459" fmla="*/ 1891562 w 10046571"/>
                  <a:gd name="connsiteY459" fmla="*/ 205506 h 3288871"/>
                  <a:gd name="connsiteX460" fmla="*/ 2035887 w 10046571"/>
                  <a:gd name="connsiteY460" fmla="*/ 204785 h 3288871"/>
                  <a:gd name="connsiteX461" fmla="*/ 2207515 w 10046571"/>
                  <a:gd name="connsiteY461" fmla="*/ 203560 h 3288871"/>
                  <a:gd name="connsiteX462" fmla="*/ 2317709 w 10046571"/>
                  <a:gd name="connsiteY462" fmla="*/ 271483 h 3288871"/>
                  <a:gd name="connsiteX463" fmla="*/ 2540534 w 10046571"/>
                  <a:gd name="connsiteY463" fmla="*/ 221298 h 3288871"/>
                  <a:gd name="connsiteX464" fmla="*/ 2604895 w 10046571"/>
                  <a:gd name="connsiteY464" fmla="*/ 157700 h 3288871"/>
                  <a:gd name="connsiteX465" fmla="*/ 2708263 w 10046571"/>
                  <a:gd name="connsiteY465" fmla="*/ 152509 h 3288871"/>
                  <a:gd name="connsiteX466" fmla="*/ 2759947 w 10046571"/>
                  <a:gd name="connsiteY466" fmla="*/ 136357 h 3288871"/>
                  <a:gd name="connsiteX467" fmla="*/ 2827232 w 10046571"/>
                  <a:gd name="connsiteY467" fmla="*/ 135420 h 3288871"/>
                  <a:gd name="connsiteX468" fmla="*/ 2894520 w 10046571"/>
                  <a:gd name="connsiteY468" fmla="*/ 119124 h 3288871"/>
                  <a:gd name="connsiteX469" fmla="*/ 3010076 w 10046571"/>
                  <a:gd name="connsiteY469" fmla="*/ 183658 h 3288871"/>
                  <a:gd name="connsiteX470" fmla="*/ 3125633 w 10046571"/>
                  <a:gd name="connsiteY470" fmla="*/ 222740 h 3288871"/>
                  <a:gd name="connsiteX471" fmla="*/ 3235827 w 10046571"/>
                  <a:gd name="connsiteY471" fmla="*/ 153158 h 3288871"/>
                  <a:gd name="connsiteX472" fmla="*/ 3337731 w 10046571"/>
                  <a:gd name="connsiteY472" fmla="*/ 171473 h 3288871"/>
                  <a:gd name="connsiteX473" fmla="*/ 3448900 w 10046571"/>
                  <a:gd name="connsiteY473" fmla="*/ 150129 h 3288871"/>
                  <a:gd name="connsiteX474" fmla="*/ 3532764 w 10046571"/>
                  <a:gd name="connsiteY474" fmla="*/ 84369 h 3288871"/>
                  <a:gd name="connsiteX475" fmla="*/ 3648809 w 10046571"/>
                  <a:gd name="connsiteY475" fmla="*/ 175943 h 3288871"/>
                  <a:gd name="connsiteX476" fmla="*/ 3865297 w 10046571"/>
                  <a:gd name="connsiteY476" fmla="*/ 187985 h 3288871"/>
                  <a:gd name="connsiteX477" fmla="*/ 3924781 w 10046571"/>
                  <a:gd name="connsiteY477" fmla="*/ 185100 h 3288871"/>
                  <a:gd name="connsiteX478" fmla="*/ 3984266 w 10046571"/>
                  <a:gd name="connsiteY478" fmla="*/ 153158 h 3288871"/>
                  <a:gd name="connsiteX479" fmla="*/ 4112988 w 10046571"/>
                  <a:gd name="connsiteY479" fmla="*/ 170968 h 3288871"/>
                  <a:gd name="connsiteX480" fmla="*/ 4290468 w 10046571"/>
                  <a:gd name="connsiteY480" fmla="*/ 256629 h 3288871"/>
                  <a:gd name="connsiteX481" fmla="*/ 4368481 w 10046571"/>
                  <a:gd name="connsiteY481" fmla="*/ 255548 h 3288871"/>
                  <a:gd name="connsiteX482" fmla="*/ 4411388 w 10046571"/>
                  <a:gd name="connsiteY482" fmla="*/ 271699 h 3288871"/>
                  <a:gd name="connsiteX483" fmla="*/ 4471848 w 10046571"/>
                  <a:gd name="connsiteY483" fmla="*/ 207525 h 3288871"/>
                  <a:gd name="connsiteX484" fmla="*/ 4622024 w 10046571"/>
                  <a:gd name="connsiteY484" fmla="*/ 204785 h 3288871"/>
                  <a:gd name="connsiteX485" fmla="*/ 4728804 w 10046571"/>
                  <a:gd name="connsiteY485" fmla="*/ 158421 h 3288871"/>
                  <a:gd name="connsiteX486" fmla="*/ 4760497 w 10046571"/>
                  <a:gd name="connsiteY486" fmla="*/ 104991 h 3288871"/>
                  <a:gd name="connsiteX487" fmla="*/ 4843874 w 10046571"/>
                  <a:gd name="connsiteY487" fmla="*/ 124532 h 3288871"/>
                  <a:gd name="connsiteX488" fmla="*/ 4912135 w 10046571"/>
                  <a:gd name="connsiteY488" fmla="*/ 138160 h 3288871"/>
                  <a:gd name="connsiteX489" fmla="*/ 4953092 w 10046571"/>
                  <a:gd name="connsiteY489" fmla="*/ 103693 h 3288871"/>
                  <a:gd name="connsiteX490" fmla="*/ 5081326 w 10046571"/>
                  <a:gd name="connsiteY490" fmla="*/ 102107 h 3288871"/>
                  <a:gd name="connsiteX491" fmla="*/ 5149588 w 10046571"/>
                  <a:gd name="connsiteY491" fmla="*/ 133473 h 3288871"/>
                  <a:gd name="connsiteX492" fmla="*/ 5217362 w 10046571"/>
                  <a:gd name="connsiteY492" fmla="*/ 136862 h 3288871"/>
                  <a:gd name="connsiteX493" fmla="*/ 5348521 w 10046571"/>
                  <a:gd name="connsiteY493" fmla="*/ 120422 h 3288871"/>
                  <a:gd name="connsiteX494" fmla="*/ 5475780 w 10046571"/>
                  <a:gd name="connsiteY494" fmla="*/ 54806 h 3288871"/>
                  <a:gd name="connsiteX495" fmla="*/ 5518688 w 10046571"/>
                  <a:gd name="connsiteY495" fmla="*/ 30217 h 3288871"/>
                  <a:gd name="connsiteX496" fmla="*/ 5574760 w 10046571"/>
                  <a:gd name="connsiteY496" fmla="*/ 17887 h 3288871"/>
                  <a:gd name="connsiteX497" fmla="*/ 5625468 w 10046571"/>
                  <a:gd name="connsiteY497" fmla="*/ 17311 h 3288871"/>
                  <a:gd name="connsiteX498" fmla="*/ 5697143 w 10046571"/>
                  <a:gd name="connsiteY498" fmla="*/ 35625 h 3288871"/>
                  <a:gd name="connsiteX499" fmla="*/ 5779057 w 10046571"/>
                  <a:gd name="connsiteY499" fmla="*/ 35625 h 3288871"/>
                  <a:gd name="connsiteX500" fmla="*/ 5807824 w 10046571"/>
                  <a:gd name="connsiteY500" fmla="*/ 13200 h 3288871"/>
                  <a:gd name="connsiteX501" fmla="*/ 5841406 w 10046571"/>
                  <a:gd name="connsiteY501" fmla="*/ 1181 h 32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</a:cxnLst>
                <a:rect l="l" t="t" r="r" b="b"/>
                <a:pathLst>
                  <a:path w="10046571" h="3288871">
                    <a:moveTo>
                      <a:pt x="2686186" y="2868123"/>
                    </a:moveTo>
                    <a:cubicBezTo>
                      <a:pt x="2698176" y="2868616"/>
                      <a:pt x="2708366" y="2870183"/>
                      <a:pt x="2714993" y="2873497"/>
                    </a:cubicBezTo>
                    <a:cubicBezTo>
                      <a:pt x="2739969" y="2885864"/>
                      <a:pt x="2731235" y="2911506"/>
                      <a:pt x="2730622" y="2937865"/>
                    </a:cubicBezTo>
                    <a:cubicBezTo>
                      <a:pt x="2730469" y="2944677"/>
                      <a:pt x="2729703" y="2953463"/>
                      <a:pt x="2729244" y="2962965"/>
                    </a:cubicBezTo>
                    <a:cubicBezTo>
                      <a:pt x="2703654" y="2950405"/>
                      <a:pt x="2630563" y="2962772"/>
                      <a:pt x="2598385" y="2964397"/>
                    </a:cubicBezTo>
                    <a:cubicBezTo>
                      <a:pt x="2598232" y="2964397"/>
                      <a:pt x="2597772" y="2964397"/>
                      <a:pt x="2597619" y="2964397"/>
                    </a:cubicBezTo>
                    <a:cubicBezTo>
                      <a:pt x="2595474" y="2964571"/>
                      <a:pt x="2593482" y="2964571"/>
                      <a:pt x="2591796" y="2964571"/>
                    </a:cubicBezTo>
                    <a:cubicBezTo>
                      <a:pt x="2559159" y="2964397"/>
                      <a:pt x="2547513" y="2964397"/>
                      <a:pt x="2521005" y="2977480"/>
                    </a:cubicBezTo>
                    <a:cubicBezTo>
                      <a:pt x="2475037" y="2999871"/>
                      <a:pt x="2507980" y="2995574"/>
                      <a:pt x="2492198" y="3033931"/>
                    </a:cubicBezTo>
                    <a:cubicBezTo>
                      <a:pt x="2480246" y="3063522"/>
                      <a:pt x="2434890" y="3049530"/>
                      <a:pt x="2405163" y="3049704"/>
                    </a:cubicBezTo>
                    <a:cubicBezTo>
                      <a:pt x="2389535" y="3049897"/>
                      <a:pt x="2364864" y="3054368"/>
                      <a:pt x="2350154" y="3050962"/>
                    </a:cubicBezTo>
                    <a:cubicBezTo>
                      <a:pt x="2301121" y="3039679"/>
                      <a:pt x="2339888" y="3044517"/>
                      <a:pt x="2321654" y="3014927"/>
                    </a:cubicBezTo>
                    <a:cubicBezTo>
                      <a:pt x="2301580" y="2982666"/>
                      <a:pt x="2296371" y="3007051"/>
                      <a:pt x="2270936" y="3020501"/>
                    </a:cubicBezTo>
                    <a:cubicBezTo>
                      <a:pt x="2239216" y="3037163"/>
                      <a:pt x="2211023" y="3031958"/>
                      <a:pt x="2176546" y="3032693"/>
                    </a:cubicBezTo>
                    <a:cubicBezTo>
                      <a:pt x="2159997" y="3033041"/>
                      <a:pt x="2145747" y="3029287"/>
                      <a:pt x="2129351" y="3035731"/>
                    </a:cubicBezTo>
                    <a:cubicBezTo>
                      <a:pt x="2109278" y="3043627"/>
                      <a:pt x="2103455" y="3063154"/>
                      <a:pt x="2083689" y="3068186"/>
                    </a:cubicBezTo>
                    <a:cubicBezTo>
                      <a:pt x="2056720" y="3074804"/>
                      <a:pt x="1998953" y="3073372"/>
                      <a:pt x="1971525" y="3067470"/>
                    </a:cubicBezTo>
                    <a:cubicBezTo>
                      <a:pt x="1961259" y="3065302"/>
                      <a:pt x="1950073" y="3055084"/>
                      <a:pt x="1943791" y="3053652"/>
                    </a:cubicBezTo>
                    <a:cubicBezTo>
                      <a:pt x="1917896" y="3047382"/>
                      <a:pt x="1893685" y="3049897"/>
                      <a:pt x="1866410" y="3049530"/>
                    </a:cubicBezTo>
                    <a:cubicBezTo>
                      <a:pt x="1846031" y="3049356"/>
                      <a:pt x="1813853" y="3043627"/>
                      <a:pt x="1795312" y="3052413"/>
                    </a:cubicBezTo>
                    <a:cubicBezTo>
                      <a:pt x="1770029" y="3064412"/>
                      <a:pt x="1774626" y="3086106"/>
                      <a:pt x="1757005" y="3098473"/>
                    </a:cubicBezTo>
                    <a:cubicBezTo>
                      <a:pt x="1723907" y="3121773"/>
                      <a:pt x="1647292" y="3094893"/>
                      <a:pt x="1608219" y="3104743"/>
                    </a:cubicBezTo>
                    <a:cubicBezTo>
                      <a:pt x="1574049" y="3113355"/>
                      <a:pt x="1564702" y="3143642"/>
                      <a:pt x="1539419" y="3165511"/>
                    </a:cubicBezTo>
                    <a:cubicBezTo>
                      <a:pt x="1528234" y="3175013"/>
                      <a:pt x="1505862" y="3173387"/>
                      <a:pt x="1496515" y="3185231"/>
                    </a:cubicBezTo>
                    <a:cubicBezTo>
                      <a:pt x="1485023" y="3199746"/>
                      <a:pt x="1493297" y="3201720"/>
                      <a:pt x="1487934" y="3219466"/>
                    </a:cubicBezTo>
                    <a:cubicBezTo>
                      <a:pt x="1475829" y="3259797"/>
                      <a:pt x="1474910" y="3269299"/>
                      <a:pt x="1433078" y="3271273"/>
                    </a:cubicBezTo>
                    <a:cubicBezTo>
                      <a:pt x="1405191" y="3272531"/>
                      <a:pt x="1361520" y="3278260"/>
                      <a:pt x="1334399" y="3267867"/>
                    </a:cubicBezTo>
                    <a:cubicBezTo>
                      <a:pt x="1282914" y="3248321"/>
                      <a:pt x="1243994" y="3192217"/>
                      <a:pt x="1188372" y="3175187"/>
                    </a:cubicBezTo>
                    <a:cubicBezTo>
                      <a:pt x="1147766" y="3162646"/>
                      <a:pt x="1105475" y="3185057"/>
                      <a:pt x="1060579" y="3186121"/>
                    </a:cubicBezTo>
                    <a:cubicBezTo>
                      <a:pt x="1032997" y="3186837"/>
                      <a:pt x="1005262" y="3185773"/>
                      <a:pt x="977528" y="3185773"/>
                    </a:cubicBezTo>
                    <a:cubicBezTo>
                      <a:pt x="946423" y="3185773"/>
                      <a:pt x="911793" y="3192043"/>
                      <a:pt x="883292" y="3177877"/>
                    </a:cubicBezTo>
                    <a:cubicBezTo>
                      <a:pt x="872720" y="3172671"/>
                      <a:pt x="864139" y="3159240"/>
                      <a:pt x="855098" y="3155118"/>
                    </a:cubicBezTo>
                    <a:cubicBezTo>
                      <a:pt x="829969" y="3143468"/>
                      <a:pt x="793807" y="3151712"/>
                      <a:pt x="766532" y="3151712"/>
                    </a:cubicBezTo>
                    <a:cubicBezTo>
                      <a:pt x="743394" y="3151886"/>
                      <a:pt x="678731" y="3140062"/>
                      <a:pt x="658352" y="3153493"/>
                    </a:cubicBezTo>
                    <a:cubicBezTo>
                      <a:pt x="621883" y="3177703"/>
                      <a:pt x="638432" y="3243309"/>
                      <a:pt x="586488" y="3255675"/>
                    </a:cubicBezTo>
                    <a:cubicBezTo>
                      <a:pt x="560745" y="3261771"/>
                      <a:pt x="523204" y="3252985"/>
                      <a:pt x="500679" y="3241335"/>
                    </a:cubicBezTo>
                    <a:cubicBezTo>
                      <a:pt x="494704" y="3238277"/>
                      <a:pt x="487042" y="3225910"/>
                      <a:pt x="481066" y="3223414"/>
                    </a:cubicBezTo>
                    <a:cubicBezTo>
                      <a:pt x="454404" y="3211938"/>
                      <a:pt x="430960" y="3215692"/>
                      <a:pt x="410581" y="3189702"/>
                    </a:cubicBezTo>
                    <a:cubicBezTo>
                      <a:pt x="405677" y="3183605"/>
                      <a:pt x="405065" y="3173755"/>
                      <a:pt x="401233" y="3169091"/>
                    </a:cubicBezTo>
                    <a:cubicBezTo>
                      <a:pt x="380548" y="3144532"/>
                      <a:pt x="337950" y="3115135"/>
                      <a:pt x="299030" y="3120167"/>
                    </a:cubicBezTo>
                    <a:cubicBezTo>
                      <a:pt x="272368" y="3123573"/>
                      <a:pt x="240650" y="3142036"/>
                      <a:pt x="212149" y="3152060"/>
                    </a:cubicBezTo>
                    <a:cubicBezTo>
                      <a:pt x="185334" y="3161563"/>
                      <a:pt x="160358" y="3169807"/>
                      <a:pt x="131244" y="3164795"/>
                    </a:cubicBezTo>
                    <a:cubicBezTo>
                      <a:pt x="126647" y="3164079"/>
                      <a:pt x="118373" y="3152602"/>
                      <a:pt x="111324" y="3150803"/>
                    </a:cubicBezTo>
                    <a:cubicBezTo>
                      <a:pt x="92018" y="3146158"/>
                      <a:pt x="62904" y="3151519"/>
                      <a:pt x="42831" y="3151712"/>
                    </a:cubicBezTo>
                    <a:lnTo>
                      <a:pt x="0" y="3148604"/>
                    </a:lnTo>
                    <a:lnTo>
                      <a:pt x="21288" y="3047727"/>
                    </a:lnTo>
                    <a:lnTo>
                      <a:pt x="40073" y="3048988"/>
                    </a:lnTo>
                    <a:cubicBezTo>
                      <a:pt x="59839" y="3048814"/>
                      <a:pt x="88953" y="3043801"/>
                      <a:pt x="108107" y="3048098"/>
                    </a:cubicBezTo>
                    <a:cubicBezTo>
                      <a:pt x="115155" y="3049704"/>
                      <a:pt x="123429" y="3060464"/>
                      <a:pt x="127873" y="3061180"/>
                    </a:cubicBezTo>
                    <a:cubicBezTo>
                      <a:pt x="156680" y="3065844"/>
                      <a:pt x="181810" y="3058142"/>
                      <a:pt x="208318" y="3049356"/>
                    </a:cubicBezTo>
                    <a:cubicBezTo>
                      <a:pt x="236666" y="3040028"/>
                      <a:pt x="268231" y="3022823"/>
                      <a:pt x="294893" y="3019591"/>
                    </a:cubicBezTo>
                    <a:cubicBezTo>
                      <a:pt x="333506" y="3014753"/>
                      <a:pt x="375951" y="3042176"/>
                      <a:pt x="396484" y="3065128"/>
                    </a:cubicBezTo>
                    <a:cubicBezTo>
                      <a:pt x="400468" y="3069424"/>
                      <a:pt x="401081" y="3078578"/>
                      <a:pt x="405831" y="3084307"/>
                    </a:cubicBezTo>
                    <a:cubicBezTo>
                      <a:pt x="426057" y="3108691"/>
                      <a:pt x="449348" y="3105091"/>
                      <a:pt x="476163" y="3115677"/>
                    </a:cubicBezTo>
                    <a:cubicBezTo>
                      <a:pt x="481986" y="3118000"/>
                      <a:pt x="489800" y="3129650"/>
                      <a:pt x="495470" y="3132340"/>
                    </a:cubicBezTo>
                    <a:cubicBezTo>
                      <a:pt x="517994" y="3143274"/>
                      <a:pt x="555229" y="3151519"/>
                      <a:pt x="580971" y="3145790"/>
                    </a:cubicBezTo>
                    <a:cubicBezTo>
                      <a:pt x="632609" y="3134314"/>
                      <a:pt x="616061" y="3073005"/>
                      <a:pt x="652529" y="3050420"/>
                    </a:cubicBezTo>
                    <a:cubicBezTo>
                      <a:pt x="672755" y="3037879"/>
                      <a:pt x="737265" y="3048814"/>
                      <a:pt x="760250" y="3048814"/>
                    </a:cubicBezTo>
                    <a:cubicBezTo>
                      <a:pt x="787524" y="3048640"/>
                      <a:pt x="823380" y="3041111"/>
                      <a:pt x="848356" y="3051871"/>
                    </a:cubicBezTo>
                    <a:cubicBezTo>
                      <a:pt x="857550" y="3055800"/>
                      <a:pt x="866131" y="3068166"/>
                      <a:pt x="876704" y="3073024"/>
                    </a:cubicBezTo>
                    <a:cubicBezTo>
                      <a:pt x="905051" y="3086106"/>
                      <a:pt x="939681" y="3080359"/>
                      <a:pt x="970480" y="3080359"/>
                    </a:cubicBezTo>
                    <a:cubicBezTo>
                      <a:pt x="998061" y="3080359"/>
                      <a:pt x="1025642" y="3081268"/>
                      <a:pt x="1053224" y="3080726"/>
                    </a:cubicBezTo>
                    <a:cubicBezTo>
                      <a:pt x="1097966" y="3079836"/>
                      <a:pt x="1139798" y="3058858"/>
                      <a:pt x="1180557" y="3070508"/>
                    </a:cubicBezTo>
                    <a:cubicBezTo>
                      <a:pt x="1235719" y="3086455"/>
                      <a:pt x="1274486" y="3138630"/>
                      <a:pt x="1325664" y="3156899"/>
                    </a:cubicBezTo>
                    <a:cubicBezTo>
                      <a:pt x="1352786" y="3166401"/>
                      <a:pt x="1396150" y="3161214"/>
                      <a:pt x="1423885" y="3159956"/>
                    </a:cubicBezTo>
                    <a:cubicBezTo>
                      <a:pt x="1465563" y="3158157"/>
                      <a:pt x="1466482" y="3149370"/>
                      <a:pt x="1478587" y="3111729"/>
                    </a:cubicBezTo>
                    <a:cubicBezTo>
                      <a:pt x="1483950" y="3095067"/>
                      <a:pt x="1475983" y="3093460"/>
                      <a:pt x="1487168" y="3079836"/>
                    </a:cubicBezTo>
                    <a:cubicBezTo>
                      <a:pt x="1496362" y="3068902"/>
                      <a:pt x="1518887" y="3070508"/>
                      <a:pt x="1529919" y="3061548"/>
                    </a:cubicBezTo>
                    <a:cubicBezTo>
                      <a:pt x="1555202" y="3041286"/>
                      <a:pt x="1564242" y="3012973"/>
                      <a:pt x="1598412" y="3004902"/>
                    </a:cubicBezTo>
                    <a:cubicBezTo>
                      <a:pt x="1637026" y="2995574"/>
                      <a:pt x="1713488" y="3020849"/>
                      <a:pt x="1746432" y="2998980"/>
                    </a:cubicBezTo>
                    <a:cubicBezTo>
                      <a:pt x="1764053" y="2987330"/>
                      <a:pt x="1759456" y="2967261"/>
                      <a:pt x="1784586" y="2956153"/>
                    </a:cubicBezTo>
                    <a:cubicBezTo>
                      <a:pt x="1803127" y="2948083"/>
                      <a:pt x="1835151" y="2953463"/>
                      <a:pt x="1855224" y="2953637"/>
                    </a:cubicBezTo>
                    <a:cubicBezTo>
                      <a:pt x="1882499" y="2953811"/>
                      <a:pt x="1906709" y="2951663"/>
                      <a:pt x="1932298" y="2957392"/>
                    </a:cubicBezTo>
                    <a:cubicBezTo>
                      <a:pt x="1938581" y="2958824"/>
                      <a:pt x="1949613" y="2968152"/>
                      <a:pt x="1959880" y="2970300"/>
                    </a:cubicBezTo>
                    <a:cubicBezTo>
                      <a:pt x="1987154" y="2975854"/>
                      <a:pt x="2044615" y="2977112"/>
                      <a:pt x="2071584" y="2970842"/>
                    </a:cubicBezTo>
                    <a:cubicBezTo>
                      <a:pt x="2091350" y="2966371"/>
                      <a:pt x="2096866" y="2947909"/>
                      <a:pt x="2116939" y="2940729"/>
                    </a:cubicBezTo>
                    <a:cubicBezTo>
                      <a:pt x="2133335" y="2934807"/>
                      <a:pt x="2147585" y="2938213"/>
                      <a:pt x="2163981" y="2937865"/>
                    </a:cubicBezTo>
                    <a:cubicBezTo>
                      <a:pt x="2198304" y="2937323"/>
                      <a:pt x="2226499" y="2941987"/>
                      <a:pt x="2257757" y="2926563"/>
                    </a:cubicBezTo>
                    <a:cubicBezTo>
                      <a:pt x="2283040" y="2914022"/>
                      <a:pt x="2288250" y="2891244"/>
                      <a:pt x="2308169" y="2921376"/>
                    </a:cubicBezTo>
                    <a:cubicBezTo>
                      <a:pt x="2326404" y="2948799"/>
                      <a:pt x="2287790" y="2944309"/>
                      <a:pt x="2336517" y="2954895"/>
                    </a:cubicBezTo>
                    <a:cubicBezTo>
                      <a:pt x="2351227" y="2958108"/>
                      <a:pt x="2375744" y="2953985"/>
                      <a:pt x="2391374" y="2953811"/>
                    </a:cubicBezTo>
                    <a:cubicBezTo>
                      <a:pt x="2420946" y="2953637"/>
                      <a:pt x="2466149" y="2966545"/>
                      <a:pt x="2478100" y="2939123"/>
                    </a:cubicBezTo>
                    <a:cubicBezTo>
                      <a:pt x="2493730" y="2903436"/>
                      <a:pt x="2460939" y="2907558"/>
                      <a:pt x="2506601" y="2886599"/>
                    </a:cubicBezTo>
                    <a:cubicBezTo>
                      <a:pt x="2533111" y="2874407"/>
                      <a:pt x="2544603" y="2874407"/>
                      <a:pt x="2577240" y="2874581"/>
                    </a:cubicBezTo>
                    <a:cubicBezTo>
                      <a:pt x="2598041" y="2874843"/>
                      <a:pt x="2650215" y="2866645"/>
                      <a:pt x="2686186" y="2868123"/>
                    </a:cubicBezTo>
                    <a:close/>
                    <a:moveTo>
                      <a:pt x="3850611" y="2796620"/>
                    </a:moveTo>
                    <a:cubicBezTo>
                      <a:pt x="3866593" y="2794329"/>
                      <a:pt x="3884863" y="2802586"/>
                      <a:pt x="3907109" y="2827770"/>
                    </a:cubicBezTo>
                    <a:cubicBezTo>
                      <a:pt x="3938574" y="2863069"/>
                      <a:pt x="3945340" y="2900893"/>
                      <a:pt x="4003196" y="2908255"/>
                    </a:cubicBezTo>
                    <a:cubicBezTo>
                      <a:pt x="4046165" y="2913624"/>
                      <a:pt x="4095224" y="2907165"/>
                      <a:pt x="4138869" y="2907165"/>
                    </a:cubicBezTo>
                    <a:cubicBezTo>
                      <a:pt x="4175071" y="2907165"/>
                      <a:pt x="4211273" y="2906634"/>
                      <a:pt x="4247475" y="2907006"/>
                    </a:cubicBezTo>
                    <a:cubicBezTo>
                      <a:pt x="4269806" y="2907165"/>
                      <a:pt x="4287061" y="2905730"/>
                      <a:pt x="4307699" y="2915777"/>
                    </a:cubicBezTo>
                    <a:cubicBezTo>
                      <a:pt x="4326985" y="2925453"/>
                      <a:pt x="4334428" y="2945547"/>
                      <a:pt x="4350668" y="2953947"/>
                    </a:cubicBezTo>
                    <a:cubicBezTo>
                      <a:pt x="4364540" y="2961123"/>
                      <a:pt x="4408185" y="2963808"/>
                      <a:pt x="4424764" y="2967051"/>
                    </a:cubicBezTo>
                    <a:cubicBezTo>
                      <a:pt x="4454538" y="2972792"/>
                      <a:pt x="4484650" y="2970639"/>
                      <a:pt x="4515100" y="2970453"/>
                    </a:cubicBezTo>
                    <a:cubicBezTo>
                      <a:pt x="4569234" y="2970081"/>
                      <a:pt x="4611864" y="2966147"/>
                      <a:pt x="4660923" y="2993578"/>
                    </a:cubicBezTo>
                    <a:cubicBezTo>
                      <a:pt x="4707952" y="3019733"/>
                      <a:pt x="4740094" y="3061862"/>
                      <a:pt x="4776973" y="3098064"/>
                    </a:cubicBezTo>
                    <a:cubicBezTo>
                      <a:pt x="4801333" y="3121747"/>
                      <a:pt x="4827385" y="3147902"/>
                      <a:pt x="4865955" y="3145404"/>
                    </a:cubicBezTo>
                    <a:cubicBezTo>
                      <a:pt x="4896744" y="3143437"/>
                      <a:pt x="4915352" y="3125867"/>
                      <a:pt x="4942758" y="3115102"/>
                    </a:cubicBezTo>
                    <a:cubicBezTo>
                      <a:pt x="4977945" y="3101307"/>
                      <a:pt x="5008057" y="3072627"/>
                      <a:pt x="5041891" y="3064733"/>
                    </a:cubicBezTo>
                    <a:cubicBezTo>
                      <a:pt x="5066251" y="3059178"/>
                      <a:pt x="5095686" y="3071724"/>
                      <a:pt x="5120046" y="3066700"/>
                    </a:cubicBezTo>
                    <a:cubicBezTo>
                      <a:pt x="5142377" y="3062048"/>
                      <a:pt x="5150835" y="3046260"/>
                      <a:pt x="5170120" y="3036957"/>
                    </a:cubicBezTo>
                    <a:cubicBezTo>
                      <a:pt x="5204969" y="3020105"/>
                      <a:pt x="5266546" y="3004874"/>
                      <a:pt x="5305117" y="3001100"/>
                    </a:cubicBezTo>
                    <a:cubicBezTo>
                      <a:pt x="5345717" y="2996980"/>
                      <a:pt x="5375491" y="3014177"/>
                      <a:pt x="5412031" y="3025128"/>
                    </a:cubicBezTo>
                    <a:cubicBezTo>
                      <a:pt x="5440790" y="3033714"/>
                      <a:pt x="5467857" y="3030312"/>
                      <a:pt x="5497969" y="3019919"/>
                    </a:cubicBezTo>
                    <a:cubicBezTo>
                      <a:pt x="5527404" y="3009712"/>
                      <a:pt x="5532817" y="2992142"/>
                      <a:pt x="5558531" y="2977630"/>
                    </a:cubicBezTo>
                    <a:cubicBezTo>
                      <a:pt x="5584245" y="2963276"/>
                      <a:pt x="5645145" y="2964526"/>
                      <a:pt x="5676611" y="2968832"/>
                    </a:cubicBezTo>
                    <a:cubicBezTo>
                      <a:pt x="5730068" y="2976194"/>
                      <a:pt x="5775405" y="3021008"/>
                      <a:pt x="5800780" y="3063829"/>
                    </a:cubicBezTo>
                    <a:cubicBezTo>
                      <a:pt x="5851193" y="3036239"/>
                      <a:pt x="5893823" y="3026723"/>
                      <a:pt x="5929687" y="2976354"/>
                    </a:cubicBezTo>
                    <a:cubicBezTo>
                      <a:pt x="5935438" y="2968300"/>
                      <a:pt x="5937130" y="2958625"/>
                      <a:pt x="5943559" y="2950199"/>
                    </a:cubicBezTo>
                    <a:cubicBezTo>
                      <a:pt x="5952355" y="2938902"/>
                      <a:pt x="5971641" y="2939434"/>
                      <a:pt x="5975701" y="2923672"/>
                    </a:cubicBezTo>
                    <a:cubicBezTo>
                      <a:pt x="5981114" y="2902168"/>
                      <a:pt x="5961152" y="2871681"/>
                      <a:pt x="5967581" y="2845340"/>
                    </a:cubicBezTo>
                    <a:cubicBezTo>
                      <a:pt x="6012918" y="2845499"/>
                      <a:pt x="6054871" y="2879575"/>
                      <a:pt x="6098178" y="2888533"/>
                    </a:cubicBezTo>
                    <a:cubicBezTo>
                      <a:pt x="6132012" y="2895709"/>
                      <a:pt x="6166184" y="2891935"/>
                      <a:pt x="6201033" y="2899112"/>
                    </a:cubicBezTo>
                    <a:cubicBezTo>
                      <a:pt x="6232498" y="2905571"/>
                      <a:pt x="6254152" y="2911844"/>
                      <a:pt x="6278512" y="2930822"/>
                    </a:cubicBezTo>
                    <a:cubicBezTo>
                      <a:pt x="6304902" y="2951262"/>
                      <a:pt x="6301857" y="2948391"/>
                      <a:pt x="6304902" y="2984062"/>
                    </a:cubicBezTo>
                    <a:cubicBezTo>
                      <a:pt x="6332646" y="2995359"/>
                      <a:pt x="6379675" y="2986215"/>
                      <a:pt x="6410125" y="2986215"/>
                    </a:cubicBezTo>
                    <a:cubicBezTo>
                      <a:pt x="6437869" y="2986215"/>
                      <a:pt x="6476778" y="2991770"/>
                      <a:pt x="6504860" y="2983530"/>
                    </a:cubicBezTo>
                    <a:cubicBezTo>
                      <a:pt x="6504860" y="2917213"/>
                      <a:pt x="6585384" y="2942677"/>
                      <a:pt x="6625984" y="2954664"/>
                    </a:cubicBezTo>
                    <a:cubicBezTo>
                      <a:pt x="6652374" y="2962373"/>
                      <a:pt x="6681472" y="2974759"/>
                      <a:pt x="6709892" y="2971888"/>
                    </a:cubicBezTo>
                    <a:cubicBezTo>
                      <a:pt x="6738650" y="2969018"/>
                      <a:pt x="6755229" y="2948232"/>
                      <a:pt x="6781619" y="2941401"/>
                    </a:cubicBezTo>
                    <a:cubicBezTo>
                      <a:pt x="6822220" y="2930662"/>
                      <a:pt x="6870940" y="2950544"/>
                      <a:pt x="6909510" y="2935500"/>
                    </a:cubicBezTo>
                    <a:cubicBezTo>
                      <a:pt x="6952818" y="2918462"/>
                      <a:pt x="6946728" y="2900733"/>
                      <a:pt x="7001200" y="2918648"/>
                    </a:cubicBezTo>
                    <a:cubicBezTo>
                      <a:pt x="7073942" y="2942491"/>
                      <a:pt x="7136873" y="2970267"/>
                      <a:pt x="7200480" y="3006124"/>
                    </a:cubicBezTo>
                    <a:cubicBezTo>
                      <a:pt x="7233299" y="3024597"/>
                      <a:pt x="7260028" y="3044851"/>
                      <a:pt x="7289124" y="3068667"/>
                    </a:cubicBezTo>
                    <a:cubicBezTo>
                      <a:pt x="7320928" y="3094848"/>
                      <a:pt x="7341228" y="3116538"/>
                      <a:pt x="7366266" y="3145404"/>
                    </a:cubicBezTo>
                    <a:cubicBezTo>
                      <a:pt x="7376077" y="3157046"/>
                      <a:pt x="7380476" y="3162256"/>
                      <a:pt x="7395024" y="3169246"/>
                    </a:cubicBezTo>
                    <a:cubicBezTo>
                      <a:pt x="7434610" y="3188225"/>
                      <a:pt x="7471826" y="3167811"/>
                      <a:pt x="7506676" y="3148806"/>
                    </a:cubicBezTo>
                    <a:cubicBezTo>
                      <a:pt x="7534419" y="3133576"/>
                      <a:pt x="7538479" y="3130333"/>
                      <a:pt x="7573328" y="3129270"/>
                    </a:cubicBezTo>
                    <a:cubicBezTo>
                      <a:pt x="7612913" y="3128180"/>
                      <a:pt x="7623740" y="3108484"/>
                      <a:pt x="7658250" y="3092509"/>
                    </a:cubicBezTo>
                    <a:cubicBezTo>
                      <a:pt x="7688700" y="3078183"/>
                      <a:pt x="7716782" y="3081399"/>
                      <a:pt x="7750278" y="3081399"/>
                    </a:cubicBezTo>
                    <a:cubicBezTo>
                      <a:pt x="7830126" y="3081771"/>
                      <a:pt x="7930950" y="3063298"/>
                      <a:pt x="7995910" y="3014895"/>
                    </a:cubicBezTo>
                    <a:cubicBezTo>
                      <a:pt x="8020609" y="2996608"/>
                      <a:pt x="8032451" y="2958093"/>
                      <a:pt x="8063578" y="2952883"/>
                    </a:cubicBezTo>
                    <a:cubicBezTo>
                      <a:pt x="8100118" y="2946797"/>
                      <a:pt x="8150530" y="2991239"/>
                      <a:pt x="8184026" y="3006841"/>
                    </a:cubicBezTo>
                    <a:cubicBezTo>
                      <a:pt x="8225642" y="3026006"/>
                      <a:pt x="8232070" y="3028876"/>
                      <a:pt x="8271655" y="3006124"/>
                    </a:cubicBezTo>
                    <a:cubicBezTo>
                      <a:pt x="8277407" y="3002907"/>
                      <a:pt x="8283158" y="3000568"/>
                      <a:pt x="8288910" y="2998229"/>
                    </a:cubicBezTo>
                    <a:lnTo>
                      <a:pt x="8285188" y="3065637"/>
                    </a:lnTo>
                    <a:cubicBezTo>
                      <a:pt x="8295339" y="3031029"/>
                      <a:pt x="8439470" y="3010961"/>
                      <a:pt x="8469244" y="3020450"/>
                    </a:cubicBezTo>
                    <a:cubicBezTo>
                      <a:pt x="8472966" y="3063670"/>
                      <a:pt x="8481086" y="3075657"/>
                      <a:pt x="8530483" y="3082116"/>
                    </a:cubicBezTo>
                    <a:cubicBezTo>
                      <a:pt x="8575144" y="3088044"/>
                      <a:pt x="8640781" y="3089293"/>
                      <a:pt x="8684088" y="3080149"/>
                    </a:cubicBezTo>
                    <a:cubicBezTo>
                      <a:pt x="8700328" y="3076561"/>
                      <a:pt x="8716230" y="3071006"/>
                      <a:pt x="8731455" y="3065265"/>
                    </a:cubicBezTo>
                    <a:cubicBezTo>
                      <a:pt x="8752094" y="3063670"/>
                      <a:pt x="8773748" y="3060799"/>
                      <a:pt x="8792356" y="3064387"/>
                    </a:cubicBezTo>
                    <a:cubicBezTo>
                      <a:pt x="8827881" y="3071378"/>
                      <a:pt x="8837693" y="3095912"/>
                      <a:pt x="8876940" y="3097533"/>
                    </a:cubicBezTo>
                    <a:cubicBezTo>
                      <a:pt x="8908406" y="3098782"/>
                      <a:pt x="8947652" y="3102557"/>
                      <a:pt x="8978441" y="3094131"/>
                    </a:cubicBezTo>
                    <a:cubicBezTo>
                      <a:pt x="9002463" y="3087512"/>
                      <a:pt x="9023102" y="3066886"/>
                      <a:pt x="9044417" y="3056307"/>
                    </a:cubicBezTo>
                    <a:cubicBezTo>
                      <a:pt x="9050846" y="3054340"/>
                      <a:pt x="9057274" y="3052373"/>
                      <a:pt x="9063702" y="3050220"/>
                    </a:cubicBezTo>
                    <a:cubicBezTo>
                      <a:pt x="9065056" y="3049848"/>
                      <a:pt x="9066409" y="3049130"/>
                      <a:pt x="9067424" y="3048785"/>
                    </a:cubicBezTo>
                    <a:cubicBezTo>
                      <a:pt x="9107686" y="3042326"/>
                      <a:pt x="9154038" y="3056493"/>
                      <a:pt x="9191932" y="3062048"/>
                    </a:cubicBezTo>
                    <a:cubicBezTo>
                      <a:pt x="9214938" y="3065265"/>
                      <a:pt x="9235239" y="3065451"/>
                      <a:pt x="9254862" y="3072255"/>
                    </a:cubicBezTo>
                    <a:cubicBezTo>
                      <a:pt x="9256554" y="3076747"/>
                      <a:pt x="9257908" y="3081399"/>
                      <a:pt x="9261291" y="3085173"/>
                    </a:cubicBezTo>
                    <a:cubicBezTo>
                      <a:pt x="9281591" y="3109547"/>
                      <a:pt x="9304936" y="3105959"/>
                      <a:pt x="9331665" y="3116538"/>
                    </a:cubicBezTo>
                    <a:cubicBezTo>
                      <a:pt x="9337755" y="3118877"/>
                      <a:pt x="9345198" y="3130519"/>
                      <a:pt x="9350950" y="3133204"/>
                    </a:cubicBezTo>
                    <a:cubicBezTo>
                      <a:pt x="9373618" y="3144155"/>
                      <a:pt x="9410836" y="3152394"/>
                      <a:pt x="9436550" y="3146653"/>
                    </a:cubicBezTo>
                    <a:cubicBezTo>
                      <a:pt x="9439256" y="3146122"/>
                      <a:pt x="9441286" y="3144872"/>
                      <a:pt x="9443654" y="3143969"/>
                    </a:cubicBezTo>
                    <a:cubicBezTo>
                      <a:pt x="9451436" y="3144155"/>
                      <a:pt x="9459894" y="3143596"/>
                      <a:pt x="9469706" y="3141284"/>
                    </a:cubicBezTo>
                    <a:cubicBezTo>
                      <a:pt x="9526547" y="3127648"/>
                      <a:pt x="9544818" y="3089293"/>
                      <a:pt x="9561734" y="3046100"/>
                    </a:cubicBezTo>
                    <a:cubicBezTo>
                      <a:pt x="9582711" y="3047349"/>
                      <a:pt x="9604364" y="3049848"/>
                      <a:pt x="9615530" y="3049848"/>
                    </a:cubicBezTo>
                    <a:cubicBezTo>
                      <a:pt x="9642596" y="3049689"/>
                      <a:pt x="9678798" y="3042140"/>
                      <a:pt x="9703836" y="3052905"/>
                    </a:cubicBezTo>
                    <a:cubicBezTo>
                      <a:pt x="9713309" y="3056839"/>
                      <a:pt x="9721429" y="3069225"/>
                      <a:pt x="9732256" y="3074063"/>
                    </a:cubicBezTo>
                    <a:cubicBezTo>
                      <a:pt x="9760338" y="3087140"/>
                      <a:pt x="9795186" y="3081399"/>
                      <a:pt x="9825976" y="3081399"/>
                    </a:cubicBezTo>
                    <a:cubicBezTo>
                      <a:pt x="9853380" y="3081399"/>
                      <a:pt x="9881124" y="3082302"/>
                      <a:pt x="9908868" y="3081771"/>
                    </a:cubicBezTo>
                    <a:cubicBezTo>
                      <a:pt x="9953190" y="3080867"/>
                      <a:pt x="9995144" y="3059895"/>
                      <a:pt x="10036082" y="3071537"/>
                    </a:cubicBezTo>
                    <a:cubicBezTo>
                      <a:pt x="10039804" y="3072627"/>
                      <a:pt x="10043188" y="3074249"/>
                      <a:pt x="10046571" y="3076375"/>
                    </a:cubicBezTo>
                    <a:lnTo>
                      <a:pt x="10046571" y="3173712"/>
                    </a:lnTo>
                    <a:cubicBezTo>
                      <a:pt x="10017812" y="3176396"/>
                      <a:pt x="9988038" y="3186975"/>
                      <a:pt x="9957250" y="3187693"/>
                    </a:cubicBezTo>
                    <a:cubicBezTo>
                      <a:pt x="9929506" y="3188411"/>
                      <a:pt x="9901763" y="3187347"/>
                      <a:pt x="9874019" y="3187347"/>
                    </a:cubicBezTo>
                    <a:cubicBezTo>
                      <a:pt x="9842892" y="3187347"/>
                      <a:pt x="9808382" y="3193620"/>
                      <a:pt x="9779962" y="3179453"/>
                    </a:cubicBezTo>
                    <a:cubicBezTo>
                      <a:pt x="9769134" y="3174243"/>
                      <a:pt x="9760676" y="3160820"/>
                      <a:pt x="9751541" y="3156700"/>
                    </a:cubicBezTo>
                    <a:cubicBezTo>
                      <a:pt x="9726504" y="3145032"/>
                      <a:pt x="9690302" y="3153298"/>
                      <a:pt x="9662897" y="3153298"/>
                    </a:cubicBezTo>
                    <a:cubicBezTo>
                      <a:pt x="9651732" y="3153298"/>
                      <a:pt x="9630078" y="3150428"/>
                      <a:pt x="9608763" y="3149152"/>
                    </a:cubicBezTo>
                    <a:cubicBezTo>
                      <a:pt x="9591846" y="3195401"/>
                      <a:pt x="9573576" y="3236627"/>
                      <a:pt x="9516397" y="3251326"/>
                    </a:cubicBezTo>
                    <a:cubicBezTo>
                      <a:pt x="9506585" y="3253851"/>
                      <a:pt x="9497788" y="3254383"/>
                      <a:pt x="9490006" y="3254197"/>
                    </a:cubicBezTo>
                    <a:cubicBezTo>
                      <a:pt x="9487638" y="3255100"/>
                      <a:pt x="9485608" y="3256350"/>
                      <a:pt x="9482902" y="3257067"/>
                    </a:cubicBezTo>
                    <a:cubicBezTo>
                      <a:pt x="9457188" y="3263154"/>
                      <a:pt x="9419632" y="3254383"/>
                      <a:pt x="9397302" y="3242741"/>
                    </a:cubicBezTo>
                    <a:cubicBezTo>
                      <a:pt x="9391212" y="3239684"/>
                      <a:pt x="9383430" y="3227324"/>
                      <a:pt x="9377679" y="3224799"/>
                    </a:cubicBezTo>
                    <a:cubicBezTo>
                      <a:pt x="9350950" y="3213343"/>
                      <a:pt x="9327266" y="3217091"/>
                      <a:pt x="9306966" y="3191095"/>
                    </a:cubicBezTo>
                    <a:cubicBezTo>
                      <a:pt x="9303922" y="3187161"/>
                      <a:pt x="9302230" y="3181978"/>
                      <a:pt x="9300876" y="3177300"/>
                    </a:cubicBezTo>
                    <a:cubicBezTo>
                      <a:pt x="9280914" y="3169964"/>
                      <a:pt x="9260276" y="3169778"/>
                      <a:pt x="9237269" y="3166190"/>
                    </a:cubicBezTo>
                    <a:cubicBezTo>
                      <a:pt x="9199037" y="3160103"/>
                      <a:pt x="9152684" y="3145032"/>
                      <a:pt x="9112422" y="3151863"/>
                    </a:cubicBezTo>
                    <a:cubicBezTo>
                      <a:pt x="9111070" y="3152208"/>
                      <a:pt x="9109716" y="3152926"/>
                      <a:pt x="9108701" y="3153272"/>
                    </a:cubicBezTo>
                    <a:cubicBezTo>
                      <a:pt x="9102272" y="3155425"/>
                      <a:pt x="9095506" y="3157764"/>
                      <a:pt x="9089078" y="3159731"/>
                    </a:cubicBezTo>
                    <a:cubicBezTo>
                      <a:pt x="9081296" y="3164037"/>
                      <a:pt x="9073176" y="3169778"/>
                      <a:pt x="9065056" y="3175679"/>
                    </a:cubicBezTo>
                    <a:cubicBezTo>
                      <a:pt x="9051860" y="3185540"/>
                      <a:pt x="9037988" y="3195773"/>
                      <a:pt x="9022764" y="3200239"/>
                    </a:cubicBezTo>
                    <a:cubicBezTo>
                      <a:pt x="8991974" y="3209382"/>
                      <a:pt x="8952728" y="3205262"/>
                      <a:pt x="8920924" y="3204013"/>
                    </a:cubicBezTo>
                    <a:cubicBezTo>
                      <a:pt x="8881338" y="3202392"/>
                      <a:pt x="8871865" y="3175865"/>
                      <a:pt x="8836002" y="3168343"/>
                    </a:cubicBezTo>
                    <a:cubicBezTo>
                      <a:pt x="8817393" y="3164409"/>
                      <a:pt x="8795739" y="3167625"/>
                      <a:pt x="8775100" y="3169246"/>
                    </a:cubicBezTo>
                    <a:cubicBezTo>
                      <a:pt x="8759876" y="3175519"/>
                      <a:pt x="8743974" y="3181420"/>
                      <a:pt x="8727395" y="3185194"/>
                    </a:cubicBezTo>
                    <a:cubicBezTo>
                      <a:pt x="8684088" y="3194870"/>
                      <a:pt x="8618112" y="3193434"/>
                      <a:pt x="8573114" y="3187161"/>
                    </a:cubicBezTo>
                    <a:cubicBezTo>
                      <a:pt x="8523716" y="3180171"/>
                      <a:pt x="8515596" y="3167253"/>
                      <a:pt x="8511874" y="3121030"/>
                    </a:cubicBezTo>
                    <a:cubicBezTo>
                      <a:pt x="8481762" y="3110982"/>
                      <a:pt x="8336954" y="3132486"/>
                      <a:pt x="8326804" y="3169592"/>
                    </a:cubicBezTo>
                    <a:lnTo>
                      <a:pt x="8330526" y="3097187"/>
                    </a:lnTo>
                    <a:cubicBezTo>
                      <a:pt x="8324774" y="3099872"/>
                      <a:pt x="8319022" y="3102211"/>
                      <a:pt x="8313270" y="3105773"/>
                    </a:cubicBezTo>
                    <a:cubicBezTo>
                      <a:pt x="8273347" y="3129987"/>
                      <a:pt x="8266918" y="3127117"/>
                      <a:pt x="8225303" y="3106490"/>
                    </a:cubicBezTo>
                    <a:cubicBezTo>
                      <a:pt x="8191470" y="3089825"/>
                      <a:pt x="8141057" y="3042140"/>
                      <a:pt x="8104178" y="3048599"/>
                    </a:cubicBezTo>
                    <a:cubicBezTo>
                      <a:pt x="8073052" y="3053968"/>
                      <a:pt x="8061210" y="3095566"/>
                      <a:pt x="8036172" y="3115102"/>
                    </a:cubicBezTo>
                    <a:cubicBezTo>
                      <a:pt x="7971212" y="3166907"/>
                      <a:pt x="7869711" y="3186630"/>
                      <a:pt x="7789525" y="3186444"/>
                    </a:cubicBezTo>
                    <a:cubicBezTo>
                      <a:pt x="7756030" y="3186444"/>
                      <a:pt x="7727610" y="3183041"/>
                      <a:pt x="7696820" y="3198458"/>
                    </a:cubicBezTo>
                    <a:cubicBezTo>
                      <a:pt x="7662310" y="3215469"/>
                      <a:pt x="7651484" y="3236627"/>
                      <a:pt x="7611898" y="3237876"/>
                    </a:cubicBezTo>
                    <a:cubicBezTo>
                      <a:pt x="7576711" y="3238966"/>
                      <a:pt x="7572651" y="3242368"/>
                      <a:pt x="7544569" y="3258689"/>
                    </a:cubicBezTo>
                    <a:cubicBezTo>
                      <a:pt x="7509720" y="3279129"/>
                      <a:pt x="7472165" y="3301164"/>
                      <a:pt x="7432580" y="3280724"/>
                    </a:cubicBezTo>
                    <a:cubicBezTo>
                      <a:pt x="7418031" y="3273201"/>
                      <a:pt x="7413294" y="3267832"/>
                      <a:pt x="7403482" y="3255286"/>
                    </a:cubicBezTo>
                    <a:cubicBezTo>
                      <a:pt x="7378446" y="3224267"/>
                      <a:pt x="7358146" y="3200956"/>
                      <a:pt x="7326004" y="3172808"/>
                    </a:cubicBezTo>
                    <a:cubicBezTo>
                      <a:pt x="7296906" y="3146999"/>
                      <a:pt x="7270516" y="3125495"/>
                      <a:pt x="7237359" y="3105613"/>
                    </a:cubicBezTo>
                    <a:cubicBezTo>
                      <a:pt x="7173414" y="3067072"/>
                      <a:pt x="7110144" y="3037143"/>
                      <a:pt x="7037064" y="3011679"/>
                    </a:cubicBezTo>
                    <a:cubicBezTo>
                      <a:pt x="6982253" y="2992488"/>
                      <a:pt x="6988682" y="3011307"/>
                      <a:pt x="6945036" y="3029780"/>
                    </a:cubicBezTo>
                    <a:cubicBezTo>
                      <a:pt x="6906466" y="3045914"/>
                      <a:pt x="6857068" y="3024570"/>
                      <a:pt x="6816468" y="3036053"/>
                    </a:cubicBezTo>
                    <a:cubicBezTo>
                      <a:pt x="6789739" y="3043575"/>
                      <a:pt x="6772822" y="3065796"/>
                      <a:pt x="6744402" y="3068853"/>
                    </a:cubicBezTo>
                    <a:cubicBezTo>
                      <a:pt x="6715644" y="3071724"/>
                      <a:pt x="6686546" y="3058646"/>
                      <a:pt x="6659818" y="3050220"/>
                    </a:cubicBezTo>
                    <a:cubicBezTo>
                      <a:pt x="6619218" y="3037302"/>
                      <a:pt x="6538693" y="3010057"/>
                      <a:pt x="6538693" y="3081213"/>
                    </a:cubicBezTo>
                    <a:cubicBezTo>
                      <a:pt x="6510273" y="3090197"/>
                      <a:pt x="6471026" y="3084083"/>
                      <a:pt x="6443282" y="3084083"/>
                    </a:cubicBezTo>
                    <a:cubicBezTo>
                      <a:pt x="6412494" y="3084083"/>
                      <a:pt x="6365465" y="3093945"/>
                      <a:pt x="6337383" y="3081771"/>
                    </a:cubicBezTo>
                    <a:cubicBezTo>
                      <a:pt x="6334676" y="3043416"/>
                      <a:pt x="6337383" y="3046446"/>
                      <a:pt x="6310992" y="3024570"/>
                    </a:cubicBezTo>
                    <a:cubicBezTo>
                      <a:pt x="6295767" y="3011865"/>
                      <a:pt x="6281557" y="3004316"/>
                      <a:pt x="6265317" y="2998947"/>
                    </a:cubicBezTo>
                    <a:cubicBezTo>
                      <a:pt x="6255505" y="2995731"/>
                      <a:pt x="6245017" y="2993206"/>
                      <a:pt x="6233175" y="2990521"/>
                    </a:cubicBezTo>
                    <a:cubicBezTo>
                      <a:pt x="6228776" y="2989617"/>
                      <a:pt x="6224378" y="2988900"/>
                      <a:pt x="6219980" y="2988182"/>
                    </a:cubicBezTo>
                    <a:cubicBezTo>
                      <a:pt x="6189530" y="2983716"/>
                      <a:pt x="6159756" y="2985869"/>
                      <a:pt x="6129982" y="2979224"/>
                    </a:cubicBezTo>
                    <a:cubicBezTo>
                      <a:pt x="6086337" y="2969549"/>
                      <a:pt x="6044045" y="2932975"/>
                      <a:pt x="5998369" y="2932975"/>
                    </a:cubicBezTo>
                    <a:cubicBezTo>
                      <a:pt x="5991941" y="2961123"/>
                      <a:pt x="6011903" y="2993923"/>
                      <a:pt x="6006489" y="3017048"/>
                    </a:cubicBezTo>
                    <a:cubicBezTo>
                      <a:pt x="6002429" y="3034086"/>
                      <a:pt x="5983144" y="3033368"/>
                      <a:pt x="5974009" y="3045542"/>
                    </a:cubicBezTo>
                    <a:cubicBezTo>
                      <a:pt x="5967581" y="3054526"/>
                      <a:pt x="5966227" y="3064919"/>
                      <a:pt x="5960137" y="3073690"/>
                    </a:cubicBezTo>
                    <a:cubicBezTo>
                      <a:pt x="5923935" y="3127834"/>
                      <a:pt x="5881305" y="3138041"/>
                      <a:pt x="5830554" y="3167625"/>
                    </a:cubicBezTo>
                    <a:cubicBezTo>
                      <a:pt x="5805179" y="3121721"/>
                      <a:pt x="5759503" y="3073690"/>
                      <a:pt x="5705708" y="3065796"/>
                    </a:cubicBezTo>
                    <a:cubicBezTo>
                      <a:pt x="5674242" y="3061145"/>
                      <a:pt x="5613003" y="3059895"/>
                      <a:pt x="5587290" y="3075312"/>
                    </a:cubicBezTo>
                    <a:cubicBezTo>
                      <a:pt x="5561576" y="3090888"/>
                      <a:pt x="5555824" y="3109733"/>
                      <a:pt x="5526051" y="3120658"/>
                    </a:cubicBezTo>
                    <a:cubicBezTo>
                      <a:pt x="5495939" y="3131768"/>
                      <a:pt x="5468872" y="3135543"/>
                      <a:pt x="5439775" y="3126213"/>
                    </a:cubicBezTo>
                    <a:cubicBezTo>
                      <a:pt x="5403234" y="3114385"/>
                      <a:pt x="5373122" y="3096098"/>
                      <a:pt x="5332522" y="3100404"/>
                    </a:cubicBezTo>
                    <a:cubicBezTo>
                      <a:pt x="5293952" y="3104523"/>
                      <a:pt x="5232036" y="3120844"/>
                      <a:pt x="5197187" y="3138945"/>
                    </a:cubicBezTo>
                    <a:cubicBezTo>
                      <a:pt x="5177564" y="3148806"/>
                      <a:pt x="5169105" y="3165817"/>
                      <a:pt x="5146775" y="3170841"/>
                    </a:cubicBezTo>
                    <a:cubicBezTo>
                      <a:pt x="5122415" y="3176396"/>
                      <a:pt x="5092641" y="3162787"/>
                      <a:pt x="5068281" y="3168874"/>
                    </a:cubicBezTo>
                    <a:cubicBezTo>
                      <a:pt x="5034109" y="3177486"/>
                      <a:pt x="5003658" y="3208319"/>
                      <a:pt x="4968810" y="3223018"/>
                    </a:cubicBezTo>
                    <a:cubicBezTo>
                      <a:pt x="4941066" y="3234474"/>
                      <a:pt x="4922458" y="3253293"/>
                      <a:pt x="4891331" y="3255446"/>
                    </a:cubicBezTo>
                    <a:cubicBezTo>
                      <a:pt x="4852422" y="3257971"/>
                      <a:pt x="4826708" y="3230009"/>
                      <a:pt x="4802010" y="3204545"/>
                    </a:cubicBezTo>
                    <a:cubicBezTo>
                      <a:pt x="4764793" y="3165658"/>
                      <a:pt x="4732312" y="3120472"/>
                      <a:pt x="4685283" y="3092350"/>
                    </a:cubicBezTo>
                    <a:cubicBezTo>
                      <a:pt x="4635886" y="3062952"/>
                      <a:pt x="4593256" y="3067258"/>
                      <a:pt x="4538784" y="3067604"/>
                    </a:cubicBezTo>
                    <a:cubicBezTo>
                      <a:pt x="4508333" y="3067790"/>
                      <a:pt x="4477883" y="3069943"/>
                      <a:pt x="4447771" y="3063829"/>
                    </a:cubicBezTo>
                    <a:cubicBezTo>
                      <a:pt x="4431192" y="3060427"/>
                      <a:pt x="4387547" y="3057556"/>
                      <a:pt x="4373675" y="3049848"/>
                    </a:cubicBezTo>
                    <a:cubicBezTo>
                      <a:pt x="4357435" y="3040704"/>
                      <a:pt x="4349653" y="3019201"/>
                      <a:pt x="4330368" y="3008994"/>
                    </a:cubicBezTo>
                    <a:cubicBezTo>
                      <a:pt x="4309391" y="2998043"/>
                      <a:pt x="4292136" y="2999665"/>
                      <a:pt x="4269806" y="2999479"/>
                    </a:cubicBezTo>
                    <a:cubicBezTo>
                      <a:pt x="4233265" y="2999133"/>
                      <a:pt x="4197063" y="2999665"/>
                      <a:pt x="4160523" y="2999665"/>
                    </a:cubicBezTo>
                    <a:cubicBezTo>
                      <a:pt x="4117216" y="2999665"/>
                      <a:pt x="4067480" y="3006655"/>
                      <a:pt x="4024511" y="3000914"/>
                    </a:cubicBezTo>
                    <a:cubicBezTo>
                      <a:pt x="3965979" y="2993046"/>
                      <a:pt x="3959212" y="2952352"/>
                      <a:pt x="3928086" y="2914528"/>
                    </a:cubicBezTo>
                    <a:cubicBezTo>
                      <a:pt x="3838426" y="2806426"/>
                      <a:pt x="3813052" y="2988926"/>
                      <a:pt x="3743015" y="3023879"/>
                    </a:cubicBezTo>
                    <a:cubicBezTo>
                      <a:pt x="3704783" y="3043043"/>
                      <a:pt x="3663844" y="3026006"/>
                      <a:pt x="3622229" y="3034272"/>
                    </a:cubicBezTo>
                    <a:cubicBezTo>
                      <a:pt x="3569448" y="3044665"/>
                      <a:pt x="3537645" y="3088044"/>
                      <a:pt x="3512607" y="3129270"/>
                    </a:cubicBezTo>
                    <a:cubicBezTo>
                      <a:pt x="3446970" y="3112604"/>
                      <a:pt x="3326860" y="3102370"/>
                      <a:pt x="3259870" y="3121561"/>
                    </a:cubicBezTo>
                    <a:cubicBezTo>
                      <a:pt x="3256486" y="3210286"/>
                      <a:pt x="3082243" y="3176051"/>
                      <a:pt x="3032169" y="3139849"/>
                    </a:cubicBezTo>
                    <a:cubicBezTo>
                      <a:pt x="3009839" y="3123714"/>
                      <a:pt x="2999350" y="3106490"/>
                      <a:pt x="2969238" y="3100776"/>
                    </a:cubicBezTo>
                    <a:cubicBezTo>
                      <a:pt x="2934728" y="3094131"/>
                      <a:pt x="2866722" y="3094317"/>
                      <a:pt x="2835595" y="3104896"/>
                    </a:cubicBezTo>
                    <a:cubicBezTo>
                      <a:pt x="2808867" y="3114199"/>
                      <a:pt x="2792288" y="3149524"/>
                      <a:pt x="2764206" y="3129615"/>
                    </a:cubicBezTo>
                    <a:cubicBezTo>
                      <a:pt x="2738492" y="3111328"/>
                      <a:pt x="2747966" y="3059178"/>
                      <a:pt x="2748305" y="3033554"/>
                    </a:cubicBezTo>
                    <a:cubicBezTo>
                      <a:pt x="2748305" y="3031747"/>
                      <a:pt x="2748305" y="3029780"/>
                      <a:pt x="2748305" y="3027999"/>
                    </a:cubicBezTo>
                    <a:cubicBezTo>
                      <a:pt x="2748643" y="3027999"/>
                      <a:pt x="2748643" y="3028159"/>
                      <a:pt x="2748981" y="3028345"/>
                    </a:cubicBezTo>
                    <a:cubicBezTo>
                      <a:pt x="2776725" y="3046977"/>
                      <a:pt x="2792965" y="3014018"/>
                      <a:pt x="2820032" y="3005406"/>
                    </a:cubicBezTo>
                    <a:cubicBezTo>
                      <a:pt x="2850820" y="2995545"/>
                      <a:pt x="2918488" y="2995359"/>
                      <a:pt x="2952661" y="3001445"/>
                    </a:cubicBezTo>
                    <a:cubicBezTo>
                      <a:pt x="2982772" y="3006841"/>
                      <a:pt x="2993260" y="3022975"/>
                      <a:pt x="3015252" y="3037834"/>
                    </a:cubicBezTo>
                    <a:cubicBezTo>
                      <a:pt x="3065326" y="3071537"/>
                      <a:pt x="3238893" y="3103460"/>
                      <a:pt x="3242276" y="3020822"/>
                    </a:cubicBezTo>
                    <a:cubicBezTo>
                      <a:pt x="3308929" y="3002881"/>
                      <a:pt x="3428363" y="3012396"/>
                      <a:pt x="3493661" y="3027999"/>
                    </a:cubicBezTo>
                    <a:cubicBezTo>
                      <a:pt x="3518698" y="2989644"/>
                      <a:pt x="3550164" y="2949295"/>
                      <a:pt x="3602943" y="2939434"/>
                    </a:cubicBezTo>
                    <a:cubicBezTo>
                      <a:pt x="3644221" y="2931912"/>
                      <a:pt x="3684821" y="2947674"/>
                      <a:pt x="3723053" y="2929759"/>
                    </a:cubicBezTo>
                    <a:cubicBezTo>
                      <a:pt x="3775327" y="2905298"/>
                      <a:pt x="3802668" y="2803494"/>
                      <a:pt x="3850611" y="2796620"/>
                    </a:cubicBezTo>
                    <a:close/>
                    <a:moveTo>
                      <a:pt x="5841406" y="1181"/>
                    </a:moveTo>
                    <a:cubicBezTo>
                      <a:pt x="5873770" y="-4091"/>
                      <a:pt x="5903390" y="9090"/>
                      <a:pt x="5938496" y="24665"/>
                    </a:cubicBezTo>
                    <a:cubicBezTo>
                      <a:pt x="5981403" y="43701"/>
                      <a:pt x="6009196" y="57473"/>
                      <a:pt x="6046252" y="86316"/>
                    </a:cubicBezTo>
                    <a:cubicBezTo>
                      <a:pt x="6075507" y="108885"/>
                      <a:pt x="6095985" y="111409"/>
                      <a:pt x="6132066" y="123594"/>
                    </a:cubicBezTo>
                    <a:cubicBezTo>
                      <a:pt x="6167172" y="135420"/>
                      <a:pt x="6179361" y="154239"/>
                      <a:pt x="6220806" y="153734"/>
                    </a:cubicBezTo>
                    <a:cubicBezTo>
                      <a:pt x="6262251" y="153158"/>
                      <a:pt x="6313935" y="162531"/>
                      <a:pt x="6353916" y="150850"/>
                    </a:cubicBezTo>
                    <a:cubicBezTo>
                      <a:pt x="6355867" y="141549"/>
                      <a:pt x="6357817" y="132247"/>
                      <a:pt x="6359279" y="122729"/>
                    </a:cubicBezTo>
                    <a:cubicBezTo>
                      <a:pt x="6385121" y="110183"/>
                      <a:pt x="6462159" y="115519"/>
                      <a:pt x="6492877" y="119484"/>
                    </a:cubicBezTo>
                    <a:cubicBezTo>
                      <a:pt x="6521645" y="123234"/>
                      <a:pt x="6547487" y="133256"/>
                      <a:pt x="6577717" y="140611"/>
                    </a:cubicBezTo>
                    <a:cubicBezTo>
                      <a:pt x="6617699" y="150706"/>
                      <a:pt x="6643053" y="158205"/>
                      <a:pt x="6686935" y="150129"/>
                    </a:cubicBezTo>
                    <a:cubicBezTo>
                      <a:pt x="6720578" y="143856"/>
                      <a:pt x="6795179" y="110543"/>
                      <a:pt x="6820533" y="131526"/>
                    </a:cubicBezTo>
                    <a:cubicBezTo>
                      <a:pt x="6847837" y="154095"/>
                      <a:pt x="6814194" y="200315"/>
                      <a:pt x="6835160" y="219351"/>
                    </a:cubicBezTo>
                    <a:cubicBezTo>
                      <a:pt x="6846862" y="229878"/>
                      <a:pt x="6869779" y="220072"/>
                      <a:pt x="6884406" y="221514"/>
                    </a:cubicBezTo>
                    <a:cubicBezTo>
                      <a:pt x="6903909" y="223461"/>
                      <a:pt x="6906835" y="229518"/>
                      <a:pt x="6921462" y="234781"/>
                    </a:cubicBezTo>
                    <a:cubicBezTo>
                      <a:pt x="6936577" y="240117"/>
                      <a:pt x="6962419" y="254971"/>
                      <a:pt x="6977047" y="253601"/>
                    </a:cubicBezTo>
                    <a:cubicBezTo>
                      <a:pt x="6998500" y="251438"/>
                      <a:pt x="7007277" y="228652"/>
                      <a:pt x="7028243" y="222596"/>
                    </a:cubicBezTo>
                    <a:cubicBezTo>
                      <a:pt x="7065299" y="211635"/>
                      <a:pt x="7094554" y="230960"/>
                      <a:pt x="7130635" y="205362"/>
                    </a:cubicBezTo>
                    <a:cubicBezTo>
                      <a:pt x="7146725" y="194042"/>
                      <a:pt x="7153551" y="176304"/>
                      <a:pt x="7171105" y="169526"/>
                    </a:cubicBezTo>
                    <a:cubicBezTo>
                      <a:pt x="7188170" y="162531"/>
                      <a:pt x="7222788" y="170752"/>
                      <a:pt x="7241317" y="170752"/>
                    </a:cubicBezTo>
                    <a:cubicBezTo>
                      <a:pt x="7279347" y="170752"/>
                      <a:pt x="7326155" y="180269"/>
                      <a:pt x="7360774" y="158782"/>
                    </a:cubicBezTo>
                    <a:cubicBezTo>
                      <a:pt x="7383203" y="144793"/>
                      <a:pt x="7408069" y="117898"/>
                      <a:pt x="7428061" y="98862"/>
                    </a:cubicBezTo>
                    <a:cubicBezTo>
                      <a:pt x="7450489" y="77375"/>
                      <a:pt x="7463167" y="38798"/>
                      <a:pt x="7495347" y="32885"/>
                    </a:cubicBezTo>
                    <a:cubicBezTo>
                      <a:pt x="7529965" y="26612"/>
                      <a:pt x="7561171" y="56752"/>
                      <a:pt x="7598227" y="51921"/>
                    </a:cubicBezTo>
                    <a:cubicBezTo>
                      <a:pt x="7635771" y="47090"/>
                      <a:pt x="7645035" y="33246"/>
                      <a:pt x="7683066" y="43124"/>
                    </a:cubicBezTo>
                    <a:cubicBezTo>
                      <a:pt x="7730849" y="55671"/>
                      <a:pt x="7841043" y="42259"/>
                      <a:pt x="7869810" y="95834"/>
                    </a:cubicBezTo>
                    <a:cubicBezTo>
                      <a:pt x="7881999" y="81701"/>
                      <a:pt x="7901015" y="53003"/>
                      <a:pt x="7920031" y="49974"/>
                    </a:cubicBezTo>
                    <a:cubicBezTo>
                      <a:pt x="7959038" y="43990"/>
                      <a:pt x="7961963" y="79682"/>
                      <a:pt x="7976103" y="98862"/>
                    </a:cubicBezTo>
                    <a:cubicBezTo>
                      <a:pt x="8008771" y="144433"/>
                      <a:pt x="8094098" y="131310"/>
                      <a:pt x="8094098" y="202118"/>
                    </a:cubicBezTo>
                    <a:cubicBezTo>
                      <a:pt x="8111163" y="208030"/>
                      <a:pt x="8124816" y="201252"/>
                      <a:pt x="8141393" y="203199"/>
                    </a:cubicBezTo>
                    <a:cubicBezTo>
                      <a:pt x="8166260" y="206083"/>
                      <a:pt x="8186739" y="220432"/>
                      <a:pt x="8208192" y="232762"/>
                    </a:cubicBezTo>
                    <a:cubicBezTo>
                      <a:pt x="8210630" y="224687"/>
                      <a:pt x="8212093" y="216250"/>
                      <a:pt x="8213068" y="207886"/>
                    </a:cubicBezTo>
                    <a:cubicBezTo>
                      <a:pt x="8241835" y="196421"/>
                      <a:pt x="8292056" y="204641"/>
                      <a:pt x="8322287" y="204641"/>
                    </a:cubicBezTo>
                    <a:cubicBezTo>
                      <a:pt x="8361293" y="204641"/>
                      <a:pt x="8400787" y="204641"/>
                      <a:pt x="8439794" y="204641"/>
                    </a:cubicBezTo>
                    <a:cubicBezTo>
                      <a:pt x="8487577" y="204641"/>
                      <a:pt x="8546575" y="196782"/>
                      <a:pt x="8597283" y="200892"/>
                    </a:cubicBezTo>
                    <a:cubicBezTo>
                      <a:pt x="8628976" y="192455"/>
                      <a:pt x="8648479" y="179909"/>
                      <a:pt x="8687486" y="197647"/>
                    </a:cubicBezTo>
                    <a:cubicBezTo>
                      <a:pt x="8708452" y="207309"/>
                      <a:pt x="8721617" y="219134"/>
                      <a:pt x="8742583" y="221658"/>
                    </a:cubicBezTo>
                    <a:cubicBezTo>
                      <a:pt x="8748434" y="221658"/>
                      <a:pt x="8754285" y="221658"/>
                      <a:pt x="8759648" y="221658"/>
                    </a:cubicBezTo>
                    <a:cubicBezTo>
                      <a:pt x="8774276" y="219134"/>
                      <a:pt x="8781102" y="212356"/>
                      <a:pt x="8793291" y="208391"/>
                    </a:cubicBezTo>
                    <a:cubicBezTo>
                      <a:pt x="8808894" y="203560"/>
                      <a:pt x="8826934" y="209977"/>
                      <a:pt x="8841562" y="201973"/>
                    </a:cubicBezTo>
                    <a:cubicBezTo>
                      <a:pt x="8856189" y="193681"/>
                      <a:pt x="8853751" y="175943"/>
                      <a:pt x="8871304" y="171977"/>
                    </a:cubicBezTo>
                    <a:cubicBezTo>
                      <a:pt x="8874718" y="181495"/>
                      <a:pt x="8875205" y="192816"/>
                      <a:pt x="8875693" y="203920"/>
                    </a:cubicBezTo>
                    <a:cubicBezTo>
                      <a:pt x="8899097" y="201613"/>
                      <a:pt x="8918600" y="206444"/>
                      <a:pt x="8924451" y="232041"/>
                    </a:cubicBezTo>
                    <a:cubicBezTo>
                      <a:pt x="8938591" y="212140"/>
                      <a:pt x="8957119" y="227571"/>
                      <a:pt x="8976622" y="222523"/>
                    </a:cubicBezTo>
                    <a:cubicBezTo>
                      <a:pt x="8989787" y="218990"/>
                      <a:pt x="8998076" y="209472"/>
                      <a:pt x="9008803" y="201252"/>
                    </a:cubicBezTo>
                    <a:cubicBezTo>
                      <a:pt x="9047809" y="171473"/>
                      <a:pt x="9061462" y="152797"/>
                      <a:pt x="9111683" y="153734"/>
                    </a:cubicBezTo>
                    <a:cubicBezTo>
                      <a:pt x="9154590" y="154600"/>
                      <a:pt x="9181894" y="159287"/>
                      <a:pt x="9222364" y="169165"/>
                    </a:cubicBezTo>
                    <a:cubicBezTo>
                      <a:pt x="9240404" y="173636"/>
                      <a:pt x="9256007" y="170030"/>
                      <a:pt x="9274048" y="178611"/>
                    </a:cubicBezTo>
                    <a:cubicBezTo>
                      <a:pt x="9288675" y="185605"/>
                      <a:pt x="9297451" y="198512"/>
                      <a:pt x="9311104" y="203199"/>
                    </a:cubicBezTo>
                    <a:cubicBezTo>
                      <a:pt x="9330607" y="167002"/>
                      <a:pt x="9344259" y="156258"/>
                      <a:pt x="9365225" y="158926"/>
                    </a:cubicBezTo>
                    <a:cubicBezTo>
                      <a:pt x="9370101" y="156042"/>
                      <a:pt x="9375952" y="153158"/>
                      <a:pt x="9383754" y="150129"/>
                    </a:cubicBezTo>
                    <a:cubicBezTo>
                      <a:pt x="9443239" y="127200"/>
                      <a:pt x="9504674" y="116600"/>
                      <a:pt x="9565134" y="102107"/>
                    </a:cubicBezTo>
                    <a:cubicBezTo>
                      <a:pt x="9604628" y="92589"/>
                      <a:pt x="9604628" y="77014"/>
                      <a:pt x="9623644" y="50984"/>
                    </a:cubicBezTo>
                    <a:cubicBezTo>
                      <a:pt x="9636809" y="32741"/>
                      <a:pt x="9645098" y="18248"/>
                      <a:pt x="9674353" y="20916"/>
                    </a:cubicBezTo>
                    <a:cubicBezTo>
                      <a:pt x="9696782" y="23079"/>
                      <a:pt x="9715310" y="35409"/>
                      <a:pt x="9742127" y="34904"/>
                    </a:cubicBezTo>
                    <a:cubicBezTo>
                      <a:pt x="9754316" y="34688"/>
                      <a:pt x="9791373" y="27910"/>
                      <a:pt x="9801124" y="35770"/>
                    </a:cubicBezTo>
                    <a:cubicBezTo>
                      <a:pt x="9829404" y="59060"/>
                      <a:pt x="9760167" y="100304"/>
                      <a:pt x="9808925" y="121287"/>
                    </a:cubicBezTo>
                    <a:cubicBezTo>
                      <a:pt x="9818190" y="125253"/>
                      <a:pt x="9841106" y="118980"/>
                      <a:pt x="9852808" y="121431"/>
                    </a:cubicBezTo>
                    <a:cubicBezTo>
                      <a:pt x="9862560" y="123450"/>
                      <a:pt x="9868898" y="130949"/>
                      <a:pt x="9878162" y="133256"/>
                    </a:cubicBezTo>
                    <a:cubicBezTo>
                      <a:pt x="9895715" y="137583"/>
                      <a:pt x="9911805" y="136501"/>
                      <a:pt x="9929358" y="140828"/>
                    </a:cubicBezTo>
                    <a:cubicBezTo>
                      <a:pt x="9965439" y="149769"/>
                      <a:pt x="9996645" y="158926"/>
                      <a:pt x="10033701" y="153158"/>
                    </a:cubicBezTo>
                    <a:lnTo>
                      <a:pt x="10033701" y="240838"/>
                    </a:lnTo>
                    <a:cubicBezTo>
                      <a:pt x="10022487" y="245309"/>
                      <a:pt x="10010785" y="249419"/>
                      <a:pt x="9999083" y="252303"/>
                    </a:cubicBezTo>
                    <a:cubicBezTo>
                      <a:pt x="9955200" y="262542"/>
                      <a:pt x="9921069" y="252880"/>
                      <a:pt x="9880600" y="243506"/>
                    </a:cubicBezTo>
                    <a:cubicBezTo>
                      <a:pt x="9863047" y="239612"/>
                      <a:pt x="9846957" y="240478"/>
                      <a:pt x="9829892" y="236512"/>
                    </a:cubicBezTo>
                    <a:cubicBezTo>
                      <a:pt x="9820627" y="234421"/>
                      <a:pt x="9813801" y="227427"/>
                      <a:pt x="9804050" y="225408"/>
                    </a:cubicBezTo>
                    <a:cubicBezTo>
                      <a:pt x="9792835" y="223100"/>
                      <a:pt x="9769919" y="228797"/>
                      <a:pt x="9760655" y="225263"/>
                    </a:cubicBezTo>
                    <a:cubicBezTo>
                      <a:pt x="9712384" y="205867"/>
                      <a:pt x="9781133" y="167363"/>
                      <a:pt x="9752854" y="145659"/>
                    </a:cubicBezTo>
                    <a:cubicBezTo>
                      <a:pt x="9743589" y="138304"/>
                      <a:pt x="9706533" y="144577"/>
                      <a:pt x="9694344" y="144793"/>
                    </a:cubicBezTo>
                    <a:cubicBezTo>
                      <a:pt x="9667527" y="145154"/>
                      <a:pt x="9649486" y="133617"/>
                      <a:pt x="9626570" y="131670"/>
                    </a:cubicBezTo>
                    <a:cubicBezTo>
                      <a:pt x="9597802" y="129147"/>
                      <a:pt x="9589513" y="142630"/>
                      <a:pt x="9576349" y="159791"/>
                    </a:cubicBezTo>
                    <a:cubicBezTo>
                      <a:pt x="9557333" y="183875"/>
                      <a:pt x="9557333" y="198512"/>
                      <a:pt x="9518326" y="207309"/>
                    </a:cubicBezTo>
                    <a:cubicBezTo>
                      <a:pt x="9458354" y="220793"/>
                      <a:pt x="9396918" y="230599"/>
                      <a:pt x="9337921" y="252159"/>
                    </a:cubicBezTo>
                    <a:cubicBezTo>
                      <a:pt x="9330120" y="254971"/>
                      <a:pt x="9324269" y="257711"/>
                      <a:pt x="9319393" y="260379"/>
                    </a:cubicBezTo>
                    <a:cubicBezTo>
                      <a:pt x="9298427" y="257855"/>
                      <a:pt x="9284774" y="267734"/>
                      <a:pt x="9265759" y="301623"/>
                    </a:cubicBezTo>
                    <a:cubicBezTo>
                      <a:pt x="9252106" y="297297"/>
                      <a:pt x="9242842" y="285327"/>
                      <a:pt x="9228702" y="278838"/>
                    </a:cubicBezTo>
                    <a:cubicBezTo>
                      <a:pt x="9210662" y="270978"/>
                      <a:pt x="9195059" y="274151"/>
                      <a:pt x="9177019" y="270041"/>
                    </a:cubicBezTo>
                    <a:cubicBezTo>
                      <a:pt x="9136549" y="260884"/>
                      <a:pt x="9109732" y="256413"/>
                      <a:pt x="9066825" y="255692"/>
                    </a:cubicBezTo>
                    <a:cubicBezTo>
                      <a:pt x="9017092" y="254827"/>
                      <a:pt x="9003927" y="272204"/>
                      <a:pt x="8964433" y="299965"/>
                    </a:cubicBezTo>
                    <a:cubicBezTo>
                      <a:pt x="8953706" y="307680"/>
                      <a:pt x="8945905" y="316693"/>
                      <a:pt x="8932740" y="319866"/>
                    </a:cubicBezTo>
                    <a:cubicBezTo>
                      <a:pt x="8913724" y="324553"/>
                      <a:pt x="8894708" y="310060"/>
                      <a:pt x="8881056" y="328663"/>
                    </a:cubicBezTo>
                    <a:cubicBezTo>
                      <a:pt x="8875205" y="304796"/>
                      <a:pt x="8855214" y="300325"/>
                      <a:pt x="8832298" y="302344"/>
                    </a:cubicBezTo>
                    <a:cubicBezTo>
                      <a:pt x="8831810" y="291889"/>
                      <a:pt x="8831323" y="281362"/>
                      <a:pt x="8827910" y="272565"/>
                    </a:cubicBezTo>
                    <a:cubicBezTo>
                      <a:pt x="8810844" y="276170"/>
                      <a:pt x="8812795" y="292826"/>
                      <a:pt x="8798167" y="300542"/>
                    </a:cubicBezTo>
                    <a:cubicBezTo>
                      <a:pt x="8784027" y="308041"/>
                      <a:pt x="8765987" y="302128"/>
                      <a:pt x="8750384" y="306599"/>
                    </a:cubicBezTo>
                    <a:cubicBezTo>
                      <a:pt x="8737707" y="310204"/>
                      <a:pt x="8731368" y="316838"/>
                      <a:pt x="8716741" y="319001"/>
                    </a:cubicBezTo>
                    <a:cubicBezTo>
                      <a:pt x="8711377" y="319001"/>
                      <a:pt x="8705526" y="319001"/>
                      <a:pt x="8699675" y="319001"/>
                    </a:cubicBezTo>
                    <a:cubicBezTo>
                      <a:pt x="8679197" y="316693"/>
                      <a:pt x="8666032" y="305517"/>
                      <a:pt x="8645066" y="296576"/>
                    </a:cubicBezTo>
                    <a:cubicBezTo>
                      <a:pt x="8606060" y="280064"/>
                      <a:pt x="8586556" y="291745"/>
                      <a:pt x="8555351" y="299604"/>
                    </a:cubicBezTo>
                    <a:cubicBezTo>
                      <a:pt x="8505130" y="295711"/>
                      <a:pt x="8446133" y="303065"/>
                      <a:pt x="8398349" y="303065"/>
                    </a:cubicBezTo>
                    <a:cubicBezTo>
                      <a:pt x="8359343" y="303065"/>
                      <a:pt x="8320336" y="303065"/>
                      <a:pt x="8281330" y="303065"/>
                    </a:cubicBezTo>
                    <a:cubicBezTo>
                      <a:pt x="8251587" y="303065"/>
                      <a:pt x="8200879" y="295350"/>
                      <a:pt x="8172599" y="306094"/>
                    </a:cubicBezTo>
                    <a:cubicBezTo>
                      <a:pt x="8171624" y="313953"/>
                      <a:pt x="8170161" y="321669"/>
                      <a:pt x="8167723" y="329384"/>
                    </a:cubicBezTo>
                    <a:cubicBezTo>
                      <a:pt x="8146757" y="317919"/>
                      <a:pt x="8126278" y="304508"/>
                      <a:pt x="8101412" y="301768"/>
                    </a:cubicBezTo>
                    <a:cubicBezTo>
                      <a:pt x="8085322" y="299965"/>
                      <a:pt x="8071182" y="306238"/>
                      <a:pt x="8054604" y="300686"/>
                    </a:cubicBezTo>
                    <a:cubicBezTo>
                      <a:pt x="8054604" y="234709"/>
                      <a:pt x="7969764" y="246967"/>
                      <a:pt x="7937096" y="204425"/>
                    </a:cubicBezTo>
                    <a:cubicBezTo>
                      <a:pt x="7922957" y="186687"/>
                      <a:pt x="7920031" y="153374"/>
                      <a:pt x="7881512" y="158926"/>
                    </a:cubicBezTo>
                    <a:cubicBezTo>
                      <a:pt x="7862497" y="161810"/>
                      <a:pt x="7843968" y="188706"/>
                      <a:pt x="7831779" y="201757"/>
                    </a:cubicBezTo>
                    <a:cubicBezTo>
                      <a:pt x="7802523" y="151716"/>
                      <a:pt x="7693305" y="164478"/>
                      <a:pt x="7645522" y="152653"/>
                    </a:cubicBezTo>
                    <a:cubicBezTo>
                      <a:pt x="7607979" y="143496"/>
                      <a:pt x="7598227" y="156402"/>
                      <a:pt x="7561171" y="160873"/>
                    </a:cubicBezTo>
                    <a:cubicBezTo>
                      <a:pt x="7524114" y="165344"/>
                      <a:pt x="7492909" y="137439"/>
                      <a:pt x="7458778" y="143135"/>
                    </a:cubicBezTo>
                    <a:cubicBezTo>
                      <a:pt x="7426597" y="148687"/>
                      <a:pt x="7413921" y="184740"/>
                      <a:pt x="7391491" y="204641"/>
                    </a:cubicBezTo>
                    <a:cubicBezTo>
                      <a:pt x="7371501" y="222163"/>
                      <a:pt x="7347121" y="247256"/>
                      <a:pt x="7324693" y="260379"/>
                    </a:cubicBezTo>
                    <a:cubicBezTo>
                      <a:pt x="7290562" y="280280"/>
                      <a:pt x="7244242" y="271483"/>
                      <a:pt x="7205723" y="271483"/>
                    </a:cubicBezTo>
                    <a:cubicBezTo>
                      <a:pt x="7187682" y="271339"/>
                      <a:pt x="7153064" y="263768"/>
                      <a:pt x="7135999" y="270257"/>
                    </a:cubicBezTo>
                    <a:cubicBezTo>
                      <a:pt x="7118933" y="276675"/>
                      <a:pt x="7111619" y="293187"/>
                      <a:pt x="7096017" y="303787"/>
                    </a:cubicBezTo>
                    <a:cubicBezTo>
                      <a:pt x="7060423" y="327581"/>
                      <a:pt x="7031169" y="309483"/>
                      <a:pt x="6993625" y="319722"/>
                    </a:cubicBezTo>
                    <a:cubicBezTo>
                      <a:pt x="6973146" y="325418"/>
                      <a:pt x="6964369" y="346617"/>
                      <a:pt x="6942916" y="348564"/>
                    </a:cubicBezTo>
                    <a:cubicBezTo>
                      <a:pt x="6928289" y="350006"/>
                      <a:pt x="6902447" y="336018"/>
                      <a:pt x="6887331" y="330970"/>
                    </a:cubicBezTo>
                    <a:cubicBezTo>
                      <a:pt x="6873191" y="326139"/>
                      <a:pt x="6870266" y="320443"/>
                      <a:pt x="6850275" y="318640"/>
                    </a:cubicBezTo>
                    <a:cubicBezTo>
                      <a:pt x="6836135" y="317415"/>
                      <a:pt x="6813707" y="326500"/>
                      <a:pt x="6801517" y="316693"/>
                    </a:cubicBezTo>
                    <a:cubicBezTo>
                      <a:pt x="6780551" y="298883"/>
                      <a:pt x="6814681" y="255908"/>
                      <a:pt x="6787377" y="234781"/>
                    </a:cubicBezTo>
                    <a:cubicBezTo>
                      <a:pt x="6762023" y="215024"/>
                      <a:pt x="6687423" y="246246"/>
                      <a:pt x="6653779" y="251943"/>
                    </a:cubicBezTo>
                    <a:cubicBezTo>
                      <a:pt x="6610872" y="259514"/>
                      <a:pt x="6585518" y="252519"/>
                      <a:pt x="6545536" y="243146"/>
                    </a:cubicBezTo>
                    <a:cubicBezTo>
                      <a:pt x="6515306" y="236151"/>
                      <a:pt x="6489951" y="227066"/>
                      <a:pt x="6461185" y="223461"/>
                    </a:cubicBezTo>
                    <a:cubicBezTo>
                      <a:pt x="6430467" y="219711"/>
                      <a:pt x="6353429" y="214664"/>
                      <a:pt x="6327587" y="226489"/>
                    </a:cubicBezTo>
                    <a:cubicBezTo>
                      <a:pt x="6326124" y="235430"/>
                      <a:pt x="6324661" y="244083"/>
                      <a:pt x="6322223" y="252880"/>
                    </a:cubicBezTo>
                    <a:cubicBezTo>
                      <a:pt x="6282729" y="263768"/>
                      <a:pt x="6231533" y="254971"/>
                      <a:pt x="6190089" y="255548"/>
                    </a:cubicBezTo>
                    <a:cubicBezTo>
                      <a:pt x="6148644" y="256053"/>
                      <a:pt x="6136455" y="238531"/>
                      <a:pt x="6101349" y="227427"/>
                    </a:cubicBezTo>
                    <a:cubicBezTo>
                      <a:pt x="6065755" y="216106"/>
                      <a:pt x="6045277" y="213799"/>
                      <a:pt x="6016022" y="192599"/>
                    </a:cubicBezTo>
                    <a:cubicBezTo>
                      <a:pt x="5978966" y="165704"/>
                      <a:pt x="5951661" y="152869"/>
                      <a:pt x="5909241" y="135276"/>
                    </a:cubicBezTo>
                    <a:cubicBezTo>
                      <a:pt x="5861946" y="115879"/>
                      <a:pt x="5825377" y="100521"/>
                      <a:pt x="5779057" y="124532"/>
                    </a:cubicBezTo>
                    <a:cubicBezTo>
                      <a:pt x="5765404" y="131526"/>
                      <a:pt x="5766867" y="139602"/>
                      <a:pt x="5750289" y="145515"/>
                    </a:cubicBezTo>
                    <a:cubicBezTo>
                      <a:pt x="5735662" y="150850"/>
                      <a:pt x="5683491" y="147966"/>
                      <a:pt x="5668863" y="145515"/>
                    </a:cubicBezTo>
                    <a:cubicBezTo>
                      <a:pt x="5642534" y="140972"/>
                      <a:pt x="5624493" y="129868"/>
                      <a:pt x="5597189" y="128425"/>
                    </a:cubicBezTo>
                    <a:cubicBezTo>
                      <a:pt x="5580611" y="127560"/>
                      <a:pt x="5563545" y="129002"/>
                      <a:pt x="5546480" y="128786"/>
                    </a:cubicBezTo>
                    <a:cubicBezTo>
                      <a:pt x="5520150" y="128642"/>
                      <a:pt x="5512349" y="129868"/>
                      <a:pt x="5491383" y="140323"/>
                    </a:cubicBezTo>
                    <a:cubicBezTo>
                      <a:pt x="5474318" y="148543"/>
                      <a:pt x="5472367" y="162315"/>
                      <a:pt x="5448476" y="163253"/>
                    </a:cubicBezTo>
                    <a:cubicBezTo>
                      <a:pt x="5447988" y="218413"/>
                      <a:pt x="5367537" y="217548"/>
                      <a:pt x="5321704" y="224326"/>
                    </a:cubicBezTo>
                    <a:cubicBezTo>
                      <a:pt x="5275384" y="231320"/>
                      <a:pt x="5241741" y="239612"/>
                      <a:pt x="5191520" y="239757"/>
                    </a:cubicBezTo>
                    <a:cubicBezTo>
                      <a:pt x="5168604" y="239757"/>
                      <a:pt x="5145687" y="242785"/>
                      <a:pt x="5123746" y="236512"/>
                    </a:cubicBezTo>
                    <a:cubicBezTo>
                      <a:pt x="5099367" y="229734"/>
                      <a:pt x="5081814" y="211275"/>
                      <a:pt x="5055972" y="207309"/>
                    </a:cubicBezTo>
                    <a:cubicBezTo>
                      <a:pt x="5028180" y="203055"/>
                      <a:pt x="4953580" y="198728"/>
                      <a:pt x="4928225" y="208968"/>
                    </a:cubicBezTo>
                    <a:cubicBezTo>
                      <a:pt x="4908722" y="216683"/>
                      <a:pt x="4906772" y="234926"/>
                      <a:pt x="4887268" y="241055"/>
                    </a:cubicBezTo>
                    <a:cubicBezTo>
                      <a:pt x="4864840" y="248049"/>
                      <a:pt x="4838510" y="236368"/>
                      <a:pt x="4819007" y="228508"/>
                    </a:cubicBezTo>
                    <a:cubicBezTo>
                      <a:pt x="4797553" y="219711"/>
                      <a:pt x="4761472" y="193681"/>
                      <a:pt x="4736605" y="210193"/>
                    </a:cubicBezTo>
                    <a:cubicBezTo>
                      <a:pt x="4722953" y="219495"/>
                      <a:pt x="4718565" y="247328"/>
                      <a:pt x="4704913" y="260018"/>
                    </a:cubicBezTo>
                    <a:cubicBezTo>
                      <a:pt x="4675170" y="288500"/>
                      <a:pt x="4640064" y="303570"/>
                      <a:pt x="4599107" y="303210"/>
                    </a:cubicBezTo>
                    <a:cubicBezTo>
                      <a:pt x="4557175" y="302849"/>
                      <a:pt x="4485988" y="290519"/>
                      <a:pt x="4449419" y="305733"/>
                    </a:cubicBezTo>
                    <a:cubicBezTo>
                      <a:pt x="4443568" y="344598"/>
                      <a:pt x="4433329" y="371854"/>
                      <a:pt x="4388959" y="365437"/>
                    </a:cubicBezTo>
                    <a:cubicBezTo>
                      <a:pt x="4373844" y="363130"/>
                      <a:pt x="4365555" y="352530"/>
                      <a:pt x="4346540" y="350367"/>
                    </a:cubicBezTo>
                    <a:cubicBezTo>
                      <a:pt x="4321185" y="347483"/>
                      <a:pt x="4294368" y="353251"/>
                      <a:pt x="4269014" y="351232"/>
                    </a:cubicBezTo>
                    <a:cubicBezTo>
                      <a:pt x="4193439" y="345175"/>
                      <a:pt x="4161746" y="282948"/>
                      <a:pt x="4092021" y="271483"/>
                    </a:cubicBezTo>
                    <a:cubicBezTo>
                      <a:pt x="4053502" y="265210"/>
                      <a:pt x="4005232" y="248193"/>
                      <a:pt x="3964275" y="255043"/>
                    </a:cubicBezTo>
                    <a:cubicBezTo>
                      <a:pt x="3938433" y="259514"/>
                      <a:pt x="3928194" y="276531"/>
                      <a:pt x="3905278" y="284751"/>
                    </a:cubicBezTo>
                    <a:cubicBezTo>
                      <a:pt x="3886750" y="291384"/>
                      <a:pt x="3865297" y="287635"/>
                      <a:pt x="3845792" y="287491"/>
                    </a:cubicBezTo>
                    <a:cubicBezTo>
                      <a:pt x="3783870" y="286770"/>
                      <a:pt x="3681965" y="305733"/>
                      <a:pt x="3630281" y="276170"/>
                    </a:cubicBezTo>
                    <a:cubicBezTo>
                      <a:pt x="3592737" y="254827"/>
                      <a:pt x="3570796" y="174717"/>
                      <a:pt x="3515211" y="190869"/>
                    </a:cubicBezTo>
                    <a:cubicBezTo>
                      <a:pt x="3485469" y="199449"/>
                      <a:pt x="3464990" y="239757"/>
                      <a:pt x="3431835" y="252159"/>
                    </a:cubicBezTo>
                    <a:cubicBezTo>
                      <a:pt x="3400142" y="263768"/>
                      <a:pt x="3354797" y="279198"/>
                      <a:pt x="3320667" y="272060"/>
                    </a:cubicBezTo>
                    <a:cubicBezTo>
                      <a:pt x="3285560" y="264849"/>
                      <a:pt x="3261181" y="247328"/>
                      <a:pt x="3219249" y="255043"/>
                    </a:cubicBezTo>
                    <a:cubicBezTo>
                      <a:pt x="3172929" y="263407"/>
                      <a:pt x="3159764" y="315612"/>
                      <a:pt x="3109543" y="319722"/>
                    </a:cubicBezTo>
                    <a:cubicBezTo>
                      <a:pt x="3059322" y="323832"/>
                      <a:pt x="3023728" y="323688"/>
                      <a:pt x="2994473" y="283309"/>
                    </a:cubicBezTo>
                    <a:cubicBezTo>
                      <a:pt x="2966193" y="243218"/>
                      <a:pt x="2937914" y="221298"/>
                      <a:pt x="2879404" y="223317"/>
                    </a:cubicBezTo>
                    <a:cubicBezTo>
                      <a:pt x="2854537" y="224182"/>
                      <a:pt x="2836009" y="234781"/>
                      <a:pt x="2812605" y="238531"/>
                    </a:cubicBezTo>
                    <a:cubicBezTo>
                      <a:pt x="2790664" y="242136"/>
                      <a:pt x="2767747" y="236368"/>
                      <a:pt x="2745806" y="239252"/>
                    </a:cubicBezTo>
                    <a:cubicBezTo>
                      <a:pt x="2726790" y="241559"/>
                      <a:pt x="2712652" y="250500"/>
                      <a:pt x="2694122" y="254322"/>
                    </a:cubicBezTo>
                    <a:cubicBezTo>
                      <a:pt x="2660479" y="261316"/>
                      <a:pt x="2625373" y="249996"/>
                      <a:pt x="2591243" y="259153"/>
                    </a:cubicBezTo>
                    <a:cubicBezTo>
                      <a:pt x="2553699" y="269176"/>
                      <a:pt x="2552236" y="294629"/>
                      <a:pt x="2526883" y="318496"/>
                    </a:cubicBezTo>
                    <a:cubicBezTo>
                      <a:pt x="2471785" y="370629"/>
                      <a:pt x="2382070" y="381228"/>
                      <a:pt x="2305519" y="365221"/>
                    </a:cubicBezTo>
                    <a:cubicBezTo>
                      <a:pt x="2260174" y="355775"/>
                      <a:pt x="2238234" y="311862"/>
                      <a:pt x="2195813" y="301984"/>
                    </a:cubicBezTo>
                    <a:cubicBezTo>
                      <a:pt x="2146080" y="290519"/>
                      <a:pt x="2076355" y="303065"/>
                      <a:pt x="2025159" y="303065"/>
                    </a:cubicBezTo>
                    <a:cubicBezTo>
                      <a:pt x="1983227" y="303065"/>
                      <a:pt x="1921792" y="314674"/>
                      <a:pt x="1881322" y="303787"/>
                    </a:cubicBezTo>
                    <a:cubicBezTo>
                      <a:pt x="1858894" y="297658"/>
                      <a:pt x="1860844" y="286193"/>
                      <a:pt x="1841341" y="274367"/>
                    </a:cubicBezTo>
                    <a:cubicBezTo>
                      <a:pt x="1825251" y="264345"/>
                      <a:pt x="1800872" y="266292"/>
                      <a:pt x="1782831" y="255548"/>
                    </a:cubicBezTo>
                    <a:cubicBezTo>
                      <a:pt x="1757964" y="240838"/>
                      <a:pt x="1728709" y="218269"/>
                      <a:pt x="1701405" y="211491"/>
                    </a:cubicBezTo>
                    <a:cubicBezTo>
                      <a:pt x="1682877" y="206804"/>
                      <a:pt x="1662398" y="213077"/>
                      <a:pt x="1645333" y="208607"/>
                    </a:cubicBezTo>
                    <a:cubicBezTo>
                      <a:pt x="1620466" y="202334"/>
                      <a:pt x="1625342" y="190292"/>
                      <a:pt x="1604376" y="178827"/>
                    </a:cubicBezTo>
                    <a:cubicBezTo>
                      <a:pt x="1580484" y="165776"/>
                      <a:pt x="1520512" y="175943"/>
                      <a:pt x="1492232" y="176304"/>
                    </a:cubicBezTo>
                    <a:cubicBezTo>
                      <a:pt x="1444936" y="176880"/>
                      <a:pt x="1386426" y="147101"/>
                      <a:pt x="1341081" y="161089"/>
                    </a:cubicBezTo>
                    <a:cubicBezTo>
                      <a:pt x="1312802" y="169670"/>
                      <a:pt x="1274770" y="193537"/>
                      <a:pt x="1247953" y="207886"/>
                    </a:cubicBezTo>
                    <a:cubicBezTo>
                      <a:pt x="1215773" y="224903"/>
                      <a:pt x="1183104" y="243001"/>
                      <a:pt x="1146048" y="251798"/>
                    </a:cubicBezTo>
                    <a:cubicBezTo>
                      <a:pt x="1102654" y="262037"/>
                      <a:pt x="1068523" y="252303"/>
                      <a:pt x="1027566" y="243001"/>
                    </a:cubicBezTo>
                    <a:cubicBezTo>
                      <a:pt x="1010500" y="239036"/>
                      <a:pt x="993922" y="239973"/>
                      <a:pt x="976857" y="236007"/>
                    </a:cubicBezTo>
                    <a:cubicBezTo>
                      <a:pt x="967593" y="233844"/>
                      <a:pt x="961254" y="226850"/>
                      <a:pt x="951503" y="224903"/>
                    </a:cubicBezTo>
                    <a:cubicBezTo>
                      <a:pt x="939801" y="222596"/>
                      <a:pt x="916885" y="228292"/>
                      <a:pt x="908108" y="224687"/>
                    </a:cubicBezTo>
                    <a:cubicBezTo>
                      <a:pt x="859350" y="205362"/>
                      <a:pt x="928586" y="166858"/>
                      <a:pt x="900307" y="145154"/>
                    </a:cubicBezTo>
                    <a:cubicBezTo>
                      <a:pt x="890555" y="137799"/>
                      <a:pt x="853986" y="144072"/>
                      <a:pt x="841309" y="144217"/>
                    </a:cubicBezTo>
                    <a:cubicBezTo>
                      <a:pt x="814980" y="144577"/>
                      <a:pt x="796452" y="133112"/>
                      <a:pt x="774023" y="131165"/>
                    </a:cubicBezTo>
                    <a:cubicBezTo>
                      <a:pt x="745256" y="128642"/>
                      <a:pt x="736967" y="142053"/>
                      <a:pt x="723314" y="159287"/>
                    </a:cubicBezTo>
                    <a:cubicBezTo>
                      <a:pt x="704786" y="183298"/>
                      <a:pt x="704786" y="198007"/>
                      <a:pt x="665292" y="206804"/>
                    </a:cubicBezTo>
                    <a:lnTo>
                      <a:pt x="618695" y="216785"/>
                    </a:lnTo>
                    <a:lnTo>
                      <a:pt x="641615" y="108172"/>
                    </a:lnTo>
                    <a:lnTo>
                      <a:pt x="669680" y="101746"/>
                    </a:lnTo>
                    <a:cubicBezTo>
                      <a:pt x="709174" y="92228"/>
                      <a:pt x="709174" y="76654"/>
                      <a:pt x="728190" y="50695"/>
                    </a:cubicBezTo>
                    <a:cubicBezTo>
                      <a:pt x="741355" y="32381"/>
                      <a:pt x="749644" y="17887"/>
                      <a:pt x="778899" y="20555"/>
                    </a:cubicBezTo>
                    <a:cubicBezTo>
                      <a:pt x="801327" y="22718"/>
                      <a:pt x="819856" y="35049"/>
                      <a:pt x="846673" y="34544"/>
                    </a:cubicBezTo>
                    <a:cubicBezTo>
                      <a:pt x="858862" y="34328"/>
                      <a:pt x="895919" y="27550"/>
                      <a:pt x="905670" y="35409"/>
                    </a:cubicBezTo>
                    <a:cubicBezTo>
                      <a:pt x="933950" y="58699"/>
                      <a:pt x="864713" y="99944"/>
                      <a:pt x="913472" y="120926"/>
                    </a:cubicBezTo>
                    <a:cubicBezTo>
                      <a:pt x="922736" y="124892"/>
                      <a:pt x="945652" y="118619"/>
                      <a:pt x="957354" y="121071"/>
                    </a:cubicBezTo>
                    <a:cubicBezTo>
                      <a:pt x="967106" y="123090"/>
                      <a:pt x="973444" y="130589"/>
                      <a:pt x="982708" y="132968"/>
                    </a:cubicBezTo>
                    <a:cubicBezTo>
                      <a:pt x="1000261" y="137222"/>
                      <a:pt x="1016351" y="136141"/>
                      <a:pt x="1033904" y="140467"/>
                    </a:cubicBezTo>
                    <a:cubicBezTo>
                      <a:pt x="1074861" y="150490"/>
                      <a:pt x="1108992" y="160873"/>
                      <a:pt x="1152875" y="149985"/>
                    </a:cubicBezTo>
                    <a:cubicBezTo>
                      <a:pt x="1189931" y="140611"/>
                      <a:pt x="1223086" y="121143"/>
                      <a:pt x="1254779" y="102828"/>
                    </a:cubicBezTo>
                    <a:cubicBezTo>
                      <a:pt x="1281596" y="87397"/>
                      <a:pt x="1320115" y="61800"/>
                      <a:pt x="1348395" y="52642"/>
                    </a:cubicBezTo>
                    <a:cubicBezTo>
                      <a:pt x="1394228" y="37788"/>
                      <a:pt x="1452738" y="69515"/>
                      <a:pt x="1500033" y="68938"/>
                    </a:cubicBezTo>
                    <a:cubicBezTo>
                      <a:pt x="1528801" y="68578"/>
                      <a:pt x="1588773" y="57473"/>
                      <a:pt x="1612665" y="71606"/>
                    </a:cubicBezTo>
                    <a:cubicBezTo>
                      <a:pt x="1634118" y="83792"/>
                      <a:pt x="1629243" y="96699"/>
                      <a:pt x="1654109" y="103549"/>
                    </a:cubicBezTo>
                    <a:cubicBezTo>
                      <a:pt x="1671662" y="108380"/>
                      <a:pt x="1692141" y="101746"/>
                      <a:pt x="1710181" y="106577"/>
                    </a:cubicBezTo>
                    <a:cubicBezTo>
                      <a:pt x="1737974" y="113788"/>
                      <a:pt x="1767228" y="138160"/>
                      <a:pt x="1792095" y="153879"/>
                    </a:cubicBezTo>
                    <a:cubicBezTo>
                      <a:pt x="1810136" y="165416"/>
                      <a:pt x="1835002" y="163397"/>
                      <a:pt x="1851093" y="173996"/>
                    </a:cubicBezTo>
                    <a:cubicBezTo>
                      <a:pt x="1870597" y="186687"/>
                      <a:pt x="1868645" y="198873"/>
                      <a:pt x="1891562" y="205506"/>
                    </a:cubicBezTo>
                    <a:cubicBezTo>
                      <a:pt x="1931545" y="217332"/>
                      <a:pt x="1993955" y="204785"/>
                      <a:pt x="2035887" y="204785"/>
                    </a:cubicBezTo>
                    <a:cubicBezTo>
                      <a:pt x="2087083" y="204785"/>
                      <a:pt x="2157294" y="191374"/>
                      <a:pt x="2207515" y="203560"/>
                    </a:cubicBezTo>
                    <a:cubicBezTo>
                      <a:pt x="2249935" y="214159"/>
                      <a:pt x="2272364" y="261316"/>
                      <a:pt x="2317709" y="271483"/>
                    </a:cubicBezTo>
                    <a:cubicBezTo>
                      <a:pt x="2394259" y="288716"/>
                      <a:pt x="2484950" y="277252"/>
                      <a:pt x="2540534" y="221298"/>
                    </a:cubicBezTo>
                    <a:cubicBezTo>
                      <a:pt x="2565888" y="195700"/>
                      <a:pt x="2567351" y="168588"/>
                      <a:pt x="2604895" y="157700"/>
                    </a:cubicBezTo>
                    <a:cubicBezTo>
                      <a:pt x="2639027" y="147822"/>
                      <a:pt x="2674619" y="160008"/>
                      <a:pt x="2708263" y="152509"/>
                    </a:cubicBezTo>
                    <a:cubicBezTo>
                      <a:pt x="2726790" y="148543"/>
                      <a:pt x="2740930" y="139025"/>
                      <a:pt x="2759947" y="136357"/>
                    </a:cubicBezTo>
                    <a:cubicBezTo>
                      <a:pt x="2782376" y="133329"/>
                      <a:pt x="2805292" y="139241"/>
                      <a:pt x="2827232" y="135420"/>
                    </a:cubicBezTo>
                    <a:cubicBezTo>
                      <a:pt x="2851124" y="131310"/>
                      <a:pt x="2869652" y="120061"/>
                      <a:pt x="2894520" y="119124"/>
                    </a:cubicBezTo>
                    <a:cubicBezTo>
                      <a:pt x="2953029" y="116961"/>
                      <a:pt x="2981309" y="140611"/>
                      <a:pt x="3010076" y="183658"/>
                    </a:cubicBezTo>
                    <a:cubicBezTo>
                      <a:pt x="3039331" y="227066"/>
                      <a:pt x="3075414" y="227066"/>
                      <a:pt x="3125633" y="222740"/>
                    </a:cubicBezTo>
                    <a:cubicBezTo>
                      <a:pt x="3176341" y="218269"/>
                      <a:pt x="3189019" y="162315"/>
                      <a:pt x="3235827" y="153158"/>
                    </a:cubicBezTo>
                    <a:cubicBezTo>
                      <a:pt x="3277759" y="144938"/>
                      <a:pt x="3302625" y="163613"/>
                      <a:pt x="3337731" y="171473"/>
                    </a:cubicBezTo>
                    <a:cubicBezTo>
                      <a:pt x="3371862" y="179188"/>
                      <a:pt x="3417695" y="162676"/>
                      <a:pt x="3448900" y="150129"/>
                    </a:cubicBezTo>
                    <a:cubicBezTo>
                      <a:pt x="3482543" y="136862"/>
                      <a:pt x="3503023" y="93526"/>
                      <a:pt x="3532764" y="84369"/>
                    </a:cubicBezTo>
                    <a:cubicBezTo>
                      <a:pt x="3589325" y="67135"/>
                      <a:pt x="3611266" y="153013"/>
                      <a:pt x="3648809" y="175943"/>
                    </a:cubicBezTo>
                    <a:cubicBezTo>
                      <a:pt x="3700493" y="207670"/>
                      <a:pt x="3802885" y="187264"/>
                      <a:pt x="3865297" y="187985"/>
                    </a:cubicBezTo>
                    <a:cubicBezTo>
                      <a:pt x="3884799" y="188129"/>
                      <a:pt x="3906740" y="192239"/>
                      <a:pt x="3924781" y="185100"/>
                    </a:cubicBezTo>
                    <a:cubicBezTo>
                      <a:pt x="3948186" y="176159"/>
                      <a:pt x="3957936" y="158061"/>
                      <a:pt x="3984266" y="153158"/>
                    </a:cubicBezTo>
                    <a:cubicBezTo>
                      <a:pt x="4025223" y="145875"/>
                      <a:pt x="4073981" y="164118"/>
                      <a:pt x="4112988" y="170968"/>
                    </a:cubicBezTo>
                    <a:cubicBezTo>
                      <a:pt x="4182712" y="183298"/>
                      <a:pt x="4214892" y="249996"/>
                      <a:pt x="4290468" y="256629"/>
                    </a:cubicBezTo>
                    <a:cubicBezTo>
                      <a:pt x="4316309" y="258793"/>
                      <a:pt x="4343126" y="252519"/>
                      <a:pt x="4368481" y="255548"/>
                    </a:cubicBezTo>
                    <a:cubicBezTo>
                      <a:pt x="4387984" y="257855"/>
                      <a:pt x="4396273" y="269320"/>
                      <a:pt x="4411388" y="271699"/>
                    </a:cubicBezTo>
                    <a:cubicBezTo>
                      <a:pt x="4455758" y="278477"/>
                      <a:pt x="4465997" y="249419"/>
                      <a:pt x="4471848" y="207525"/>
                    </a:cubicBezTo>
                    <a:cubicBezTo>
                      <a:pt x="4508904" y="191013"/>
                      <a:pt x="4580092" y="204281"/>
                      <a:pt x="4622024" y="204785"/>
                    </a:cubicBezTo>
                    <a:cubicBezTo>
                      <a:pt x="4662981" y="205146"/>
                      <a:pt x="4698574" y="189066"/>
                      <a:pt x="4728804" y="158421"/>
                    </a:cubicBezTo>
                    <a:cubicBezTo>
                      <a:pt x="4741969" y="144793"/>
                      <a:pt x="4746845" y="114870"/>
                      <a:pt x="4760497" y="104991"/>
                    </a:cubicBezTo>
                    <a:cubicBezTo>
                      <a:pt x="4785364" y="87253"/>
                      <a:pt x="4821932" y="115158"/>
                      <a:pt x="4843874" y="124532"/>
                    </a:cubicBezTo>
                    <a:cubicBezTo>
                      <a:pt x="4863377" y="132968"/>
                      <a:pt x="4889706" y="145659"/>
                      <a:pt x="4912135" y="138160"/>
                    </a:cubicBezTo>
                    <a:cubicBezTo>
                      <a:pt x="4931638" y="131670"/>
                      <a:pt x="4933589" y="111985"/>
                      <a:pt x="4953092" y="103693"/>
                    </a:cubicBezTo>
                    <a:cubicBezTo>
                      <a:pt x="4978446" y="92805"/>
                      <a:pt x="5053534" y="97420"/>
                      <a:pt x="5081326" y="102107"/>
                    </a:cubicBezTo>
                    <a:cubicBezTo>
                      <a:pt x="5107656" y="106433"/>
                      <a:pt x="5125209" y="126118"/>
                      <a:pt x="5149588" y="133473"/>
                    </a:cubicBezTo>
                    <a:cubicBezTo>
                      <a:pt x="5171529" y="140106"/>
                      <a:pt x="5194445" y="137078"/>
                      <a:pt x="5217362" y="136862"/>
                    </a:cubicBezTo>
                    <a:cubicBezTo>
                      <a:pt x="5268070" y="136718"/>
                      <a:pt x="5302201" y="127704"/>
                      <a:pt x="5348521" y="120422"/>
                    </a:cubicBezTo>
                    <a:cubicBezTo>
                      <a:pt x="5394842" y="113067"/>
                      <a:pt x="5475293" y="114149"/>
                      <a:pt x="5475780" y="54806"/>
                    </a:cubicBezTo>
                    <a:cubicBezTo>
                      <a:pt x="5499672" y="53724"/>
                      <a:pt x="5501622" y="39159"/>
                      <a:pt x="5518688" y="30217"/>
                    </a:cubicBezTo>
                    <a:cubicBezTo>
                      <a:pt x="5540141" y="18969"/>
                      <a:pt x="5547943" y="17527"/>
                      <a:pt x="5574760" y="17887"/>
                    </a:cubicBezTo>
                    <a:cubicBezTo>
                      <a:pt x="5591338" y="18032"/>
                      <a:pt x="5608890" y="16445"/>
                      <a:pt x="5625468" y="17311"/>
                    </a:cubicBezTo>
                    <a:cubicBezTo>
                      <a:pt x="5652773" y="18753"/>
                      <a:pt x="5670813" y="30794"/>
                      <a:pt x="5697143" y="35625"/>
                    </a:cubicBezTo>
                    <a:cubicBezTo>
                      <a:pt x="5711770" y="38293"/>
                      <a:pt x="5764429" y="41538"/>
                      <a:pt x="5779057" y="35625"/>
                    </a:cubicBezTo>
                    <a:cubicBezTo>
                      <a:pt x="5795635" y="29352"/>
                      <a:pt x="5794172" y="20699"/>
                      <a:pt x="5807824" y="13200"/>
                    </a:cubicBezTo>
                    <a:cubicBezTo>
                      <a:pt x="5819526" y="6747"/>
                      <a:pt x="5830619" y="2939"/>
                      <a:pt x="5841406" y="1181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42" name="Triangle">
              <a:extLst>
                <a:ext uri="{FF2B5EF4-FFF2-40B4-BE49-F238E27FC236}">
                  <a16:creationId xmlns:a16="http://schemas.microsoft.com/office/drawing/2014/main" id="{2C040F28-67C8-4B4B-8555-045C849BE552}"/>
                </a:ext>
              </a:extLst>
            </p:cNvPr>
            <p:cNvSpPr/>
            <p:nvPr/>
          </p:nvSpPr>
          <p:spPr>
            <a:xfrm>
              <a:off x="2448353" y="4716403"/>
              <a:ext cx="5535" cy="10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EBEBE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90AF32DE-C400-4207-B4C2-B88B4744B16D}"/>
                </a:ext>
              </a:extLst>
            </p:cNvPr>
            <p:cNvSpPr/>
            <p:nvPr/>
          </p:nvSpPr>
          <p:spPr>
            <a:xfrm>
              <a:off x="1059178" y="4728433"/>
              <a:ext cx="1033982" cy="747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559" extrusionOk="0">
                  <a:moveTo>
                    <a:pt x="20517" y="1352"/>
                  </a:moveTo>
                  <a:cubicBezTo>
                    <a:pt x="20391" y="2353"/>
                    <a:pt x="19689" y="2256"/>
                    <a:pt x="19375" y="3030"/>
                  </a:cubicBezTo>
                  <a:cubicBezTo>
                    <a:pt x="19106" y="3688"/>
                    <a:pt x="19354" y="4245"/>
                    <a:pt x="19395" y="4888"/>
                  </a:cubicBezTo>
                  <a:cubicBezTo>
                    <a:pt x="19470" y="6097"/>
                    <a:pt x="19447" y="7428"/>
                    <a:pt x="19491" y="8661"/>
                  </a:cubicBezTo>
                  <a:cubicBezTo>
                    <a:pt x="19528" y="9701"/>
                    <a:pt x="19453" y="10742"/>
                    <a:pt x="19296" y="11753"/>
                  </a:cubicBezTo>
                  <a:cubicBezTo>
                    <a:pt x="18976" y="13852"/>
                    <a:pt x="19801" y="13020"/>
                    <a:pt x="20739" y="13393"/>
                  </a:cubicBezTo>
                  <a:cubicBezTo>
                    <a:pt x="20787" y="13296"/>
                    <a:pt x="20834" y="13199"/>
                    <a:pt x="20882" y="13097"/>
                  </a:cubicBezTo>
                  <a:cubicBezTo>
                    <a:pt x="20920" y="13025"/>
                    <a:pt x="20995" y="13891"/>
                    <a:pt x="21022" y="13804"/>
                  </a:cubicBezTo>
                  <a:cubicBezTo>
                    <a:pt x="20954" y="14254"/>
                    <a:pt x="20555" y="14515"/>
                    <a:pt x="20381" y="14883"/>
                  </a:cubicBezTo>
                  <a:cubicBezTo>
                    <a:pt x="20043" y="15594"/>
                    <a:pt x="20241" y="16092"/>
                    <a:pt x="19637" y="16474"/>
                  </a:cubicBezTo>
                  <a:cubicBezTo>
                    <a:pt x="19368" y="16643"/>
                    <a:pt x="18867" y="16426"/>
                    <a:pt x="18679" y="16585"/>
                  </a:cubicBezTo>
                  <a:cubicBezTo>
                    <a:pt x="18232" y="16963"/>
                    <a:pt x="18454" y="17867"/>
                    <a:pt x="18406" y="18303"/>
                  </a:cubicBezTo>
                  <a:cubicBezTo>
                    <a:pt x="18348" y="18816"/>
                    <a:pt x="18243" y="19667"/>
                    <a:pt x="18007" y="20083"/>
                  </a:cubicBezTo>
                  <a:cubicBezTo>
                    <a:pt x="17694" y="20639"/>
                    <a:pt x="17629" y="20485"/>
                    <a:pt x="17111" y="20596"/>
                  </a:cubicBezTo>
                  <a:cubicBezTo>
                    <a:pt x="16790" y="20664"/>
                    <a:pt x="16599" y="20809"/>
                    <a:pt x="16241" y="20823"/>
                  </a:cubicBezTo>
                  <a:cubicBezTo>
                    <a:pt x="15893" y="20833"/>
                    <a:pt x="15419" y="20659"/>
                    <a:pt x="15078" y="20857"/>
                  </a:cubicBezTo>
                  <a:cubicBezTo>
                    <a:pt x="14723" y="21065"/>
                    <a:pt x="14751" y="21534"/>
                    <a:pt x="14355" y="21558"/>
                  </a:cubicBezTo>
                  <a:cubicBezTo>
                    <a:pt x="14157" y="21573"/>
                    <a:pt x="13847" y="21210"/>
                    <a:pt x="13625" y="21157"/>
                  </a:cubicBezTo>
                  <a:cubicBezTo>
                    <a:pt x="13400" y="21104"/>
                    <a:pt x="13192" y="21205"/>
                    <a:pt x="12967" y="21172"/>
                  </a:cubicBezTo>
                  <a:cubicBezTo>
                    <a:pt x="12183" y="21055"/>
                    <a:pt x="11538" y="21239"/>
                    <a:pt x="10754" y="21268"/>
                  </a:cubicBezTo>
                  <a:cubicBezTo>
                    <a:pt x="8759" y="21346"/>
                    <a:pt x="6860" y="21084"/>
                    <a:pt x="4974" y="20044"/>
                  </a:cubicBezTo>
                  <a:cubicBezTo>
                    <a:pt x="4176" y="19604"/>
                    <a:pt x="3344" y="19217"/>
                    <a:pt x="2563" y="18719"/>
                  </a:cubicBezTo>
                  <a:cubicBezTo>
                    <a:pt x="2092" y="18419"/>
                    <a:pt x="2007" y="18298"/>
                    <a:pt x="1686" y="17771"/>
                  </a:cubicBezTo>
                  <a:cubicBezTo>
                    <a:pt x="1356" y="17224"/>
                    <a:pt x="1069" y="17147"/>
                    <a:pt x="684" y="16677"/>
                  </a:cubicBezTo>
                  <a:cubicBezTo>
                    <a:pt x="-578" y="15139"/>
                    <a:pt x="138" y="11438"/>
                    <a:pt x="970" y="9789"/>
                  </a:cubicBezTo>
                  <a:cubicBezTo>
                    <a:pt x="1414" y="8913"/>
                    <a:pt x="2113" y="8091"/>
                    <a:pt x="2566" y="7162"/>
                  </a:cubicBezTo>
                  <a:cubicBezTo>
                    <a:pt x="3105" y="6068"/>
                    <a:pt x="3692" y="4907"/>
                    <a:pt x="4316" y="3964"/>
                  </a:cubicBezTo>
                  <a:cubicBezTo>
                    <a:pt x="4599" y="3538"/>
                    <a:pt x="5079" y="3156"/>
                    <a:pt x="5438" y="2861"/>
                  </a:cubicBezTo>
                  <a:cubicBezTo>
                    <a:pt x="5813" y="2551"/>
                    <a:pt x="6259" y="2029"/>
                    <a:pt x="6675" y="1879"/>
                  </a:cubicBezTo>
                  <a:cubicBezTo>
                    <a:pt x="7187" y="1690"/>
                    <a:pt x="7432" y="1927"/>
                    <a:pt x="7941" y="1632"/>
                  </a:cubicBezTo>
                  <a:cubicBezTo>
                    <a:pt x="8442" y="1342"/>
                    <a:pt x="8837" y="1081"/>
                    <a:pt x="9380" y="974"/>
                  </a:cubicBezTo>
                  <a:cubicBezTo>
                    <a:pt x="10338" y="786"/>
                    <a:pt x="11272" y="394"/>
                    <a:pt x="12152" y="365"/>
                  </a:cubicBezTo>
                  <a:cubicBezTo>
                    <a:pt x="13076" y="336"/>
                    <a:pt x="13960" y="229"/>
                    <a:pt x="14867" y="133"/>
                  </a:cubicBezTo>
                  <a:cubicBezTo>
                    <a:pt x="15330" y="84"/>
                    <a:pt x="15613" y="181"/>
                    <a:pt x="16070" y="229"/>
                  </a:cubicBezTo>
                  <a:cubicBezTo>
                    <a:pt x="16411" y="263"/>
                    <a:pt x="16828" y="-27"/>
                    <a:pt x="17172" y="2"/>
                  </a:cubicBezTo>
                  <a:cubicBezTo>
                    <a:pt x="17595" y="41"/>
                    <a:pt x="17987" y="99"/>
                    <a:pt x="18393" y="157"/>
                  </a:cubicBezTo>
                  <a:cubicBezTo>
                    <a:pt x="18577" y="181"/>
                    <a:pt x="18765" y="384"/>
                    <a:pt x="18949" y="437"/>
                  </a:cubicBezTo>
                  <a:cubicBezTo>
                    <a:pt x="19283" y="549"/>
                    <a:pt x="20129" y="931"/>
                    <a:pt x="20517" y="1352"/>
                  </a:cubicBezTo>
                  <a:close/>
                </a:path>
              </a:pathLst>
            </a:custGeom>
            <a:gradFill flip="none" rotWithShape="1">
              <a:gsLst>
                <a:gs pos="71000">
                  <a:schemeClr val="bg1">
                    <a:lumMod val="85000"/>
                  </a:schemeClr>
                </a:gs>
                <a:gs pos="38000">
                  <a:schemeClr val="tx1">
                    <a:lumMod val="65000"/>
                    <a:lumOff val="35000"/>
                  </a:schemeClr>
                </a:gs>
              </a:gsLst>
              <a:lin ang="6000000" scaled="0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485C84A4-9BF2-435A-83E7-FEF9763A131B}"/>
                </a:ext>
              </a:extLst>
            </p:cNvPr>
            <p:cNvSpPr/>
            <p:nvPr/>
          </p:nvSpPr>
          <p:spPr>
            <a:xfrm>
              <a:off x="1072986" y="1781121"/>
              <a:ext cx="1984083" cy="3355997"/>
            </a:xfrm>
            <a:custGeom>
              <a:avLst/>
              <a:gdLst>
                <a:gd name="connsiteX0" fmla="*/ 927916 w 1984083"/>
                <a:gd name="connsiteY0" fmla="*/ 363 h 3355997"/>
                <a:gd name="connsiteX1" fmla="*/ 1010724 w 1984083"/>
                <a:gd name="connsiteY1" fmla="*/ 31148 h 3355997"/>
                <a:gd name="connsiteX2" fmla="*/ 1188554 w 1984083"/>
                <a:gd name="connsiteY2" fmla="*/ 90076 h 3355997"/>
                <a:gd name="connsiteX3" fmla="*/ 1220567 w 1984083"/>
                <a:gd name="connsiteY3" fmla="*/ 164553 h 3355997"/>
                <a:gd name="connsiteX4" fmla="*/ 1225748 w 1984083"/>
                <a:gd name="connsiteY4" fmla="*/ 197204 h 3355997"/>
                <a:gd name="connsiteX5" fmla="*/ 1262665 w 1984083"/>
                <a:gd name="connsiteY5" fmla="*/ 186942 h 3355997"/>
                <a:gd name="connsiteX6" fmla="*/ 1339460 w 1984083"/>
                <a:gd name="connsiteY6" fmla="*/ 176680 h 3355997"/>
                <a:gd name="connsiteX7" fmla="*/ 1382298 w 1984083"/>
                <a:gd name="connsiteY7" fmla="*/ 129725 h 3355997"/>
                <a:gd name="connsiteX8" fmla="*/ 1482778 w 1984083"/>
                <a:gd name="connsiteY8" fmla="*/ 159111 h 3355997"/>
                <a:gd name="connsiteX9" fmla="*/ 1545324 w 1984083"/>
                <a:gd name="connsiteY9" fmla="*/ 126148 h 3355997"/>
                <a:gd name="connsiteX10" fmla="*/ 1618787 w 1984083"/>
                <a:gd name="connsiteY10" fmla="*/ 95052 h 3355997"/>
                <a:gd name="connsiteX11" fmla="*/ 1683831 w 1984083"/>
                <a:gd name="connsiteY11" fmla="*/ 68153 h 3355997"/>
                <a:gd name="connsiteX12" fmla="*/ 1744897 w 1984083"/>
                <a:gd name="connsiteY12" fmla="*/ 59602 h 3355997"/>
                <a:gd name="connsiteX13" fmla="*/ 1807442 w 1984083"/>
                <a:gd name="connsiteY13" fmla="*/ 84168 h 3355997"/>
                <a:gd name="connsiteX14" fmla="*/ 1942526 w 1984083"/>
                <a:gd name="connsiteY14" fmla="*/ 123350 h 3355997"/>
                <a:gd name="connsiteX15" fmla="*/ 1942619 w 1984083"/>
                <a:gd name="connsiteY15" fmla="*/ 168129 h 3355997"/>
                <a:gd name="connsiteX16" fmla="*/ 1976667 w 1984083"/>
                <a:gd name="connsiteY16" fmla="*/ 222703 h 3355997"/>
                <a:gd name="connsiteX17" fmla="*/ 1952889 w 1984083"/>
                <a:gd name="connsiteY17" fmla="*/ 348800 h 3355997"/>
                <a:gd name="connsiteX18" fmla="*/ 1378782 w 1984083"/>
                <a:gd name="connsiteY18" fmla="*/ 3106602 h 3355997"/>
                <a:gd name="connsiteX19" fmla="*/ 1312443 w 1984083"/>
                <a:gd name="connsiteY19" fmla="*/ 3158534 h 3355997"/>
                <a:gd name="connsiteX20" fmla="*/ 1198639 w 1984083"/>
                <a:gd name="connsiteY20" fmla="*/ 3116864 h 3355997"/>
                <a:gd name="connsiteX21" fmla="*/ 1135168 w 1984083"/>
                <a:gd name="connsiteY21" fmla="*/ 3156046 h 3355997"/>
                <a:gd name="connsiteX22" fmla="*/ 1078636 w 1984083"/>
                <a:gd name="connsiteY22" fmla="*/ 3200203 h 3355997"/>
                <a:gd name="connsiteX23" fmla="*/ 988426 w 1984083"/>
                <a:gd name="connsiteY23" fmla="*/ 3193984 h 3355997"/>
                <a:gd name="connsiteX24" fmla="*/ 897013 w 1984083"/>
                <a:gd name="connsiteY24" fmla="*/ 3257110 h 3355997"/>
                <a:gd name="connsiteX25" fmla="*/ 788483 w 1984083"/>
                <a:gd name="connsiteY25" fmla="*/ 3232855 h 3355997"/>
                <a:gd name="connsiteX26" fmla="*/ 687818 w 1984083"/>
                <a:gd name="connsiteY26" fmla="*/ 3241406 h 3355997"/>
                <a:gd name="connsiteX27" fmla="*/ 519796 w 1984083"/>
                <a:gd name="connsiteY27" fmla="*/ 3306087 h 3355997"/>
                <a:gd name="connsiteX28" fmla="*/ 437635 w 1984083"/>
                <a:gd name="connsiteY28" fmla="*/ 3301578 h 3355997"/>
                <a:gd name="connsiteX29" fmla="*/ 332899 w 1984083"/>
                <a:gd name="connsiteY29" fmla="*/ 3260375 h 3355997"/>
                <a:gd name="connsiteX30" fmla="*/ 226312 w 1984083"/>
                <a:gd name="connsiteY30" fmla="*/ 3251668 h 3355997"/>
                <a:gd name="connsiteX31" fmla="*/ 139248 w 1984083"/>
                <a:gd name="connsiteY31" fmla="*/ 3265972 h 3355997"/>
                <a:gd name="connsiteX32" fmla="*/ 0 w 1984083"/>
                <a:gd name="connsiteY32" fmla="*/ 3355997 h 3355997"/>
                <a:gd name="connsiteX33" fmla="*/ 554029 w 1984083"/>
                <a:gd name="connsiteY33" fmla="*/ 158955 h 3355997"/>
                <a:gd name="connsiteX34" fmla="*/ 574585 w 1984083"/>
                <a:gd name="connsiteY34" fmla="*/ 72669 h 3355997"/>
                <a:gd name="connsiteX35" fmla="*/ 582736 w 1984083"/>
                <a:gd name="connsiteY35" fmla="*/ 46751 h 3355997"/>
                <a:gd name="connsiteX36" fmla="*/ 771689 w 1984083"/>
                <a:gd name="connsiteY36" fmla="*/ 46751 h 3355997"/>
                <a:gd name="connsiteX37" fmla="*/ 771689 w 1984083"/>
                <a:gd name="connsiteY37" fmla="*/ 30964 h 3355997"/>
                <a:gd name="connsiteX38" fmla="*/ 814482 w 1984083"/>
                <a:gd name="connsiteY38" fmla="*/ 22752 h 3355997"/>
                <a:gd name="connsiteX39" fmla="*/ 855748 w 1984083"/>
                <a:gd name="connsiteY39" fmla="*/ 17621 h 3355997"/>
                <a:gd name="connsiteX40" fmla="*/ 927916 w 1984083"/>
                <a:gd name="connsiteY40" fmla="*/ 363 h 3355997"/>
                <a:gd name="connsiteX0" fmla="*/ 927916 w 1984083"/>
                <a:gd name="connsiteY0" fmla="*/ 363 h 3355997"/>
                <a:gd name="connsiteX1" fmla="*/ 1010724 w 1984083"/>
                <a:gd name="connsiteY1" fmla="*/ 31148 h 3355997"/>
                <a:gd name="connsiteX2" fmla="*/ 1188554 w 1984083"/>
                <a:gd name="connsiteY2" fmla="*/ 90076 h 3355997"/>
                <a:gd name="connsiteX3" fmla="*/ 1220567 w 1984083"/>
                <a:gd name="connsiteY3" fmla="*/ 164553 h 3355997"/>
                <a:gd name="connsiteX4" fmla="*/ 1225748 w 1984083"/>
                <a:gd name="connsiteY4" fmla="*/ 197204 h 3355997"/>
                <a:gd name="connsiteX5" fmla="*/ 1262665 w 1984083"/>
                <a:gd name="connsiteY5" fmla="*/ 186942 h 3355997"/>
                <a:gd name="connsiteX6" fmla="*/ 1339460 w 1984083"/>
                <a:gd name="connsiteY6" fmla="*/ 176680 h 3355997"/>
                <a:gd name="connsiteX7" fmla="*/ 1382298 w 1984083"/>
                <a:gd name="connsiteY7" fmla="*/ 129725 h 3355997"/>
                <a:gd name="connsiteX8" fmla="*/ 1482778 w 1984083"/>
                <a:gd name="connsiteY8" fmla="*/ 159111 h 3355997"/>
                <a:gd name="connsiteX9" fmla="*/ 1545324 w 1984083"/>
                <a:gd name="connsiteY9" fmla="*/ 126148 h 3355997"/>
                <a:gd name="connsiteX10" fmla="*/ 1618787 w 1984083"/>
                <a:gd name="connsiteY10" fmla="*/ 95052 h 3355997"/>
                <a:gd name="connsiteX11" fmla="*/ 1683831 w 1984083"/>
                <a:gd name="connsiteY11" fmla="*/ 68153 h 3355997"/>
                <a:gd name="connsiteX12" fmla="*/ 1744897 w 1984083"/>
                <a:gd name="connsiteY12" fmla="*/ 59602 h 3355997"/>
                <a:gd name="connsiteX13" fmla="*/ 1807442 w 1984083"/>
                <a:gd name="connsiteY13" fmla="*/ 84168 h 3355997"/>
                <a:gd name="connsiteX14" fmla="*/ 1942526 w 1984083"/>
                <a:gd name="connsiteY14" fmla="*/ 123350 h 3355997"/>
                <a:gd name="connsiteX15" fmla="*/ 1942619 w 1984083"/>
                <a:gd name="connsiteY15" fmla="*/ 168129 h 3355997"/>
                <a:gd name="connsiteX16" fmla="*/ 1976667 w 1984083"/>
                <a:gd name="connsiteY16" fmla="*/ 222703 h 3355997"/>
                <a:gd name="connsiteX17" fmla="*/ 1952889 w 1984083"/>
                <a:gd name="connsiteY17" fmla="*/ 348800 h 3355997"/>
                <a:gd name="connsiteX18" fmla="*/ 1378782 w 1984083"/>
                <a:gd name="connsiteY18" fmla="*/ 3106602 h 3355997"/>
                <a:gd name="connsiteX19" fmla="*/ 1312443 w 1984083"/>
                <a:gd name="connsiteY19" fmla="*/ 3158534 h 3355997"/>
                <a:gd name="connsiteX20" fmla="*/ 1198639 w 1984083"/>
                <a:gd name="connsiteY20" fmla="*/ 3116864 h 3355997"/>
                <a:gd name="connsiteX21" fmla="*/ 1135168 w 1984083"/>
                <a:gd name="connsiteY21" fmla="*/ 3156046 h 3355997"/>
                <a:gd name="connsiteX22" fmla="*/ 1078636 w 1984083"/>
                <a:gd name="connsiteY22" fmla="*/ 3200203 h 3355997"/>
                <a:gd name="connsiteX23" fmla="*/ 988426 w 1984083"/>
                <a:gd name="connsiteY23" fmla="*/ 3193984 h 3355997"/>
                <a:gd name="connsiteX24" fmla="*/ 897013 w 1984083"/>
                <a:gd name="connsiteY24" fmla="*/ 3257110 h 3355997"/>
                <a:gd name="connsiteX25" fmla="*/ 788483 w 1984083"/>
                <a:gd name="connsiteY25" fmla="*/ 3232855 h 3355997"/>
                <a:gd name="connsiteX26" fmla="*/ 687818 w 1984083"/>
                <a:gd name="connsiteY26" fmla="*/ 3241406 h 3355997"/>
                <a:gd name="connsiteX27" fmla="*/ 519796 w 1984083"/>
                <a:gd name="connsiteY27" fmla="*/ 3306087 h 3355997"/>
                <a:gd name="connsiteX28" fmla="*/ 437635 w 1984083"/>
                <a:gd name="connsiteY28" fmla="*/ 3301578 h 3355997"/>
                <a:gd name="connsiteX29" fmla="*/ 332899 w 1984083"/>
                <a:gd name="connsiteY29" fmla="*/ 3260375 h 3355997"/>
                <a:gd name="connsiteX30" fmla="*/ 226312 w 1984083"/>
                <a:gd name="connsiteY30" fmla="*/ 3251668 h 3355997"/>
                <a:gd name="connsiteX31" fmla="*/ 139248 w 1984083"/>
                <a:gd name="connsiteY31" fmla="*/ 3265972 h 3355997"/>
                <a:gd name="connsiteX32" fmla="*/ 0 w 1984083"/>
                <a:gd name="connsiteY32" fmla="*/ 3355997 h 3355997"/>
                <a:gd name="connsiteX33" fmla="*/ 554029 w 1984083"/>
                <a:gd name="connsiteY33" fmla="*/ 158955 h 3355997"/>
                <a:gd name="connsiteX34" fmla="*/ 574585 w 1984083"/>
                <a:gd name="connsiteY34" fmla="*/ 72669 h 3355997"/>
                <a:gd name="connsiteX35" fmla="*/ 582736 w 1984083"/>
                <a:gd name="connsiteY35" fmla="*/ 46751 h 3355997"/>
                <a:gd name="connsiteX36" fmla="*/ 771689 w 1984083"/>
                <a:gd name="connsiteY36" fmla="*/ 30964 h 3355997"/>
                <a:gd name="connsiteX37" fmla="*/ 814482 w 1984083"/>
                <a:gd name="connsiteY37" fmla="*/ 22752 h 3355997"/>
                <a:gd name="connsiteX38" fmla="*/ 855748 w 1984083"/>
                <a:gd name="connsiteY38" fmla="*/ 17621 h 3355997"/>
                <a:gd name="connsiteX39" fmla="*/ 927916 w 1984083"/>
                <a:gd name="connsiteY39" fmla="*/ 363 h 3355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984083" h="3355997">
                  <a:moveTo>
                    <a:pt x="927916" y="363"/>
                  </a:moveTo>
                  <a:cubicBezTo>
                    <a:pt x="954193" y="3472"/>
                    <a:pt x="985743" y="21353"/>
                    <a:pt x="1010724" y="31148"/>
                  </a:cubicBezTo>
                  <a:cubicBezTo>
                    <a:pt x="1047641" y="45608"/>
                    <a:pt x="1155523" y="106402"/>
                    <a:pt x="1188554" y="90076"/>
                  </a:cubicBezTo>
                  <a:cubicBezTo>
                    <a:pt x="1187721" y="121950"/>
                    <a:pt x="1209372" y="138431"/>
                    <a:pt x="1220567" y="164553"/>
                  </a:cubicBezTo>
                  <a:cubicBezTo>
                    <a:pt x="1227321" y="180257"/>
                    <a:pt x="1205116" y="184921"/>
                    <a:pt x="1225748" y="197204"/>
                  </a:cubicBezTo>
                  <a:cubicBezTo>
                    <a:pt x="1239905" y="205445"/>
                    <a:pt x="1251562" y="190518"/>
                    <a:pt x="1262665" y="186942"/>
                  </a:cubicBezTo>
                  <a:cubicBezTo>
                    <a:pt x="1288017" y="178857"/>
                    <a:pt x="1312813" y="180101"/>
                    <a:pt x="1339460" y="176680"/>
                  </a:cubicBezTo>
                  <a:cubicBezTo>
                    <a:pt x="1377857" y="171860"/>
                    <a:pt x="1359445" y="162065"/>
                    <a:pt x="1382298" y="129725"/>
                  </a:cubicBezTo>
                  <a:cubicBezTo>
                    <a:pt x="1417272" y="132523"/>
                    <a:pt x="1446694" y="156001"/>
                    <a:pt x="1482778" y="159111"/>
                  </a:cubicBezTo>
                  <a:cubicBezTo>
                    <a:pt x="1529872" y="163153"/>
                    <a:pt x="1518770" y="150715"/>
                    <a:pt x="1545324" y="126148"/>
                  </a:cubicBezTo>
                  <a:cubicBezTo>
                    <a:pt x="1561608" y="111066"/>
                    <a:pt x="1598155" y="105314"/>
                    <a:pt x="1618787" y="95052"/>
                  </a:cubicBezTo>
                  <a:cubicBezTo>
                    <a:pt x="1639605" y="84790"/>
                    <a:pt x="1662366" y="77638"/>
                    <a:pt x="1683831" y="68153"/>
                  </a:cubicBezTo>
                  <a:cubicBezTo>
                    <a:pt x="1710385" y="56647"/>
                    <a:pt x="1714826" y="49495"/>
                    <a:pt x="1744897" y="59602"/>
                  </a:cubicBezTo>
                  <a:cubicBezTo>
                    <a:pt x="1765992" y="66598"/>
                    <a:pt x="1786810" y="75927"/>
                    <a:pt x="1807442" y="84168"/>
                  </a:cubicBezTo>
                  <a:cubicBezTo>
                    <a:pt x="1853426" y="102515"/>
                    <a:pt x="1898855" y="89143"/>
                    <a:pt x="1942526" y="123350"/>
                  </a:cubicBezTo>
                  <a:cubicBezTo>
                    <a:pt x="1936975" y="138276"/>
                    <a:pt x="1941508" y="153513"/>
                    <a:pt x="1942619" y="168129"/>
                  </a:cubicBezTo>
                  <a:cubicBezTo>
                    <a:pt x="1945857" y="205445"/>
                    <a:pt x="1959273" y="192851"/>
                    <a:pt x="1976667" y="222703"/>
                  </a:cubicBezTo>
                  <a:cubicBezTo>
                    <a:pt x="1998503" y="260175"/>
                    <a:pt x="1966490" y="313661"/>
                    <a:pt x="1952889" y="348800"/>
                  </a:cubicBezTo>
                  <a:lnTo>
                    <a:pt x="1378782" y="3106602"/>
                  </a:lnTo>
                  <a:cubicBezTo>
                    <a:pt x="1334463" y="3099295"/>
                    <a:pt x="1345844" y="3149205"/>
                    <a:pt x="1312443" y="3158534"/>
                  </a:cubicBezTo>
                  <a:cubicBezTo>
                    <a:pt x="1290145" y="3164753"/>
                    <a:pt x="1222048" y="3126349"/>
                    <a:pt x="1198639" y="3116864"/>
                  </a:cubicBezTo>
                  <a:cubicBezTo>
                    <a:pt x="1150990" y="3097429"/>
                    <a:pt x="1152470" y="3109401"/>
                    <a:pt x="1135168" y="3156046"/>
                  </a:cubicBezTo>
                  <a:cubicBezTo>
                    <a:pt x="1121937" y="3192118"/>
                    <a:pt x="1115368" y="3197715"/>
                    <a:pt x="1078636" y="3200203"/>
                  </a:cubicBezTo>
                  <a:cubicBezTo>
                    <a:pt x="1043292" y="3202535"/>
                    <a:pt x="1018774" y="3183877"/>
                    <a:pt x="988426" y="3193984"/>
                  </a:cubicBezTo>
                  <a:cubicBezTo>
                    <a:pt x="953360" y="3205645"/>
                    <a:pt x="929766" y="3244516"/>
                    <a:pt x="897013" y="3257110"/>
                  </a:cubicBezTo>
                  <a:cubicBezTo>
                    <a:pt x="857228" y="3272347"/>
                    <a:pt x="826233" y="3233943"/>
                    <a:pt x="788483" y="3232855"/>
                  </a:cubicBezTo>
                  <a:cubicBezTo>
                    <a:pt x="756100" y="3232077"/>
                    <a:pt x="724272" y="3250735"/>
                    <a:pt x="687818" y="3241406"/>
                  </a:cubicBezTo>
                  <a:cubicBezTo>
                    <a:pt x="655342" y="3305154"/>
                    <a:pt x="585857" y="3297536"/>
                    <a:pt x="519796" y="3306087"/>
                  </a:cubicBezTo>
                  <a:cubicBezTo>
                    <a:pt x="487968" y="3309974"/>
                    <a:pt x="469278" y="3314328"/>
                    <a:pt x="437635" y="3301578"/>
                  </a:cubicBezTo>
                  <a:cubicBezTo>
                    <a:pt x="406732" y="3289139"/>
                    <a:pt x="365837" y="3264729"/>
                    <a:pt x="332899" y="3260375"/>
                  </a:cubicBezTo>
                  <a:cubicBezTo>
                    <a:pt x="300053" y="3256022"/>
                    <a:pt x="262489" y="3251979"/>
                    <a:pt x="226312" y="3251668"/>
                  </a:cubicBezTo>
                  <a:cubicBezTo>
                    <a:pt x="191708" y="3251357"/>
                    <a:pt x="170243" y="3251824"/>
                    <a:pt x="139248" y="3265972"/>
                  </a:cubicBezTo>
                  <a:cubicBezTo>
                    <a:pt x="88545" y="3288828"/>
                    <a:pt x="19430" y="3302511"/>
                    <a:pt x="0" y="3355997"/>
                  </a:cubicBezTo>
                  <a:cubicBezTo>
                    <a:pt x="69115" y="2838239"/>
                    <a:pt x="492594" y="441779"/>
                    <a:pt x="554029" y="158955"/>
                  </a:cubicBezTo>
                  <a:cubicBezTo>
                    <a:pt x="561709" y="123602"/>
                    <a:pt x="568505" y="95253"/>
                    <a:pt x="574585" y="72669"/>
                  </a:cubicBezTo>
                  <a:lnTo>
                    <a:pt x="582736" y="46751"/>
                  </a:lnTo>
                  <a:lnTo>
                    <a:pt x="771689" y="30964"/>
                  </a:lnTo>
                  <a:lnTo>
                    <a:pt x="814482" y="22752"/>
                  </a:lnTo>
                  <a:cubicBezTo>
                    <a:pt x="828083" y="19331"/>
                    <a:pt x="843997" y="20886"/>
                    <a:pt x="855748" y="17621"/>
                  </a:cubicBezTo>
                  <a:cubicBezTo>
                    <a:pt x="877768" y="11713"/>
                    <a:pt x="903027" y="-2436"/>
                    <a:pt x="927916" y="363"/>
                  </a:cubicBezTo>
                  <a:close/>
                </a:path>
              </a:pathLst>
            </a:custGeom>
            <a:gradFill>
              <a:gsLst>
                <a:gs pos="20000">
                  <a:schemeClr val="bg1">
                    <a:lumMod val="50000"/>
                  </a:schemeClr>
                </a:gs>
                <a:gs pos="44000">
                  <a:schemeClr val="bg1">
                    <a:lumMod val="95000"/>
                  </a:schemeClr>
                </a:gs>
                <a:gs pos="34000">
                  <a:schemeClr val="bg1">
                    <a:lumMod val="85000"/>
                  </a:schemeClr>
                </a:gs>
                <a:gs pos="61000">
                  <a:schemeClr val="bg1">
                    <a:lumMod val="95000"/>
                  </a:schemeClr>
                </a:gs>
                <a:gs pos="82000">
                  <a:schemeClr val="bg1">
                    <a:lumMod val="65000"/>
                  </a:schemeClr>
                </a:gs>
              </a:gsLst>
              <a:lin ang="600000" scaled="0"/>
            </a:gra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0E41902-6C4C-4FDB-8837-FBEFEC3C646C}"/>
                </a:ext>
              </a:extLst>
            </p:cNvPr>
            <p:cNvSpPr/>
            <p:nvPr/>
          </p:nvSpPr>
          <p:spPr>
            <a:xfrm>
              <a:off x="1059172" y="4817039"/>
              <a:ext cx="1402601" cy="658884"/>
            </a:xfrm>
            <a:custGeom>
              <a:avLst/>
              <a:gdLst>
                <a:gd name="connsiteX0" fmla="*/ 3467 w 1402601"/>
                <a:gd name="connsiteY0" fmla="*/ 362998 h 658884"/>
                <a:gd name="connsiteX1" fmla="*/ 33322 w 1402601"/>
                <a:gd name="connsiteY1" fmla="*/ 415675 h 658884"/>
                <a:gd name="connsiteX2" fmla="*/ 82647 w 1402601"/>
                <a:gd name="connsiteY2" fmla="*/ 453580 h 658884"/>
                <a:gd name="connsiteX3" fmla="*/ 125721 w 1402601"/>
                <a:gd name="connsiteY3" fmla="*/ 486446 h 658884"/>
                <a:gd name="connsiteX4" fmla="*/ 244322 w 1402601"/>
                <a:gd name="connsiteY4" fmla="*/ 532410 h 658884"/>
                <a:gd name="connsiteX5" fmla="*/ 528636 w 1402601"/>
                <a:gd name="connsiteY5" fmla="*/ 574845 h 658884"/>
                <a:gd name="connsiteX6" fmla="*/ 637477 w 1402601"/>
                <a:gd name="connsiteY6" fmla="*/ 571482 h 658884"/>
                <a:gd name="connsiteX7" fmla="*/ 669880 w 1402601"/>
                <a:gd name="connsiteY7" fmla="*/ 570987 h 658884"/>
                <a:gd name="connsiteX8" fmla="*/ 705743 w 1402601"/>
                <a:gd name="connsiteY8" fmla="*/ 584908 h 658884"/>
                <a:gd name="connsiteX9" fmla="*/ 741319 w 1402601"/>
                <a:gd name="connsiteY9" fmla="*/ 560581 h 658884"/>
                <a:gd name="connsiteX10" fmla="*/ 798528 w 1402601"/>
                <a:gd name="connsiteY10" fmla="*/ 559414 h 658884"/>
                <a:gd name="connsiteX11" fmla="*/ 841266 w 1402601"/>
                <a:gd name="connsiteY11" fmla="*/ 551534 h 658884"/>
                <a:gd name="connsiteX12" fmla="*/ 885399 w 1402601"/>
                <a:gd name="connsiteY12" fmla="*/ 533755 h 658884"/>
                <a:gd name="connsiteX13" fmla="*/ 905013 w 1402601"/>
                <a:gd name="connsiteY13" fmla="*/ 472031 h 658884"/>
                <a:gd name="connsiteX14" fmla="*/ 918426 w 1402601"/>
                <a:gd name="connsiteY14" fmla="*/ 412476 h 658884"/>
                <a:gd name="connsiteX15" fmla="*/ 965539 w 1402601"/>
                <a:gd name="connsiteY15" fmla="*/ 408619 h 658884"/>
                <a:gd name="connsiteX16" fmla="*/ 993230 w 1402601"/>
                <a:gd name="connsiteY16" fmla="*/ 371730 h 658884"/>
                <a:gd name="connsiteX17" fmla="*/ 1019719 w 1402601"/>
                <a:gd name="connsiteY17" fmla="*/ 375423 h 658884"/>
                <a:gd name="connsiteX18" fmla="*/ 1026786 w 1402601"/>
                <a:gd name="connsiteY18" fmla="*/ 365181 h 658884"/>
                <a:gd name="connsiteX19" fmla="*/ 1033661 w 1402601"/>
                <a:gd name="connsiteY19" fmla="*/ 390003 h 658884"/>
                <a:gd name="connsiteX20" fmla="*/ 1002124 w 1402601"/>
                <a:gd name="connsiteY20" fmla="*/ 427413 h 658884"/>
                <a:gd name="connsiteX21" fmla="*/ 965539 w 1402601"/>
                <a:gd name="connsiteY21" fmla="*/ 482589 h 658884"/>
                <a:gd name="connsiteX22" fmla="*/ 918426 w 1402601"/>
                <a:gd name="connsiteY22" fmla="*/ 486446 h 658884"/>
                <a:gd name="connsiteX23" fmla="*/ 905013 w 1402601"/>
                <a:gd name="connsiteY23" fmla="*/ 545988 h 658884"/>
                <a:gd name="connsiteX24" fmla="*/ 885399 w 1402601"/>
                <a:gd name="connsiteY24" fmla="*/ 607712 h 658884"/>
                <a:gd name="connsiteX25" fmla="*/ 841266 w 1402601"/>
                <a:gd name="connsiteY25" fmla="*/ 625490 h 658884"/>
                <a:gd name="connsiteX26" fmla="*/ 798528 w 1402601"/>
                <a:gd name="connsiteY26" fmla="*/ 633384 h 658884"/>
                <a:gd name="connsiteX27" fmla="*/ 741319 w 1402601"/>
                <a:gd name="connsiteY27" fmla="*/ 634551 h 658884"/>
                <a:gd name="connsiteX28" fmla="*/ 705743 w 1402601"/>
                <a:gd name="connsiteY28" fmla="*/ 658878 h 658884"/>
                <a:gd name="connsiteX29" fmla="*/ 669880 w 1402601"/>
                <a:gd name="connsiteY29" fmla="*/ 644957 h 658884"/>
                <a:gd name="connsiteX30" fmla="*/ 637477 w 1402601"/>
                <a:gd name="connsiteY30" fmla="*/ 645452 h 658884"/>
                <a:gd name="connsiteX31" fmla="*/ 528636 w 1402601"/>
                <a:gd name="connsiteY31" fmla="*/ 648815 h 658884"/>
                <a:gd name="connsiteX32" fmla="*/ 244322 w 1402601"/>
                <a:gd name="connsiteY32" fmla="*/ 606380 h 658884"/>
                <a:gd name="connsiteX33" fmla="*/ 125721 w 1402601"/>
                <a:gd name="connsiteY33" fmla="*/ 560416 h 658884"/>
                <a:gd name="connsiteX34" fmla="*/ 82647 w 1402601"/>
                <a:gd name="connsiteY34" fmla="*/ 527550 h 658884"/>
                <a:gd name="connsiteX35" fmla="*/ 33322 w 1402601"/>
                <a:gd name="connsiteY35" fmla="*/ 489631 h 658884"/>
                <a:gd name="connsiteX36" fmla="*/ 3467 w 1402601"/>
                <a:gd name="connsiteY36" fmla="*/ 362998 h 658884"/>
                <a:gd name="connsiteX37" fmla="*/ 881175 w 1402601"/>
                <a:gd name="connsiteY37" fmla="*/ 50319 h 658884"/>
                <a:gd name="connsiteX38" fmla="*/ 931493 w 1402601"/>
                <a:gd name="connsiteY38" fmla="*/ 73802 h 658884"/>
                <a:gd name="connsiteX39" fmla="*/ 922640 w 1402601"/>
                <a:gd name="connsiteY39" fmla="*/ 93460 h 658884"/>
                <a:gd name="connsiteX40" fmla="*/ 920298 w 1402601"/>
                <a:gd name="connsiteY40" fmla="*/ 95370 h 658884"/>
                <a:gd name="connsiteX41" fmla="*/ 938308 w 1402601"/>
                <a:gd name="connsiteY41" fmla="*/ 100116 h 658884"/>
                <a:gd name="connsiteX42" fmla="*/ 1029060 w 1402601"/>
                <a:gd name="connsiteY42" fmla="*/ 122946 h 658884"/>
                <a:gd name="connsiteX43" fmla="*/ 1124842 w 1402601"/>
                <a:gd name="connsiteY43" fmla="*/ 71122 h 658884"/>
                <a:gd name="connsiteX44" fmla="*/ 1178193 w 1402601"/>
                <a:gd name="connsiteY44" fmla="*/ 76153 h 658884"/>
                <a:gd name="connsiteX45" fmla="*/ 1145815 w 1402601"/>
                <a:gd name="connsiteY45" fmla="*/ 123956 h 658884"/>
                <a:gd name="connsiteX46" fmla="*/ 1089275 w 1402601"/>
                <a:gd name="connsiteY46" fmla="*/ 168068 h 658884"/>
                <a:gd name="connsiteX47" fmla="*/ 999060 w 1402601"/>
                <a:gd name="connsiteY47" fmla="*/ 161854 h 658884"/>
                <a:gd name="connsiteX48" fmla="*/ 907655 w 1402601"/>
                <a:gd name="connsiteY48" fmla="*/ 224923 h 658884"/>
                <a:gd name="connsiteX49" fmla="*/ 799116 w 1402601"/>
                <a:gd name="connsiteY49" fmla="*/ 200777 h 658884"/>
                <a:gd name="connsiteX50" fmla="*/ 698469 w 1402601"/>
                <a:gd name="connsiteY50" fmla="*/ 209325 h 658884"/>
                <a:gd name="connsiteX51" fmla="*/ 530416 w 1402601"/>
                <a:gd name="connsiteY51" fmla="*/ 273908 h 658884"/>
                <a:gd name="connsiteX52" fmla="*/ 448255 w 1402601"/>
                <a:gd name="connsiteY52" fmla="*/ 269540 h 658884"/>
                <a:gd name="connsiteX53" fmla="*/ 343553 w 1402601"/>
                <a:gd name="connsiteY53" fmla="*/ 228282 h 658884"/>
                <a:gd name="connsiteX54" fmla="*/ 236906 w 1402601"/>
                <a:gd name="connsiteY54" fmla="*/ 219561 h 658884"/>
                <a:gd name="connsiteX55" fmla="*/ 149826 w 1402601"/>
                <a:gd name="connsiteY55" fmla="*/ 233818 h 658884"/>
                <a:gd name="connsiteX56" fmla="*/ 10638 w 1402601"/>
                <a:gd name="connsiteY56" fmla="*/ 323887 h 658884"/>
                <a:gd name="connsiteX57" fmla="*/ 39719 w 1402601"/>
                <a:gd name="connsiteY57" fmla="*/ 143433 h 658884"/>
                <a:gd name="connsiteX58" fmla="*/ 195447 w 1402601"/>
                <a:gd name="connsiteY58" fmla="*/ 73125 h 658884"/>
                <a:gd name="connsiteX59" fmla="*/ 290257 w 1402601"/>
                <a:gd name="connsiteY59" fmla="*/ 66596 h 658884"/>
                <a:gd name="connsiteX60" fmla="*/ 408472 w 1402601"/>
                <a:gd name="connsiteY60" fmla="*/ 83029 h 658884"/>
                <a:gd name="connsiteX61" fmla="*/ 526903 w 1402601"/>
                <a:gd name="connsiteY61" fmla="*/ 129491 h 658884"/>
                <a:gd name="connsiteX62" fmla="*/ 617659 w 1402601"/>
                <a:gd name="connsiteY62" fmla="*/ 139727 h 658884"/>
                <a:gd name="connsiteX63" fmla="*/ 797603 w 1402601"/>
                <a:gd name="connsiteY63" fmla="*/ 92255 h 658884"/>
                <a:gd name="connsiteX64" fmla="*/ 854656 w 1402601"/>
                <a:gd name="connsiteY64" fmla="*/ 95250 h 658884"/>
                <a:gd name="connsiteX65" fmla="*/ 870794 w 1402601"/>
                <a:gd name="connsiteY65" fmla="*/ 94288 h 658884"/>
                <a:gd name="connsiteX66" fmla="*/ 870083 w 1402601"/>
                <a:gd name="connsiteY66" fmla="*/ 90617 h 658884"/>
                <a:gd name="connsiteX67" fmla="*/ 875304 w 1402601"/>
                <a:gd name="connsiteY67" fmla="*/ 58201 h 658884"/>
                <a:gd name="connsiteX68" fmla="*/ 881175 w 1402601"/>
                <a:gd name="connsiteY68" fmla="*/ 50319 h 658884"/>
                <a:gd name="connsiteX69" fmla="*/ 1324400 w 1402601"/>
                <a:gd name="connsiteY69" fmla="*/ 658 h 658884"/>
                <a:gd name="connsiteX70" fmla="*/ 1355467 w 1402601"/>
                <a:gd name="connsiteY70" fmla="*/ 10820 h 658884"/>
                <a:gd name="connsiteX71" fmla="*/ 1402601 w 1402601"/>
                <a:gd name="connsiteY71" fmla="*/ 32121 h 658884"/>
                <a:gd name="connsiteX72" fmla="*/ 1394721 w 1402601"/>
                <a:gd name="connsiteY72" fmla="*/ 70199 h 658884"/>
                <a:gd name="connsiteX73" fmla="*/ 1328464 w 1402601"/>
                <a:gd name="connsiteY73" fmla="*/ 122190 h 658884"/>
                <a:gd name="connsiteX74" fmla="*/ 1214577 w 1402601"/>
                <a:gd name="connsiteY74" fmla="*/ 80427 h 658884"/>
                <a:gd name="connsiteX75" fmla="*/ 1204681 w 1402601"/>
                <a:gd name="connsiteY75" fmla="*/ 76736 h 658884"/>
                <a:gd name="connsiteX76" fmla="*/ 1229843 w 1402601"/>
                <a:gd name="connsiteY76" fmla="*/ 79588 h 658884"/>
                <a:gd name="connsiteX77" fmla="*/ 1288715 w 1402601"/>
                <a:gd name="connsiteY77" fmla="*/ 42691 h 658884"/>
                <a:gd name="connsiteX78" fmla="*/ 1324400 w 1402601"/>
                <a:gd name="connsiteY78" fmla="*/ 658 h 658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1402601" h="658884">
                  <a:moveTo>
                    <a:pt x="3467" y="362998"/>
                  </a:moveTo>
                  <a:cubicBezTo>
                    <a:pt x="8179" y="383797"/>
                    <a:pt x="17553" y="402084"/>
                    <a:pt x="33322" y="415675"/>
                  </a:cubicBezTo>
                  <a:cubicBezTo>
                    <a:pt x="52263" y="431944"/>
                    <a:pt x="66349" y="434621"/>
                    <a:pt x="82647" y="453580"/>
                  </a:cubicBezTo>
                  <a:cubicBezTo>
                    <a:pt x="98415" y="471853"/>
                    <a:pt x="102598" y="476054"/>
                    <a:pt x="125721" y="486446"/>
                  </a:cubicBezTo>
                  <a:cubicBezTo>
                    <a:pt x="164133" y="503731"/>
                    <a:pt x="205093" y="517144"/>
                    <a:pt x="244322" y="532410"/>
                  </a:cubicBezTo>
                  <a:cubicBezTo>
                    <a:pt x="337058" y="568461"/>
                    <a:pt x="430515" y="577522"/>
                    <a:pt x="528636" y="574845"/>
                  </a:cubicBezTo>
                  <a:cubicBezTo>
                    <a:pt x="567192" y="573843"/>
                    <a:pt x="598921" y="567459"/>
                    <a:pt x="637477" y="571482"/>
                  </a:cubicBezTo>
                  <a:cubicBezTo>
                    <a:pt x="648534" y="572662"/>
                    <a:pt x="658774" y="569134"/>
                    <a:pt x="669880" y="570987"/>
                  </a:cubicBezTo>
                  <a:cubicBezTo>
                    <a:pt x="680744" y="572827"/>
                    <a:pt x="696032" y="585402"/>
                    <a:pt x="705743" y="584908"/>
                  </a:cubicBezTo>
                  <a:cubicBezTo>
                    <a:pt x="725214" y="584071"/>
                    <a:pt x="723867" y="567802"/>
                    <a:pt x="741319" y="560581"/>
                  </a:cubicBezTo>
                  <a:cubicBezTo>
                    <a:pt x="758097" y="553717"/>
                    <a:pt x="781413" y="559744"/>
                    <a:pt x="798528" y="559414"/>
                  </a:cubicBezTo>
                  <a:cubicBezTo>
                    <a:pt x="816123" y="558906"/>
                    <a:pt x="825497" y="553881"/>
                    <a:pt x="841266" y="551534"/>
                  </a:cubicBezTo>
                  <a:cubicBezTo>
                    <a:pt x="866794" y="547676"/>
                    <a:pt x="869967" y="553044"/>
                    <a:pt x="885399" y="533755"/>
                  </a:cubicBezTo>
                  <a:cubicBezTo>
                    <a:pt x="896985" y="519326"/>
                    <a:pt x="902177" y="489810"/>
                    <a:pt x="905013" y="472031"/>
                  </a:cubicBezTo>
                  <a:cubicBezTo>
                    <a:pt x="907369" y="456930"/>
                    <a:pt x="896456" y="425560"/>
                    <a:pt x="918426" y="412476"/>
                  </a:cubicBezTo>
                  <a:cubicBezTo>
                    <a:pt x="927656" y="406944"/>
                    <a:pt x="952319" y="414494"/>
                    <a:pt x="965539" y="408619"/>
                  </a:cubicBezTo>
                  <a:cubicBezTo>
                    <a:pt x="987365" y="398899"/>
                    <a:pt x="988038" y="386996"/>
                    <a:pt x="993230" y="371730"/>
                  </a:cubicBezTo>
                  <a:cubicBezTo>
                    <a:pt x="1001643" y="372059"/>
                    <a:pt x="1010537" y="372732"/>
                    <a:pt x="1019719" y="375423"/>
                  </a:cubicBezTo>
                  <a:cubicBezTo>
                    <a:pt x="1022075" y="371894"/>
                    <a:pt x="1024431" y="368545"/>
                    <a:pt x="1026786" y="365181"/>
                  </a:cubicBezTo>
                  <a:cubicBezTo>
                    <a:pt x="1028613" y="362669"/>
                    <a:pt x="1032315" y="392693"/>
                    <a:pt x="1033661" y="390003"/>
                  </a:cubicBezTo>
                  <a:cubicBezTo>
                    <a:pt x="1030296" y="405612"/>
                    <a:pt x="1010681" y="414659"/>
                    <a:pt x="1002124" y="427413"/>
                  </a:cubicBezTo>
                  <a:cubicBezTo>
                    <a:pt x="985538" y="451905"/>
                    <a:pt x="995249" y="469340"/>
                    <a:pt x="965539" y="482589"/>
                  </a:cubicBezTo>
                  <a:cubicBezTo>
                    <a:pt x="952126" y="488629"/>
                    <a:pt x="927464" y="480914"/>
                    <a:pt x="918426" y="486446"/>
                  </a:cubicBezTo>
                  <a:cubicBezTo>
                    <a:pt x="896648" y="499530"/>
                    <a:pt x="907369" y="530900"/>
                    <a:pt x="905013" y="545988"/>
                  </a:cubicBezTo>
                  <a:cubicBezTo>
                    <a:pt x="902177" y="563945"/>
                    <a:pt x="896985" y="593296"/>
                    <a:pt x="885399" y="607712"/>
                  </a:cubicBezTo>
                  <a:cubicBezTo>
                    <a:pt x="869967" y="627179"/>
                    <a:pt x="866794" y="621646"/>
                    <a:pt x="841266" y="625490"/>
                  </a:cubicBezTo>
                  <a:cubicBezTo>
                    <a:pt x="825497" y="628016"/>
                    <a:pt x="815931" y="633041"/>
                    <a:pt x="798528" y="633384"/>
                  </a:cubicBezTo>
                  <a:cubicBezTo>
                    <a:pt x="781413" y="633878"/>
                    <a:pt x="758097" y="627673"/>
                    <a:pt x="741319" y="634551"/>
                  </a:cubicBezTo>
                  <a:cubicBezTo>
                    <a:pt x="723867" y="641759"/>
                    <a:pt x="725214" y="658027"/>
                    <a:pt x="705743" y="658878"/>
                  </a:cubicBezTo>
                  <a:cubicBezTo>
                    <a:pt x="696032" y="659208"/>
                    <a:pt x="680744" y="646632"/>
                    <a:pt x="669880" y="644957"/>
                  </a:cubicBezTo>
                  <a:cubicBezTo>
                    <a:pt x="658967" y="643104"/>
                    <a:pt x="648534" y="646632"/>
                    <a:pt x="637477" y="645452"/>
                  </a:cubicBezTo>
                  <a:cubicBezTo>
                    <a:pt x="598921" y="641429"/>
                    <a:pt x="567192" y="647799"/>
                    <a:pt x="528636" y="648815"/>
                  </a:cubicBezTo>
                  <a:cubicBezTo>
                    <a:pt x="430515" y="651327"/>
                    <a:pt x="337058" y="642431"/>
                    <a:pt x="244322" y="606380"/>
                  </a:cubicBezTo>
                  <a:cubicBezTo>
                    <a:pt x="205093" y="591114"/>
                    <a:pt x="164133" y="577687"/>
                    <a:pt x="125721" y="560416"/>
                  </a:cubicBezTo>
                  <a:cubicBezTo>
                    <a:pt x="102598" y="550024"/>
                    <a:pt x="98415" y="545988"/>
                    <a:pt x="82647" y="527550"/>
                  </a:cubicBezTo>
                  <a:cubicBezTo>
                    <a:pt x="66349" y="508591"/>
                    <a:pt x="52263" y="505900"/>
                    <a:pt x="33322" y="489631"/>
                  </a:cubicBezTo>
                  <a:cubicBezTo>
                    <a:pt x="294" y="461295"/>
                    <a:pt x="-4753" y="411817"/>
                    <a:pt x="3467" y="362998"/>
                  </a:cubicBezTo>
                  <a:close/>
                  <a:moveTo>
                    <a:pt x="881175" y="50319"/>
                  </a:moveTo>
                  <a:cubicBezTo>
                    <a:pt x="899123" y="56356"/>
                    <a:pt x="919418" y="64743"/>
                    <a:pt x="931493" y="73802"/>
                  </a:cubicBezTo>
                  <a:cubicBezTo>
                    <a:pt x="929984" y="82272"/>
                    <a:pt x="926807" y="88499"/>
                    <a:pt x="922640" y="93460"/>
                  </a:cubicBezTo>
                  <a:lnTo>
                    <a:pt x="920298" y="95370"/>
                  </a:lnTo>
                  <a:lnTo>
                    <a:pt x="938308" y="100116"/>
                  </a:lnTo>
                  <a:cubicBezTo>
                    <a:pt x="968270" y="111975"/>
                    <a:pt x="997114" y="131380"/>
                    <a:pt x="1029060" y="122946"/>
                  </a:cubicBezTo>
                  <a:cubicBezTo>
                    <a:pt x="1064140" y="113720"/>
                    <a:pt x="1087113" y="79339"/>
                    <a:pt x="1124842" y="71122"/>
                  </a:cubicBezTo>
                  <a:cubicBezTo>
                    <a:pt x="1143112" y="67100"/>
                    <a:pt x="1160247" y="71453"/>
                    <a:pt x="1178193" y="76153"/>
                  </a:cubicBezTo>
                  <a:cubicBezTo>
                    <a:pt x="1161058" y="75822"/>
                    <a:pt x="1157923" y="91246"/>
                    <a:pt x="1145815" y="123956"/>
                  </a:cubicBezTo>
                  <a:cubicBezTo>
                    <a:pt x="1132572" y="160009"/>
                    <a:pt x="1126031" y="165544"/>
                    <a:pt x="1089275" y="168068"/>
                  </a:cubicBezTo>
                  <a:cubicBezTo>
                    <a:pt x="1053924" y="170418"/>
                    <a:pt x="1029438" y="151792"/>
                    <a:pt x="999060" y="161854"/>
                  </a:cubicBezTo>
                  <a:cubicBezTo>
                    <a:pt x="963979" y="173603"/>
                    <a:pt x="940358" y="212353"/>
                    <a:pt x="907655" y="224923"/>
                  </a:cubicBezTo>
                  <a:cubicBezTo>
                    <a:pt x="867872" y="240189"/>
                    <a:pt x="836845" y="201787"/>
                    <a:pt x="799116" y="200777"/>
                  </a:cubicBezTo>
                  <a:cubicBezTo>
                    <a:pt x="766738" y="199941"/>
                    <a:pt x="734901" y="218551"/>
                    <a:pt x="698469" y="209325"/>
                  </a:cubicBezTo>
                  <a:cubicBezTo>
                    <a:pt x="665928" y="273072"/>
                    <a:pt x="596524" y="265344"/>
                    <a:pt x="530416" y="273908"/>
                  </a:cubicBezTo>
                  <a:cubicBezTo>
                    <a:pt x="498579" y="277930"/>
                    <a:pt x="479930" y="282299"/>
                    <a:pt x="448255" y="269540"/>
                  </a:cubicBezTo>
                  <a:cubicBezTo>
                    <a:pt x="417390" y="256970"/>
                    <a:pt x="376472" y="232651"/>
                    <a:pt x="343553" y="228282"/>
                  </a:cubicBezTo>
                  <a:cubicBezTo>
                    <a:pt x="310689" y="224087"/>
                    <a:pt x="273122" y="219892"/>
                    <a:pt x="236906" y="219561"/>
                  </a:cubicBezTo>
                  <a:cubicBezTo>
                    <a:pt x="202366" y="219229"/>
                    <a:pt x="180907" y="219734"/>
                    <a:pt x="149826" y="233818"/>
                  </a:cubicBezTo>
                  <a:cubicBezTo>
                    <a:pt x="99178" y="256796"/>
                    <a:pt x="30097" y="270376"/>
                    <a:pt x="10638" y="323887"/>
                  </a:cubicBezTo>
                  <a:cubicBezTo>
                    <a:pt x="20314" y="263736"/>
                    <a:pt x="30043" y="203584"/>
                    <a:pt x="39719" y="143433"/>
                  </a:cubicBezTo>
                  <a:cubicBezTo>
                    <a:pt x="56962" y="95126"/>
                    <a:pt x="153718" y="85931"/>
                    <a:pt x="195447" y="73125"/>
                  </a:cubicBezTo>
                  <a:cubicBezTo>
                    <a:pt x="237230" y="60318"/>
                    <a:pt x="252149" y="63567"/>
                    <a:pt x="290257" y="66596"/>
                  </a:cubicBezTo>
                  <a:cubicBezTo>
                    <a:pt x="330148" y="69781"/>
                    <a:pt x="371931" y="76484"/>
                    <a:pt x="408472" y="83029"/>
                  </a:cubicBezTo>
                  <a:cubicBezTo>
                    <a:pt x="444904" y="89574"/>
                    <a:pt x="491822" y="115392"/>
                    <a:pt x="526903" y="129491"/>
                  </a:cubicBezTo>
                  <a:cubicBezTo>
                    <a:pt x="562794" y="143748"/>
                    <a:pt x="582902" y="141067"/>
                    <a:pt x="617659" y="139727"/>
                  </a:cubicBezTo>
                  <a:cubicBezTo>
                    <a:pt x="689766" y="136872"/>
                    <a:pt x="766738" y="149284"/>
                    <a:pt x="797603" y="92255"/>
                  </a:cubicBezTo>
                  <a:cubicBezTo>
                    <a:pt x="818062" y="97957"/>
                    <a:pt x="836683" y="97117"/>
                    <a:pt x="854656" y="95250"/>
                  </a:cubicBezTo>
                  <a:lnTo>
                    <a:pt x="870794" y="94288"/>
                  </a:lnTo>
                  <a:lnTo>
                    <a:pt x="870083" y="90617"/>
                  </a:lnTo>
                  <a:cubicBezTo>
                    <a:pt x="868427" y="80134"/>
                    <a:pt x="868679" y="69608"/>
                    <a:pt x="875304" y="58201"/>
                  </a:cubicBezTo>
                  <a:cubicBezTo>
                    <a:pt x="876982" y="55182"/>
                    <a:pt x="878995" y="52667"/>
                    <a:pt x="881175" y="50319"/>
                  </a:cubicBezTo>
                  <a:close/>
                  <a:moveTo>
                    <a:pt x="1324400" y="658"/>
                  </a:moveTo>
                  <a:cubicBezTo>
                    <a:pt x="1331997" y="1994"/>
                    <a:pt x="1341965" y="5369"/>
                    <a:pt x="1355467" y="10820"/>
                  </a:cubicBezTo>
                  <a:cubicBezTo>
                    <a:pt x="1365702" y="14847"/>
                    <a:pt x="1383313" y="23403"/>
                    <a:pt x="1402601" y="32121"/>
                  </a:cubicBezTo>
                  <a:lnTo>
                    <a:pt x="1394721" y="70199"/>
                  </a:lnTo>
                  <a:cubicBezTo>
                    <a:pt x="1350436" y="62985"/>
                    <a:pt x="1361844" y="112801"/>
                    <a:pt x="1328464" y="122190"/>
                  </a:cubicBezTo>
                  <a:cubicBezTo>
                    <a:pt x="1306161" y="128397"/>
                    <a:pt x="1238062" y="89990"/>
                    <a:pt x="1214577" y="80427"/>
                  </a:cubicBezTo>
                  <a:cubicBezTo>
                    <a:pt x="1210884" y="78917"/>
                    <a:pt x="1207870" y="77911"/>
                    <a:pt x="1204681" y="76736"/>
                  </a:cubicBezTo>
                  <a:cubicBezTo>
                    <a:pt x="1212561" y="78414"/>
                    <a:pt x="1220954" y="79420"/>
                    <a:pt x="1229843" y="79588"/>
                  </a:cubicBezTo>
                  <a:cubicBezTo>
                    <a:pt x="1270096" y="79924"/>
                    <a:pt x="1276803" y="75394"/>
                    <a:pt x="1288715" y="42691"/>
                  </a:cubicBezTo>
                  <a:cubicBezTo>
                    <a:pt x="1300164" y="10991"/>
                    <a:pt x="1301609" y="-3351"/>
                    <a:pt x="1324400" y="65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AC936744-3C3A-4A48-B07F-598E786830AB}"/>
                </a:ext>
              </a:extLst>
            </p:cNvPr>
            <p:cNvSpPr/>
            <p:nvPr/>
          </p:nvSpPr>
          <p:spPr>
            <a:xfrm>
              <a:off x="1626487" y="1781150"/>
              <a:ext cx="1419138" cy="379289"/>
            </a:xfrm>
            <a:custGeom>
              <a:avLst/>
              <a:gdLst>
                <a:gd name="connsiteX0" fmla="*/ 141 w 21214"/>
                <a:gd name="connsiteY0" fmla="*/ 7471 h 21460"/>
                <a:gd name="connsiteX1" fmla="*/ 813 w 21214"/>
                <a:gd name="connsiteY1" fmla="*/ 7661 h 21460"/>
                <a:gd name="connsiteX2" fmla="*/ 1733 w 21214"/>
                <a:gd name="connsiteY2" fmla="*/ 7338 h 21460"/>
                <a:gd name="connsiteX3" fmla="*/ 2405 w 21214"/>
                <a:gd name="connsiteY3" fmla="*/ 7253 h 21460"/>
                <a:gd name="connsiteX4" fmla="*/ 3573 w 21214"/>
                <a:gd name="connsiteY4" fmla="*/ 6655 h 21460"/>
                <a:gd name="connsiteX5" fmla="*/ 4970 w 21214"/>
                <a:gd name="connsiteY5" fmla="*/ 8638 h 21460"/>
                <a:gd name="connsiteX6" fmla="*/ 7961 w 21214"/>
                <a:gd name="connsiteY6" fmla="*/ 12520 h 21460"/>
                <a:gd name="connsiteX7" fmla="*/ 8573 w 21214"/>
                <a:gd name="connsiteY7" fmla="*/ 16591 h 21460"/>
                <a:gd name="connsiteX8" fmla="*/ 8696 w 21214"/>
                <a:gd name="connsiteY8" fmla="*/ 18338 h 21460"/>
                <a:gd name="connsiteX9" fmla="*/ 9290 w 21214"/>
                <a:gd name="connsiteY9" fmla="*/ 17958 h 21460"/>
                <a:gd name="connsiteX10" fmla="*/ 10541 w 21214"/>
                <a:gd name="connsiteY10" fmla="*/ 17749 h 21460"/>
                <a:gd name="connsiteX11" fmla="*/ 11190 w 21214"/>
                <a:gd name="connsiteY11" fmla="*/ 15453 h 21460"/>
                <a:gd name="connsiteX12" fmla="*/ 12875 w 21214"/>
                <a:gd name="connsiteY12" fmla="*/ 17436 h 21460"/>
                <a:gd name="connsiteX13" fmla="*/ 13868 w 21214"/>
                <a:gd name="connsiteY13" fmla="*/ 15965 h 21460"/>
                <a:gd name="connsiteX14" fmla="*/ 15042 w 21214"/>
                <a:gd name="connsiteY14" fmla="*/ 14636 h 21460"/>
                <a:gd name="connsiteX15" fmla="*/ 16080 w 21214"/>
                <a:gd name="connsiteY15" fmla="*/ 13497 h 21460"/>
                <a:gd name="connsiteX16" fmla="*/ 17072 w 21214"/>
                <a:gd name="connsiteY16" fmla="*/ 13308 h 21460"/>
                <a:gd name="connsiteX17" fmla="*/ 18128 w 21214"/>
                <a:gd name="connsiteY17" fmla="*/ 14874 h 21460"/>
                <a:gd name="connsiteX18" fmla="*/ 20395 w 21214"/>
                <a:gd name="connsiteY18" fmla="*/ 17531 h 21460"/>
                <a:gd name="connsiteX19" fmla="*/ 20450 w 21214"/>
                <a:gd name="connsiteY19" fmla="*/ 19904 h 21460"/>
                <a:gd name="connsiteX20" fmla="*/ 20653 w 21214"/>
                <a:gd name="connsiteY20" fmla="*/ 21460 h 21460"/>
                <a:gd name="connsiteX21" fmla="*/ 20748 w 21214"/>
                <a:gd name="connsiteY21" fmla="*/ 19733 h 21460"/>
                <a:gd name="connsiteX22" fmla="*/ 21104 w 21214"/>
                <a:gd name="connsiteY22" fmla="*/ 12596 h 21460"/>
                <a:gd name="connsiteX23" fmla="*/ 20595 w 21214"/>
                <a:gd name="connsiteY23" fmla="*/ 9512 h 21460"/>
                <a:gd name="connsiteX24" fmla="*/ 20593 w 21214"/>
                <a:gd name="connsiteY24" fmla="*/ 6978 h 21460"/>
                <a:gd name="connsiteX25" fmla="*/ 18574 w 21214"/>
                <a:gd name="connsiteY25" fmla="*/ 4757 h 21460"/>
                <a:gd name="connsiteX26" fmla="*/ 17639 w 21214"/>
                <a:gd name="connsiteY26" fmla="*/ 3371 h 21460"/>
                <a:gd name="connsiteX27" fmla="*/ 16726 w 21214"/>
                <a:gd name="connsiteY27" fmla="*/ 3855 h 21460"/>
                <a:gd name="connsiteX28" fmla="*/ 15754 w 21214"/>
                <a:gd name="connsiteY28" fmla="*/ 5374 h 21460"/>
                <a:gd name="connsiteX29" fmla="*/ 14655 w 21214"/>
                <a:gd name="connsiteY29" fmla="*/ 7139 h 21460"/>
                <a:gd name="connsiteX30" fmla="*/ 13720 w 21214"/>
                <a:gd name="connsiteY30" fmla="*/ 8999 h 21460"/>
                <a:gd name="connsiteX31" fmla="*/ 12218 w 21214"/>
                <a:gd name="connsiteY31" fmla="*/ 7338 h 21460"/>
                <a:gd name="connsiteX32" fmla="*/ 11579 w 21214"/>
                <a:gd name="connsiteY32" fmla="*/ 9996 h 21460"/>
                <a:gd name="connsiteX33" fmla="*/ 10431 w 21214"/>
                <a:gd name="connsiteY33" fmla="*/ 10575 h 21460"/>
                <a:gd name="connsiteX34" fmla="*/ 9879 w 21214"/>
                <a:gd name="connsiteY34" fmla="*/ 11153 h 21460"/>
                <a:gd name="connsiteX35" fmla="*/ 9801 w 21214"/>
                <a:gd name="connsiteY35" fmla="*/ 9312 h 21460"/>
                <a:gd name="connsiteX36" fmla="*/ 9322 w 21214"/>
                <a:gd name="connsiteY36" fmla="*/ 5099 h 21460"/>
                <a:gd name="connsiteX37" fmla="*/ 6665 w 21214"/>
                <a:gd name="connsiteY37" fmla="*/ 1758 h 21460"/>
                <a:gd name="connsiteX38" fmla="*/ 5426 w 21214"/>
                <a:gd name="connsiteY38" fmla="*/ 21 h 21460"/>
                <a:gd name="connsiteX39" fmla="*/ 4348 w 21214"/>
                <a:gd name="connsiteY39" fmla="*/ 999 h 21460"/>
                <a:gd name="connsiteX40" fmla="*/ 3731 w 21214"/>
                <a:gd name="connsiteY40" fmla="*/ 1284 h 21460"/>
                <a:gd name="connsiteX41" fmla="*/ 2884 w 21214"/>
                <a:gd name="connsiteY41" fmla="*/ 1901 h 21460"/>
                <a:gd name="connsiteX42" fmla="*/ 1337 w 21214"/>
                <a:gd name="connsiteY42" fmla="*/ 631 h 21460"/>
                <a:gd name="connsiteX43" fmla="*/ 259 w 21214"/>
                <a:gd name="connsiteY43" fmla="*/ 2309 h 21460"/>
                <a:gd name="connsiteX44" fmla="*/ 226 w 21214"/>
                <a:gd name="connsiteY44" fmla="*/ 7063 h 21460"/>
                <a:gd name="connsiteX45" fmla="*/ 141 w 21214"/>
                <a:gd name="connsiteY45" fmla="*/ 7471 h 21460"/>
                <a:gd name="connsiteX0" fmla="*/ 141 w 21214"/>
                <a:gd name="connsiteY0" fmla="*/ 7471 h 21460"/>
                <a:gd name="connsiteX1" fmla="*/ 813 w 21214"/>
                <a:gd name="connsiteY1" fmla="*/ 7661 h 21460"/>
                <a:gd name="connsiteX2" fmla="*/ 1733 w 21214"/>
                <a:gd name="connsiteY2" fmla="*/ 7338 h 21460"/>
                <a:gd name="connsiteX3" fmla="*/ 2405 w 21214"/>
                <a:gd name="connsiteY3" fmla="*/ 7253 h 21460"/>
                <a:gd name="connsiteX4" fmla="*/ 3573 w 21214"/>
                <a:gd name="connsiteY4" fmla="*/ 6655 h 21460"/>
                <a:gd name="connsiteX5" fmla="*/ 4970 w 21214"/>
                <a:gd name="connsiteY5" fmla="*/ 8638 h 21460"/>
                <a:gd name="connsiteX6" fmla="*/ 7961 w 21214"/>
                <a:gd name="connsiteY6" fmla="*/ 12520 h 21460"/>
                <a:gd name="connsiteX7" fmla="*/ 8573 w 21214"/>
                <a:gd name="connsiteY7" fmla="*/ 16591 h 21460"/>
                <a:gd name="connsiteX8" fmla="*/ 8696 w 21214"/>
                <a:gd name="connsiteY8" fmla="*/ 18338 h 21460"/>
                <a:gd name="connsiteX9" fmla="*/ 9290 w 21214"/>
                <a:gd name="connsiteY9" fmla="*/ 17958 h 21460"/>
                <a:gd name="connsiteX10" fmla="*/ 10541 w 21214"/>
                <a:gd name="connsiteY10" fmla="*/ 17749 h 21460"/>
                <a:gd name="connsiteX11" fmla="*/ 11190 w 21214"/>
                <a:gd name="connsiteY11" fmla="*/ 15453 h 21460"/>
                <a:gd name="connsiteX12" fmla="*/ 12875 w 21214"/>
                <a:gd name="connsiteY12" fmla="*/ 17436 h 21460"/>
                <a:gd name="connsiteX13" fmla="*/ 13868 w 21214"/>
                <a:gd name="connsiteY13" fmla="*/ 15965 h 21460"/>
                <a:gd name="connsiteX14" fmla="*/ 15042 w 21214"/>
                <a:gd name="connsiteY14" fmla="*/ 14636 h 21460"/>
                <a:gd name="connsiteX15" fmla="*/ 16080 w 21214"/>
                <a:gd name="connsiteY15" fmla="*/ 13497 h 21460"/>
                <a:gd name="connsiteX16" fmla="*/ 17072 w 21214"/>
                <a:gd name="connsiteY16" fmla="*/ 13308 h 21460"/>
                <a:gd name="connsiteX17" fmla="*/ 18128 w 21214"/>
                <a:gd name="connsiteY17" fmla="*/ 14874 h 21460"/>
                <a:gd name="connsiteX18" fmla="*/ 20395 w 21214"/>
                <a:gd name="connsiteY18" fmla="*/ 17531 h 21460"/>
                <a:gd name="connsiteX19" fmla="*/ 20450 w 21214"/>
                <a:gd name="connsiteY19" fmla="*/ 19904 h 21460"/>
                <a:gd name="connsiteX20" fmla="*/ 20653 w 21214"/>
                <a:gd name="connsiteY20" fmla="*/ 21460 h 21460"/>
                <a:gd name="connsiteX21" fmla="*/ 20748 w 21214"/>
                <a:gd name="connsiteY21" fmla="*/ 19733 h 21460"/>
                <a:gd name="connsiteX22" fmla="*/ 21104 w 21214"/>
                <a:gd name="connsiteY22" fmla="*/ 12596 h 21460"/>
                <a:gd name="connsiteX23" fmla="*/ 20595 w 21214"/>
                <a:gd name="connsiteY23" fmla="*/ 9512 h 21460"/>
                <a:gd name="connsiteX24" fmla="*/ 20593 w 21214"/>
                <a:gd name="connsiteY24" fmla="*/ 6978 h 21460"/>
                <a:gd name="connsiteX25" fmla="*/ 18574 w 21214"/>
                <a:gd name="connsiteY25" fmla="*/ 4757 h 21460"/>
                <a:gd name="connsiteX26" fmla="*/ 17639 w 21214"/>
                <a:gd name="connsiteY26" fmla="*/ 3371 h 21460"/>
                <a:gd name="connsiteX27" fmla="*/ 16726 w 21214"/>
                <a:gd name="connsiteY27" fmla="*/ 3855 h 21460"/>
                <a:gd name="connsiteX28" fmla="*/ 15754 w 21214"/>
                <a:gd name="connsiteY28" fmla="*/ 5374 h 21460"/>
                <a:gd name="connsiteX29" fmla="*/ 14655 w 21214"/>
                <a:gd name="connsiteY29" fmla="*/ 7139 h 21460"/>
                <a:gd name="connsiteX30" fmla="*/ 13720 w 21214"/>
                <a:gd name="connsiteY30" fmla="*/ 8999 h 21460"/>
                <a:gd name="connsiteX31" fmla="*/ 12218 w 21214"/>
                <a:gd name="connsiteY31" fmla="*/ 7338 h 21460"/>
                <a:gd name="connsiteX32" fmla="*/ 11579 w 21214"/>
                <a:gd name="connsiteY32" fmla="*/ 9996 h 21460"/>
                <a:gd name="connsiteX33" fmla="*/ 10431 w 21214"/>
                <a:gd name="connsiteY33" fmla="*/ 10575 h 21460"/>
                <a:gd name="connsiteX34" fmla="*/ 9879 w 21214"/>
                <a:gd name="connsiteY34" fmla="*/ 11153 h 21460"/>
                <a:gd name="connsiteX35" fmla="*/ 9801 w 21214"/>
                <a:gd name="connsiteY35" fmla="*/ 9312 h 21460"/>
                <a:gd name="connsiteX36" fmla="*/ 9322 w 21214"/>
                <a:gd name="connsiteY36" fmla="*/ 5099 h 21460"/>
                <a:gd name="connsiteX37" fmla="*/ 6665 w 21214"/>
                <a:gd name="connsiteY37" fmla="*/ 1758 h 21460"/>
                <a:gd name="connsiteX38" fmla="*/ 5426 w 21214"/>
                <a:gd name="connsiteY38" fmla="*/ 21 h 21460"/>
                <a:gd name="connsiteX39" fmla="*/ 4348 w 21214"/>
                <a:gd name="connsiteY39" fmla="*/ 999 h 21460"/>
                <a:gd name="connsiteX40" fmla="*/ 3731 w 21214"/>
                <a:gd name="connsiteY40" fmla="*/ 1284 h 21460"/>
                <a:gd name="connsiteX41" fmla="*/ 2884 w 21214"/>
                <a:gd name="connsiteY41" fmla="*/ 1901 h 21460"/>
                <a:gd name="connsiteX42" fmla="*/ 1337 w 21214"/>
                <a:gd name="connsiteY42" fmla="*/ 631 h 21460"/>
                <a:gd name="connsiteX43" fmla="*/ 259 w 21214"/>
                <a:gd name="connsiteY43" fmla="*/ 2309 h 21460"/>
                <a:gd name="connsiteX44" fmla="*/ 226 w 21214"/>
                <a:gd name="connsiteY44" fmla="*/ 7063 h 21460"/>
                <a:gd name="connsiteX45" fmla="*/ 141 w 21214"/>
                <a:gd name="connsiteY45" fmla="*/ 7471 h 21460"/>
                <a:gd name="connsiteX0" fmla="*/ 141 w 21214"/>
                <a:gd name="connsiteY0" fmla="*/ 7605 h 21594"/>
                <a:gd name="connsiteX1" fmla="*/ 813 w 21214"/>
                <a:gd name="connsiteY1" fmla="*/ 7795 h 21594"/>
                <a:gd name="connsiteX2" fmla="*/ 1733 w 21214"/>
                <a:gd name="connsiteY2" fmla="*/ 7472 h 21594"/>
                <a:gd name="connsiteX3" fmla="*/ 2405 w 21214"/>
                <a:gd name="connsiteY3" fmla="*/ 7387 h 21594"/>
                <a:gd name="connsiteX4" fmla="*/ 3573 w 21214"/>
                <a:gd name="connsiteY4" fmla="*/ 6789 h 21594"/>
                <a:gd name="connsiteX5" fmla="*/ 4970 w 21214"/>
                <a:gd name="connsiteY5" fmla="*/ 8772 h 21594"/>
                <a:gd name="connsiteX6" fmla="*/ 7961 w 21214"/>
                <a:gd name="connsiteY6" fmla="*/ 12654 h 21594"/>
                <a:gd name="connsiteX7" fmla="*/ 8573 w 21214"/>
                <a:gd name="connsiteY7" fmla="*/ 16725 h 21594"/>
                <a:gd name="connsiteX8" fmla="*/ 8696 w 21214"/>
                <a:gd name="connsiteY8" fmla="*/ 18472 h 21594"/>
                <a:gd name="connsiteX9" fmla="*/ 9290 w 21214"/>
                <a:gd name="connsiteY9" fmla="*/ 18092 h 21594"/>
                <a:gd name="connsiteX10" fmla="*/ 10541 w 21214"/>
                <a:gd name="connsiteY10" fmla="*/ 17883 h 21594"/>
                <a:gd name="connsiteX11" fmla="*/ 11190 w 21214"/>
                <a:gd name="connsiteY11" fmla="*/ 15587 h 21594"/>
                <a:gd name="connsiteX12" fmla="*/ 12875 w 21214"/>
                <a:gd name="connsiteY12" fmla="*/ 17570 h 21594"/>
                <a:gd name="connsiteX13" fmla="*/ 13868 w 21214"/>
                <a:gd name="connsiteY13" fmla="*/ 16099 h 21594"/>
                <a:gd name="connsiteX14" fmla="*/ 15042 w 21214"/>
                <a:gd name="connsiteY14" fmla="*/ 14770 h 21594"/>
                <a:gd name="connsiteX15" fmla="*/ 16080 w 21214"/>
                <a:gd name="connsiteY15" fmla="*/ 13631 h 21594"/>
                <a:gd name="connsiteX16" fmla="*/ 17072 w 21214"/>
                <a:gd name="connsiteY16" fmla="*/ 13442 h 21594"/>
                <a:gd name="connsiteX17" fmla="*/ 18128 w 21214"/>
                <a:gd name="connsiteY17" fmla="*/ 15008 h 21594"/>
                <a:gd name="connsiteX18" fmla="*/ 20395 w 21214"/>
                <a:gd name="connsiteY18" fmla="*/ 17665 h 21594"/>
                <a:gd name="connsiteX19" fmla="*/ 20450 w 21214"/>
                <a:gd name="connsiteY19" fmla="*/ 20038 h 21594"/>
                <a:gd name="connsiteX20" fmla="*/ 20653 w 21214"/>
                <a:gd name="connsiteY20" fmla="*/ 21594 h 21594"/>
                <a:gd name="connsiteX21" fmla="*/ 20748 w 21214"/>
                <a:gd name="connsiteY21" fmla="*/ 19867 h 21594"/>
                <a:gd name="connsiteX22" fmla="*/ 21104 w 21214"/>
                <a:gd name="connsiteY22" fmla="*/ 12730 h 21594"/>
                <a:gd name="connsiteX23" fmla="*/ 20595 w 21214"/>
                <a:gd name="connsiteY23" fmla="*/ 9646 h 21594"/>
                <a:gd name="connsiteX24" fmla="*/ 20593 w 21214"/>
                <a:gd name="connsiteY24" fmla="*/ 7112 h 21594"/>
                <a:gd name="connsiteX25" fmla="*/ 18574 w 21214"/>
                <a:gd name="connsiteY25" fmla="*/ 4891 h 21594"/>
                <a:gd name="connsiteX26" fmla="*/ 17639 w 21214"/>
                <a:gd name="connsiteY26" fmla="*/ 3505 h 21594"/>
                <a:gd name="connsiteX27" fmla="*/ 16726 w 21214"/>
                <a:gd name="connsiteY27" fmla="*/ 3989 h 21594"/>
                <a:gd name="connsiteX28" fmla="*/ 15754 w 21214"/>
                <a:gd name="connsiteY28" fmla="*/ 5508 h 21594"/>
                <a:gd name="connsiteX29" fmla="*/ 14655 w 21214"/>
                <a:gd name="connsiteY29" fmla="*/ 7273 h 21594"/>
                <a:gd name="connsiteX30" fmla="*/ 13720 w 21214"/>
                <a:gd name="connsiteY30" fmla="*/ 9133 h 21594"/>
                <a:gd name="connsiteX31" fmla="*/ 12218 w 21214"/>
                <a:gd name="connsiteY31" fmla="*/ 7472 h 21594"/>
                <a:gd name="connsiteX32" fmla="*/ 11579 w 21214"/>
                <a:gd name="connsiteY32" fmla="*/ 10130 h 21594"/>
                <a:gd name="connsiteX33" fmla="*/ 10431 w 21214"/>
                <a:gd name="connsiteY33" fmla="*/ 10709 h 21594"/>
                <a:gd name="connsiteX34" fmla="*/ 9879 w 21214"/>
                <a:gd name="connsiteY34" fmla="*/ 11287 h 21594"/>
                <a:gd name="connsiteX35" fmla="*/ 9801 w 21214"/>
                <a:gd name="connsiteY35" fmla="*/ 9446 h 21594"/>
                <a:gd name="connsiteX36" fmla="*/ 9322 w 21214"/>
                <a:gd name="connsiteY36" fmla="*/ 5233 h 21594"/>
                <a:gd name="connsiteX37" fmla="*/ 6665 w 21214"/>
                <a:gd name="connsiteY37" fmla="*/ 1892 h 21594"/>
                <a:gd name="connsiteX38" fmla="*/ 5426 w 21214"/>
                <a:gd name="connsiteY38" fmla="*/ 155 h 21594"/>
                <a:gd name="connsiteX39" fmla="*/ 4348 w 21214"/>
                <a:gd name="connsiteY39" fmla="*/ 1133 h 21594"/>
                <a:gd name="connsiteX40" fmla="*/ 3731 w 21214"/>
                <a:gd name="connsiteY40" fmla="*/ 1418 h 21594"/>
                <a:gd name="connsiteX41" fmla="*/ 2884 w 21214"/>
                <a:gd name="connsiteY41" fmla="*/ 2035 h 21594"/>
                <a:gd name="connsiteX42" fmla="*/ 1337 w 21214"/>
                <a:gd name="connsiteY42" fmla="*/ 765 h 21594"/>
                <a:gd name="connsiteX43" fmla="*/ 259 w 21214"/>
                <a:gd name="connsiteY43" fmla="*/ 2443 h 21594"/>
                <a:gd name="connsiteX44" fmla="*/ 226 w 21214"/>
                <a:gd name="connsiteY44" fmla="*/ 7197 h 21594"/>
                <a:gd name="connsiteX45" fmla="*/ 141 w 21214"/>
                <a:gd name="connsiteY45" fmla="*/ 7605 h 21594"/>
                <a:gd name="connsiteX0" fmla="*/ 141 w 21214"/>
                <a:gd name="connsiteY0" fmla="*/ 7472 h 21461"/>
                <a:gd name="connsiteX1" fmla="*/ 813 w 21214"/>
                <a:gd name="connsiteY1" fmla="*/ 7662 h 21461"/>
                <a:gd name="connsiteX2" fmla="*/ 1733 w 21214"/>
                <a:gd name="connsiteY2" fmla="*/ 7339 h 21461"/>
                <a:gd name="connsiteX3" fmla="*/ 2405 w 21214"/>
                <a:gd name="connsiteY3" fmla="*/ 7254 h 21461"/>
                <a:gd name="connsiteX4" fmla="*/ 3573 w 21214"/>
                <a:gd name="connsiteY4" fmla="*/ 6656 h 21461"/>
                <a:gd name="connsiteX5" fmla="*/ 4970 w 21214"/>
                <a:gd name="connsiteY5" fmla="*/ 8639 h 21461"/>
                <a:gd name="connsiteX6" fmla="*/ 7961 w 21214"/>
                <a:gd name="connsiteY6" fmla="*/ 12521 h 21461"/>
                <a:gd name="connsiteX7" fmla="*/ 8573 w 21214"/>
                <a:gd name="connsiteY7" fmla="*/ 16592 h 21461"/>
                <a:gd name="connsiteX8" fmla="*/ 8696 w 21214"/>
                <a:gd name="connsiteY8" fmla="*/ 18339 h 21461"/>
                <a:gd name="connsiteX9" fmla="*/ 9290 w 21214"/>
                <a:gd name="connsiteY9" fmla="*/ 17959 h 21461"/>
                <a:gd name="connsiteX10" fmla="*/ 10541 w 21214"/>
                <a:gd name="connsiteY10" fmla="*/ 17750 h 21461"/>
                <a:gd name="connsiteX11" fmla="*/ 11190 w 21214"/>
                <a:gd name="connsiteY11" fmla="*/ 15454 h 21461"/>
                <a:gd name="connsiteX12" fmla="*/ 12875 w 21214"/>
                <a:gd name="connsiteY12" fmla="*/ 17437 h 21461"/>
                <a:gd name="connsiteX13" fmla="*/ 13868 w 21214"/>
                <a:gd name="connsiteY13" fmla="*/ 15966 h 21461"/>
                <a:gd name="connsiteX14" fmla="*/ 15042 w 21214"/>
                <a:gd name="connsiteY14" fmla="*/ 14637 h 21461"/>
                <a:gd name="connsiteX15" fmla="*/ 16080 w 21214"/>
                <a:gd name="connsiteY15" fmla="*/ 13498 h 21461"/>
                <a:gd name="connsiteX16" fmla="*/ 17072 w 21214"/>
                <a:gd name="connsiteY16" fmla="*/ 13309 h 21461"/>
                <a:gd name="connsiteX17" fmla="*/ 18128 w 21214"/>
                <a:gd name="connsiteY17" fmla="*/ 14875 h 21461"/>
                <a:gd name="connsiteX18" fmla="*/ 20395 w 21214"/>
                <a:gd name="connsiteY18" fmla="*/ 17532 h 21461"/>
                <a:gd name="connsiteX19" fmla="*/ 20450 w 21214"/>
                <a:gd name="connsiteY19" fmla="*/ 19905 h 21461"/>
                <a:gd name="connsiteX20" fmla="*/ 20653 w 21214"/>
                <a:gd name="connsiteY20" fmla="*/ 21461 h 21461"/>
                <a:gd name="connsiteX21" fmla="*/ 20748 w 21214"/>
                <a:gd name="connsiteY21" fmla="*/ 19734 h 21461"/>
                <a:gd name="connsiteX22" fmla="*/ 21104 w 21214"/>
                <a:gd name="connsiteY22" fmla="*/ 12597 h 21461"/>
                <a:gd name="connsiteX23" fmla="*/ 20595 w 21214"/>
                <a:gd name="connsiteY23" fmla="*/ 9513 h 21461"/>
                <a:gd name="connsiteX24" fmla="*/ 20593 w 21214"/>
                <a:gd name="connsiteY24" fmla="*/ 6979 h 21461"/>
                <a:gd name="connsiteX25" fmla="*/ 18574 w 21214"/>
                <a:gd name="connsiteY25" fmla="*/ 4758 h 21461"/>
                <a:gd name="connsiteX26" fmla="*/ 17639 w 21214"/>
                <a:gd name="connsiteY26" fmla="*/ 3372 h 21461"/>
                <a:gd name="connsiteX27" fmla="*/ 16726 w 21214"/>
                <a:gd name="connsiteY27" fmla="*/ 3856 h 21461"/>
                <a:gd name="connsiteX28" fmla="*/ 15754 w 21214"/>
                <a:gd name="connsiteY28" fmla="*/ 5375 h 21461"/>
                <a:gd name="connsiteX29" fmla="*/ 14655 w 21214"/>
                <a:gd name="connsiteY29" fmla="*/ 7140 h 21461"/>
                <a:gd name="connsiteX30" fmla="*/ 13720 w 21214"/>
                <a:gd name="connsiteY30" fmla="*/ 9000 h 21461"/>
                <a:gd name="connsiteX31" fmla="*/ 12218 w 21214"/>
                <a:gd name="connsiteY31" fmla="*/ 7339 h 21461"/>
                <a:gd name="connsiteX32" fmla="*/ 11579 w 21214"/>
                <a:gd name="connsiteY32" fmla="*/ 9997 h 21461"/>
                <a:gd name="connsiteX33" fmla="*/ 10431 w 21214"/>
                <a:gd name="connsiteY33" fmla="*/ 10576 h 21461"/>
                <a:gd name="connsiteX34" fmla="*/ 9879 w 21214"/>
                <a:gd name="connsiteY34" fmla="*/ 11154 h 21461"/>
                <a:gd name="connsiteX35" fmla="*/ 9801 w 21214"/>
                <a:gd name="connsiteY35" fmla="*/ 9313 h 21461"/>
                <a:gd name="connsiteX36" fmla="*/ 9322 w 21214"/>
                <a:gd name="connsiteY36" fmla="*/ 5100 h 21461"/>
                <a:gd name="connsiteX37" fmla="*/ 6665 w 21214"/>
                <a:gd name="connsiteY37" fmla="*/ 1759 h 21461"/>
                <a:gd name="connsiteX38" fmla="*/ 5426 w 21214"/>
                <a:gd name="connsiteY38" fmla="*/ 22 h 21461"/>
                <a:gd name="connsiteX39" fmla="*/ 4348 w 21214"/>
                <a:gd name="connsiteY39" fmla="*/ 1000 h 21461"/>
                <a:gd name="connsiteX40" fmla="*/ 3731 w 21214"/>
                <a:gd name="connsiteY40" fmla="*/ 1285 h 21461"/>
                <a:gd name="connsiteX41" fmla="*/ 2884 w 21214"/>
                <a:gd name="connsiteY41" fmla="*/ 1902 h 21461"/>
                <a:gd name="connsiteX42" fmla="*/ 1337 w 21214"/>
                <a:gd name="connsiteY42" fmla="*/ 632 h 21461"/>
                <a:gd name="connsiteX43" fmla="*/ 259 w 21214"/>
                <a:gd name="connsiteY43" fmla="*/ 2310 h 21461"/>
                <a:gd name="connsiteX44" fmla="*/ 226 w 21214"/>
                <a:gd name="connsiteY44" fmla="*/ 7064 h 21461"/>
                <a:gd name="connsiteX45" fmla="*/ 141 w 21214"/>
                <a:gd name="connsiteY45" fmla="*/ 7472 h 21461"/>
                <a:gd name="connsiteX0" fmla="*/ 141 w 21214"/>
                <a:gd name="connsiteY0" fmla="*/ 7472 h 21461"/>
                <a:gd name="connsiteX1" fmla="*/ 813 w 21214"/>
                <a:gd name="connsiteY1" fmla="*/ 7662 h 21461"/>
                <a:gd name="connsiteX2" fmla="*/ 1733 w 21214"/>
                <a:gd name="connsiteY2" fmla="*/ 7339 h 21461"/>
                <a:gd name="connsiteX3" fmla="*/ 2405 w 21214"/>
                <a:gd name="connsiteY3" fmla="*/ 7254 h 21461"/>
                <a:gd name="connsiteX4" fmla="*/ 3573 w 21214"/>
                <a:gd name="connsiteY4" fmla="*/ 6656 h 21461"/>
                <a:gd name="connsiteX5" fmla="*/ 4970 w 21214"/>
                <a:gd name="connsiteY5" fmla="*/ 8639 h 21461"/>
                <a:gd name="connsiteX6" fmla="*/ 7961 w 21214"/>
                <a:gd name="connsiteY6" fmla="*/ 12521 h 21461"/>
                <a:gd name="connsiteX7" fmla="*/ 8573 w 21214"/>
                <a:gd name="connsiteY7" fmla="*/ 16592 h 21461"/>
                <a:gd name="connsiteX8" fmla="*/ 8696 w 21214"/>
                <a:gd name="connsiteY8" fmla="*/ 18339 h 21461"/>
                <a:gd name="connsiteX9" fmla="*/ 9290 w 21214"/>
                <a:gd name="connsiteY9" fmla="*/ 17959 h 21461"/>
                <a:gd name="connsiteX10" fmla="*/ 10541 w 21214"/>
                <a:gd name="connsiteY10" fmla="*/ 17750 h 21461"/>
                <a:gd name="connsiteX11" fmla="*/ 11190 w 21214"/>
                <a:gd name="connsiteY11" fmla="*/ 15454 h 21461"/>
                <a:gd name="connsiteX12" fmla="*/ 12875 w 21214"/>
                <a:gd name="connsiteY12" fmla="*/ 17437 h 21461"/>
                <a:gd name="connsiteX13" fmla="*/ 13868 w 21214"/>
                <a:gd name="connsiteY13" fmla="*/ 15966 h 21461"/>
                <a:gd name="connsiteX14" fmla="*/ 15042 w 21214"/>
                <a:gd name="connsiteY14" fmla="*/ 14637 h 21461"/>
                <a:gd name="connsiteX15" fmla="*/ 16080 w 21214"/>
                <a:gd name="connsiteY15" fmla="*/ 13498 h 21461"/>
                <a:gd name="connsiteX16" fmla="*/ 17072 w 21214"/>
                <a:gd name="connsiteY16" fmla="*/ 13309 h 21461"/>
                <a:gd name="connsiteX17" fmla="*/ 18128 w 21214"/>
                <a:gd name="connsiteY17" fmla="*/ 14875 h 21461"/>
                <a:gd name="connsiteX18" fmla="*/ 20395 w 21214"/>
                <a:gd name="connsiteY18" fmla="*/ 17532 h 21461"/>
                <a:gd name="connsiteX19" fmla="*/ 20450 w 21214"/>
                <a:gd name="connsiteY19" fmla="*/ 19905 h 21461"/>
                <a:gd name="connsiteX20" fmla="*/ 20653 w 21214"/>
                <a:gd name="connsiteY20" fmla="*/ 21461 h 21461"/>
                <a:gd name="connsiteX21" fmla="*/ 20748 w 21214"/>
                <a:gd name="connsiteY21" fmla="*/ 19734 h 21461"/>
                <a:gd name="connsiteX22" fmla="*/ 21104 w 21214"/>
                <a:gd name="connsiteY22" fmla="*/ 12597 h 21461"/>
                <a:gd name="connsiteX23" fmla="*/ 20595 w 21214"/>
                <a:gd name="connsiteY23" fmla="*/ 9513 h 21461"/>
                <a:gd name="connsiteX24" fmla="*/ 20593 w 21214"/>
                <a:gd name="connsiteY24" fmla="*/ 6979 h 21461"/>
                <a:gd name="connsiteX25" fmla="*/ 18574 w 21214"/>
                <a:gd name="connsiteY25" fmla="*/ 4758 h 21461"/>
                <a:gd name="connsiteX26" fmla="*/ 17639 w 21214"/>
                <a:gd name="connsiteY26" fmla="*/ 3372 h 21461"/>
                <a:gd name="connsiteX27" fmla="*/ 16726 w 21214"/>
                <a:gd name="connsiteY27" fmla="*/ 3856 h 21461"/>
                <a:gd name="connsiteX28" fmla="*/ 15754 w 21214"/>
                <a:gd name="connsiteY28" fmla="*/ 5375 h 21461"/>
                <a:gd name="connsiteX29" fmla="*/ 14655 w 21214"/>
                <a:gd name="connsiteY29" fmla="*/ 7140 h 21461"/>
                <a:gd name="connsiteX30" fmla="*/ 13720 w 21214"/>
                <a:gd name="connsiteY30" fmla="*/ 9000 h 21461"/>
                <a:gd name="connsiteX31" fmla="*/ 12218 w 21214"/>
                <a:gd name="connsiteY31" fmla="*/ 7339 h 21461"/>
                <a:gd name="connsiteX32" fmla="*/ 11579 w 21214"/>
                <a:gd name="connsiteY32" fmla="*/ 9997 h 21461"/>
                <a:gd name="connsiteX33" fmla="*/ 10431 w 21214"/>
                <a:gd name="connsiteY33" fmla="*/ 10576 h 21461"/>
                <a:gd name="connsiteX34" fmla="*/ 9879 w 21214"/>
                <a:gd name="connsiteY34" fmla="*/ 11154 h 21461"/>
                <a:gd name="connsiteX35" fmla="*/ 9801 w 21214"/>
                <a:gd name="connsiteY35" fmla="*/ 9313 h 21461"/>
                <a:gd name="connsiteX36" fmla="*/ 9322 w 21214"/>
                <a:gd name="connsiteY36" fmla="*/ 5100 h 21461"/>
                <a:gd name="connsiteX37" fmla="*/ 6665 w 21214"/>
                <a:gd name="connsiteY37" fmla="*/ 1759 h 21461"/>
                <a:gd name="connsiteX38" fmla="*/ 5426 w 21214"/>
                <a:gd name="connsiteY38" fmla="*/ 22 h 21461"/>
                <a:gd name="connsiteX39" fmla="*/ 4348 w 21214"/>
                <a:gd name="connsiteY39" fmla="*/ 1000 h 21461"/>
                <a:gd name="connsiteX40" fmla="*/ 3731 w 21214"/>
                <a:gd name="connsiteY40" fmla="*/ 1285 h 21461"/>
                <a:gd name="connsiteX41" fmla="*/ 2884 w 21214"/>
                <a:gd name="connsiteY41" fmla="*/ 1902 h 21461"/>
                <a:gd name="connsiteX42" fmla="*/ 1337 w 21214"/>
                <a:gd name="connsiteY42" fmla="*/ 632 h 21461"/>
                <a:gd name="connsiteX43" fmla="*/ 259 w 21214"/>
                <a:gd name="connsiteY43" fmla="*/ 2310 h 21461"/>
                <a:gd name="connsiteX44" fmla="*/ 226 w 21214"/>
                <a:gd name="connsiteY44" fmla="*/ 7064 h 21461"/>
                <a:gd name="connsiteX45" fmla="*/ 141 w 21214"/>
                <a:gd name="connsiteY45" fmla="*/ 7472 h 21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21214" h="21461" extrusionOk="0">
                  <a:moveTo>
                    <a:pt x="141" y="7472"/>
                  </a:moveTo>
                  <a:cubicBezTo>
                    <a:pt x="354" y="7577"/>
                    <a:pt x="572" y="7643"/>
                    <a:pt x="813" y="7662"/>
                  </a:cubicBezTo>
                  <a:cubicBezTo>
                    <a:pt x="1154" y="7690"/>
                    <a:pt x="1410" y="7501"/>
                    <a:pt x="1733" y="7339"/>
                  </a:cubicBezTo>
                  <a:cubicBezTo>
                    <a:pt x="1951" y="7225"/>
                    <a:pt x="2217" y="7377"/>
                    <a:pt x="2405" y="7254"/>
                  </a:cubicBezTo>
                  <a:cubicBezTo>
                    <a:pt x="2761" y="7026"/>
                    <a:pt x="3162" y="6390"/>
                    <a:pt x="3573" y="6656"/>
                  </a:cubicBezTo>
                  <a:cubicBezTo>
                    <a:pt x="4010" y="6931"/>
                    <a:pt x="4549" y="8013"/>
                    <a:pt x="4970" y="8639"/>
                  </a:cubicBezTo>
                  <a:cubicBezTo>
                    <a:pt x="5592" y="9551"/>
                    <a:pt x="7435" y="13242"/>
                    <a:pt x="7961" y="12521"/>
                  </a:cubicBezTo>
                  <a:cubicBezTo>
                    <a:pt x="7984" y="14201"/>
                    <a:pt x="8360" y="15159"/>
                    <a:pt x="8573" y="16592"/>
                  </a:cubicBezTo>
                  <a:cubicBezTo>
                    <a:pt x="8701" y="17447"/>
                    <a:pt x="8342" y="17608"/>
                    <a:pt x="8696" y="18339"/>
                  </a:cubicBezTo>
                  <a:cubicBezTo>
                    <a:pt x="8936" y="18832"/>
                    <a:pt x="9112" y="18101"/>
                    <a:pt x="9290" y="17959"/>
                  </a:cubicBezTo>
                  <a:cubicBezTo>
                    <a:pt x="9696" y="17646"/>
                    <a:pt x="10107" y="17817"/>
                    <a:pt x="10541" y="17750"/>
                  </a:cubicBezTo>
                  <a:cubicBezTo>
                    <a:pt x="11168" y="17655"/>
                    <a:pt x="10854" y="17067"/>
                    <a:pt x="11190" y="15454"/>
                  </a:cubicBezTo>
                  <a:cubicBezTo>
                    <a:pt x="11770" y="15748"/>
                    <a:pt x="12279" y="17114"/>
                    <a:pt x="12875" y="17437"/>
                  </a:cubicBezTo>
                  <a:cubicBezTo>
                    <a:pt x="13658" y="17854"/>
                    <a:pt x="13459" y="17152"/>
                    <a:pt x="13868" y="15966"/>
                  </a:cubicBezTo>
                  <a:cubicBezTo>
                    <a:pt x="14119" y="15235"/>
                    <a:pt x="14713" y="15093"/>
                    <a:pt x="15042" y="14637"/>
                  </a:cubicBezTo>
                  <a:cubicBezTo>
                    <a:pt x="15370" y="14191"/>
                    <a:pt x="15739" y="13897"/>
                    <a:pt x="16080" y="13498"/>
                  </a:cubicBezTo>
                  <a:cubicBezTo>
                    <a:pt x="16501" y="13005"/>
                    <a:pt x="16568" y="12654"/>
                    <a:pt x="17072" y="13309"/>
                  </a:cubicBezTo>
                  <a:cubicBezTo>
                    <a:pt x="17426" y="13774"/>
                    <a:pt x="17782" y="14353"/>
                    <a:pt x="18128" y="14875"/>
                  </a:cubicBezTo>
                  <a:cubicBezTo>
                    <a:pt x="18905" y="16042"/>
                    <a:pt x="19637" y="15539"/>
                    <a:pt x="20395" y="17532"/>
                  </a:cubicBezTo>
                  <a:cubicBezTo>
                    <a:pt x="20322" y="18301"/>
                    <a:pt x="20412" y="19126"/>
                    <a:pt x="20450" y="19905"/>
                  </a:cubicBezTo>
                  <a:cubicBezTo>
                    <a:pt x="20492" y="20816"/>
                    <a:pt x="20562" y="21176"/>
                    <a:pt x="20653" y="21461"/>
                  </a:cubicBezTo>
                  <a:cubicBezTo>
                    <a:pt x="20685" y="20885"/>
                    <a:pt x="20716" y="20310"/>
                    <a:pt x="20748" y="19734"/>
                  </a:cubicBezTo>
                  <a:cubicBezTo>
                    <a:pt x="20951" y="17750"/>
                    <a:pt x="21430" y="14723"/>
                    <a:pt x="21104" y="12597"/>
                  </a:cubicBezTo>
                  <a:cubicBezTo>
                    <a:pt x="20843" y="10908"/>
                    <a:pt x="20643" y="11619"/>
                    <a:pt x="20595" y="9513"/>
                  </a:cubicBezTo>
                  <a:cubicBezTo>
                    <a:pt x="20578" y="8687"/>
                    <a:pt x="20510" y="7823"/>
                    <a:pt x="20593" y="6979"/>
                  </a:cubicBezTo>
                  <a:cubicBezTo>
                    <a:pt x="19941" y="5043"/>
                    <a:pt x="19261" y="5802"/>
                    <a:pt x="18574" y="4758"/>
                  </a:cubicBezTo>
                  <a:cubicBezTo>
                    <a:pt x="18266" y="4293"/>
                    <a:pt x="17955" y="3771"/>
                    <a:pt x="17639" y="3372"/>
                  </a:cubicBezTo>
                  <a:cubicBezTo>
                    <a:pt x="17190" y="2803"/>
                    <a:pt x="17123" y="3202"/>
                    <a:pt x="16726" y="3856"/>
                  </a:cubicBezTo>
                  <a:cubicBezTo>
                    <a:pt x="16405" y="4388"/>
                    <a:pt x="16064" y="4796"/>
                    <a:pt x="15754" y="5375"/>
                  </a:cubicBezTo>
                  <a:cubicBezTo>
                    <a:pt x="15445" y="5954"/>
                    <a:pt x="14899" y="6286"/>
                    <a:pt x="14655" y="7140"/>
                  </a:cubicBezTo>
                  <a:cubicBezTo>
                    <a:pt x="14259" y="8526"/>
                    <a:pt x="14425" y="9228"/>
                    <a:pt x="13720" y="9000"/>
                  </a:cubicBezTo>
                  <a:cubicBezTo>
                    <a:pt x="13181" y="8829"/>
                    <a:pt x="12742" y="7501"/>
                    <a:pt x="12218" y="7339"/>
                  </a:cubicBezTo>
                  <a:cubicBezTo>
                    <a:pt x="11877" y="9171"/>
                    <a:pt x="12153" y="9721"/>
                    <a:pt x="11579" y="9997"/>
                  </a:cubicBezTo>
                  <a:cubicBezTo>
                    <a:pt x="11180" y="10186"/>
                    <a:pt x="10809" y="10120"/>
                    <a:pt x="10431" y="10576"/>
                  </a:cubicBezTo>
                  <a:cubicBezTo>
                    <a:pt x="10265" y="10775"/>
                    <a:pt x="10090" y="11619"/>
                    <a:pt x="9879" y="11154"/>
                  </a:cubicBezTo>
                  <a:cubicBezTo>
                    <a:pt x="9571" y="10462"/>
                    <a:pt x="9902" y="10196"/>
                    <a:pt x="9801" y="9313"/>
                  </a:cubicBezTo>
                  <a:cubicBezTo>
                    <a:pt x="9633" y="7833"/>
                    <a:pt x="9310" y="6903"/>
                    <a:pt x="9322" y="5100"/>
                  </a:cubicBezTo>
                  <a:cubicBezTo>
                    <a:pt x="8829" y="6020"/>
                    <a:pt x="7216" y="2575"/>
                    <a:pt x="6665" y="1759"/>
                  </a:cubicBezTo>
                  <a:cubicBezTo>
                    <a:pt x="6291" y="1209"/>
                    <a:pt x="5820" y="193"/>
                    <a:pt x="5426" y="22"/>
                  </a:cubicBezTo>
                  <a:cubicBezTo>
                    <a:pt x="5055" y="-139"/>
                    <a:pt x="4677" y="658"/>
                    <a:pt x="4348" y="1000"/>
                  </a:cubicBezTo>
                  <a:cubicBezTo>
                    <a:pt x="4173" y="1180"/>
                    <a:pt x="3934" y="1095"/>
                    <a:pt x="3731" y="1285"/>
                  </a:cubicBezTo>
                  <a:cubicBezTo>
                    <a:pt x="3433" y="1550"/>
                    <a:pt x="3195" y="1826"/>
                    <a:pt x="2884" y="1902"/>
                  </a:cubicBezTo>
                  <a:cubicBezTo>
                    <a:pt x="2310" y="2025"/>
                    <a:pt x="1845" y="739"/>
                    <a:pt x="1337" y="632"/>
                  </a:cubicBezTo>
                  <a:cubicBezTo>
                    <a:pt x="712" y="500"/>
                    <a:pt x="514" y="488"/>
                    <a:pt x="259" y="2310"/>
                  </a:cubicBezTo>
                  <a:cubicBezTo>
                    <a:pt x="28" y="3951"/>
                    <a:pt x="-170" y="5593"/>
                    <a:pt x="226" y="7064"/>
                  </a:cubicBezTo>
                  <a:cubicBezTo>
                    <a:pt x="211" y="7131"/>
                    <a:pt x="176" y="7282"/>
                    <a:pt x="141" y="747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(Right) Torn Paper – Slide Template</a:t>
            </a:r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9C680538-0A8D-4FD4-B451-2BA92C4A3874}"/>
              </a:ext>
            </a:extLst>
          </p:cNvPr>
          <p:cNvGrpSpPr/>
          <p:nvPr/>
        </p:nvGrpSpPr>
        <p:grpSpPr>
          <a:xfrm>
            <a:off x="838200" y="2568480"/>
            <a:ext cx="6766105" cy="1721040"/>
            <a:chOff x="8921977" y="1220504"/>
            <a:chExt cx="2972681" cy="1721040"/>
          </a:xfrm>
        </p:grpSpPr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ABD4F211-2E70-4563-BB39-2308BA09A53E}"/>
                </a:ext>
              </a:extLst>
            </p:cNvPr>
            <p:cNvSpPr txBox="1"/>
            <p:nvPr/>
          </p:nvSpPr>
          <p:spPr>
            <a:xfrm>
              <a:off x="8921977" y="1220504"/>
              <a:ext cx="2972681" cy="707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4000" b="1" cap="all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0E70C779-D7A4-479B-9550-FF47A8F8F97C}"/>
                </a:ext>
              </a:extLst>
            </p:cNvPr>
            <p:cNvSpPr txBox="1"/>
            <p:nvPr/>
          </p:nvSpPr>
          <p:spPr>
            <a:xfrm>
              <a:off x="8929772" y="1925881"/>
              <a:ext cx="2964792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20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77227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4951CEF-6D60-4F1C-804C-84B529F3F4D7}"/>
              </a:ext>
            </a:extLst>
          </p:cNvPr>
          <p:cNvGrpSpPr/>
          <p:nvPr/>
        </p:nvGrpSpPr>
        <p:grpSpPr>
          <a:xfrm flipH="1">
            <a:off x="-133350" y="1781121"/>
            <a:ext cx="11320272" cy="3694802"/>
            <a:chOff x="1059172" y="1781121"/>
            <a:chExt cx="11323329" cy="3694802"/>
          </a:xfrm>
        </p:grpSpPr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9EBCB0CD-1EFB-4032-9050-9156E7BF8028}"/>
                </a:ext>
              </a:extLst>
            </p:cNvPr>
            <p:cNvSpPr/>
            <p:nvPr/>
          </p:nvSpPr>
          <p:spPr>
            <a:xfrm>
              <a:off x="1059172" y="4728433"/>
              <a:ext cx="1400541" cy="747490"/>
            </a:xfrm>
            <a:custGeom>
              <a:avLst/>
              <a:gdLst>
                <a:gd name="connsiteX0" fmla="*/ 1322340 w 1400541"/>
                <a:gd name="connsiteY0" fmla="*/ 89264 h 747490"/>
                <a:gd name="connsiteX1" fmla="*/ 1353407 w 1400541"/>
                <a:gd name="connsiteY1" fmla="*/ 99426 h 747490"/>
                <a:gd name="connsiteX2" fmla="*/ 1400541 w 1400541"/>
                <a:gd name="connsiteY2" fmla="*/ 120727 h 747490"/>
                <a:gd name="connsiteX3" fmla="*/ 1392661 w 1400541"/>
                <a:gd name="connsiteY3" fmla="*/ 158805 h 747490"/>
                <a:gd name="connsiteX4" fmla="*/ 1326404 w 1400541"/>
                <a:gd name="connsiteY4" fmla="*/ 210796 h 747490"/>
                <a:gd name="connsiteX5" fmla="*/ 1212517 w 1400541"/>
                <a:gd name="connsiteY5" fmla="*/ 169033 h 747490"/>
                <a:gd name="connsiteX6" fmla="*/ 1202621 w 1400541"/>
                <a:gd name="connsiteY6" fmla="*/ 165342 h 747490"/>
                <a:gd name="connsiteX7" fmla="*/ 1227783 w 1400541"/>
                <a:gd name="connsiteY7" fmla="*/ 168194 h 747490"/>
                <a:gd name="connsiteX8" fmla="*/ 1286655 w 1400541"/>
                <a:gd name="connsiteY8" fmla="*/ 131297 h 747490"/>
                <a:gd name="connsiteX9" fmla="*/ 1322340 w 1400541"/>
                <a:gd name="connsiteY9" fmla="*/ 89264 h 747490"/>
                <a:gd name="connsiteX10" fmla="*/ 842563 w 1400541"/>
                <a:gd name="connsiteY10" fmla="*/ 70 h 747490"/>
                <a:gd name="connsiteX11" fmla="*/ 902619 w 1400541"/>
                <a:gd name="connsiteY11" fmla="*/ 5444 h 747490"/>
                <a:gd name="connsiteX12" fmla="*/ 929966 w 1400541"/>
                <a:gd name="connsiteY12" fmla="*/ 15152 h 747490"/>
                <a:gd name="connsiteX13" fmla="*/ 1007089 w 1400541"/>
                <a:gd name="connsiteY13" fmla="*/ 46876 h 747490"/>
                <a:gd name="connsiteX14" fmla="*/ 950919 w 1400541"/>
                <a:gd name="connsiteY14" fmla="*/ 105055 h 747490"/>
                <a:gd name="connsiteX15" fmla="*/ 951903 w 1400541"/>
                <a:gd name="connsiteY15" fmla="*/ 169475 h 747490"/>
                <a:gd name="connsiteX16" fmla="*/ 952853 w 1400541"/>
                <a:gd name="connsiteY16" fmla="*/ 195800 h 747490"/>
                <a:gd name="connsiteX17" fmla="*/ 980880 w 1400541"/>
                <a:gd name="connsiteY17" fmla="*/ 207747 h 747490"/>
                <a:gd name="connsiteX18" fmla="*/ 1027000 w 1400541"/>
                <a:gd name="connsiteY18" fmla="*/ 211552 h 747490"/>
                <a:gd name="connsiteX19" fmla="*/ 1122782 w 1400541"/>
                <a:gd name="connsiteY19" fmla="*/ 159728 h 747490"/>
                <a:gd name="connsiteX20" fmla="*/ 1176133 w 1400541"/>
                <a:gd name="connsiteY20" fmla="*/ 164759 h 747490"/>
                <a:gd name="connsiteX21" fmla="*/ 1143755 w 1400541"/>
                <a:gd name="connsiteY21" fmla="*/ 212562 h 747490"/>
                <a:gd name="connsiteX22" fmla="*/ 1087215 w 1400541"/>
                <a:gd name="connsiteY22" fmla="*/ 256674 h 747490"/>
                <a:gd name="connsiteX23" fmla="*/ 997000 w 1400541"/>
                <a:gd name="connsiteY23" fmla="*/ 250460 h 747490"/>
                <a:gd name="connsiteX24" fmla="*/ 972517 w 1400541"/>
                <a:gd name="connsiteY24" fmla="*/ 263504 h 747490"/>
                <a:gd name="connsiteX25" fmla="*/ 955793 w 1400541"/>
                <a:gd name="connsiteY25" fmla="*/ 277256 h 747490"/>
                <a:gd name="connsiteX26" fmla="*/ 956625 w 1400541"/>
                <a:gd name="connsiteY26" fmla="*/ 300291 h 747490"/>
                <a:gd name="connsiteX27" fmla="*/ 947034 w 1400541"/>
                <a:gd name="connsiteY27" fmla="*/ 407496 h 747490"/>
                <a:gd name="connsiteX28" fmla="*/ 985242 w 1400541"/>
                <a:gd name="connsiteY28" fmla="*/ 460250 h 747490"/>
                <a:gd name="connsiteX29" fmla="*/ 990937 w 1400541"/>
                <a:gd name="connsiteY29" fmla="*/ 460964 h 747490"/>
                <a:gd name="connsiteX30" fmla="*/ 991170 w 1400541"/>
                <a:gd name="connsiteY30" fmla="*/ 460336 h 747490"/>
                <a:gd name="connsiteX31" fmla="*/ 1017659 w 1400541"/>
                <a:gd name="connsiteY31" fmla="*/ 464029 h 747490"/>
                <a:gd name="connsiteX32" fmla="*/ 1024726 w 1400541"/>
                <a:gd name="connsiteY32" fmla="*/ 453787 h 747490"/>
                <a:gd name="connsiteX33" fmla="*/ 1024953 w 1400541"/>
                <a:gd name="connsiteY33" fmla="*/ 454225 h 747490"/>
                <a:gd name="connsiteX34" fmla="*/ 1025042 w 1400541"/>
                <a:gd name="connsiteY34" fmla="*/ 454094 h 747490"/>
                <a:gd name="connsiteX35" fmla="*/ 1031928 w 1400541"/>
                <a:gd name="connsiteY35" fmla="*/ 478607 h 747490"/>
                <a:gd name="connsiteX36" fmla="*/ 1000400 w 1400541"/>
                <a:gd name="connsiteY36" fmla="*/ 516018 h 747490"/>
                <a:gd name="connsiteX37" fmla="*/ 963806 w 1400541"/>
                <a:gd name="connsiteY37" fmla="*/ 571180 h 747490"/>
                <a:gd name="connsiteX38" fmla="*/ 957880 w 1400541"/>
                <a:gd name="connsiteY38" fmla="*/ 571666 h 747490"/>
                <a:gd name="connsiteX39" fmla="*/ 938282 w 1400541"/>
                <a:gd name="connsiteY39" fmla="*/ 573314 h 747490"/>
                <a:gd name="connsiteX40" fmla="*/ 917618 w 1400541"/>
                <a:gd name="connsiteY40" fmla="*/ 574953 h 747490"/>
                <a:gd name="connsiteX41" fmla="*/ 916686 w 1400541"/>
                <a:gd name="connsiteY41" fmla="*/ 575029 h 747490"/>
                <a:gd name="connsiteX42" fmla="*/ 903258 w 1400541"/>
                <a:gd name="connsiteY42" fmla="*/ 634594 h 747490"/>
                <a:gd name="connsiteX43" fmla="*/ 883633 w 1400541"/>
                <a:gd name="connsiteY43" fmla="*/ 696310 h 747490"/>
                <a:gd name="connsiteX44" fmla="*/ 865379 w 1400541"/>
                <a:gd name="connsiteY44" fmla="*/ 710989 h 747490"/>
                <a:gd name="connsiteX45" fmla="*/ 865158 w 1400541"/>
                <a:gd name="connsiteY45" fmla="*/ 711016 h 747490"/>
                <a:gd name="connsiteX46" fmla="*/ 865059 w 1400541"/>
                <a:gd name="connsiteY46" fmla="*/ 711066 h 747490"/>
                <a:gd name="connsiteX47" fmla="*/ 852863 w 1400541"/>
                <a:gd name="connsiteY47" fmla="*/ 712495 h 747490"/>
                <a:gd name="connsiteX48" fmla="*/ 839563 w 1400541"/>
                <a:gd name="connsiteY48" fmla="*/ 714096 h 747490"/>
                <a:gd name="connsiteX49" fmla="*/ 796771 w 1400541"/>
                <a:gd name="connsiteY49" fmla="*/ 721967 h 747490"/>
                <a:gd name="connsiteX50" fmla="*/ 796641 w 1400541"/>
                <a:gd name="connsiteY50" fmla="*/ 721958 h 747490"/>
                <a:gd name="connsiteX51" fmla="*/ 796468 w 1400541"/>
                <a:gd name="connsiteY51" fmla="*/ 721990 h 747490"/>
                <a:gd name="connsiteX52" fmla="*/ 767737 w 1400541"/>
                <a:gd name="connsiteY52" fmla="*/ 720180 h 747490"/>
                <a:gd name="connsiteX53" fmla="*/ 749994 w 1400541"/>
                <a:gd name="connsiteY53" fmla="*/ 722035 h 747490"/>
                <a:gd name="connsiteX54" fmla="*/ 739568 w 1400541"/>
                <a:gd name="connsiteY54" fmla="*/ 723146 h 747490"/>
                <a:gd name="connsiteX55" fmla="*/ 704007 w 1400541"/>
                <a:gd name="connsiteY55" fmla="*/ 747451 h 747490"/>
                <a:gd name="connsiteX56" fmla="*/ 703850 w 1400541"/>
                <a:gd name="connsiteY56" fmla="*/ 747396 h 747490"/>
                <a:gd name="connsiteX57" fmla="*/ 703683 w 1400541"/>
                <a:gd name="connsiteY57" fmla="*/ 747484 h 747490"/>
                <a:gd name="connsiteX58" fmla="*/ 667820 w 1400541"/>
                <a:gd name="connsiteY58" fmla="*/ 733563 h 747490"/>
                <a:gd name="connsiteX59" fmla="*/ 651673 w 1400541"/>
                <a:gd name="connsiteY59" fmla="*/ 733558 h 747490"/>
                <a:gd name="connsiteX60" fmla="*/ 649319 w 1400541"/>
                <a:gd name="connsiteY60" fmla="*/ 733631 h 747490"/>
                <a:gd name="connsiteX61" fmla="*/ 635737 w 1400541"/>
                <a:gd name="connsiteY61" fmla="*/ 734067 h 747490"/>
                <a:gd name="connsiteX62" fmla="*/ 619367 w 1400541"/>
                <a:gd name="connsiteY62" fmla="*/ 733997 h 747490"/>
                <a:gd name="connsiteX63" fmla="*/ 581052 w 1400541"/>
                <a:gd name="connsiteY63" fmla="*/ 733850 h 747490"/>
                <a:gd name="connsiteX64" fmla="*/ 557311 w 1400541"/>
                <a:gd name="connsiteY64" fmla="*/ 735404 h 747490"/>
                <a:gd name="connsiteX65" fmla="*/ 526576 w 1400541"/>
                <a:gd name="connsiteY65" fmla="*/ 737421 h 747490"/>
                <a:gd name="connsiteX66" fmla="*/ 447108 w 1400541"/>
                <a:gd name="connsiteY66" fmla="*/ 733697 h 747490"/>
                <a:gd name="connsiteX67" fmla="*/ 382732 w 1400541"/>
                <a:gd name="connsiteY67" fmla="*/ 730713 h 747490"/>
                <a:gd name="connsiteX68" fmla="*/ 382509 w 1400541"/>
                <a:gd name="connsiteY68" fmla="*/ 730670 h 747490"/>
                <a:gd name="connsiteX69" fmla="*/ 382400 w 1400541"/>
                <a:gd name="connsiteY69" fmla="*/ 730665 h 747490"/>
                <a:gd name="connsiteX70" fmla="*/ 242262 w 1400541"/>
                <a:gd name="connsiteY70" fmla="*/ 694986 h 747490"/>
                <a:gd name="connsiteX71" fmla="*/ 123661 w 1400541"/>
                <a:gd name="connsiteY71" fmla="*/ 649022 h 747490"/>
                <a:gd name="connsiteX72" fmla="*/ 80587 w 1400541"/>
                <a:gd name="connsiteY72" fmla="*/ 616156 h 747490"/>
                <a:gd name="connsiteX73" fmla="*/ 31262 w 1400541"/>
                <a:gd name="connsiteY73" fmla="*/ 578237 h 747490"/>
                <a:gd name="connsiteX74" fmla="*/ 11508 w 1400541"/>
                <a:gd name="connsiteY74" fmla="*/ 553362 h 747490"/>
                <a:gd name="connsiteX75" fmla="*/ 2728 w 1400541"/>
                <a:gd name="connsiteY75" fmla="*/ 527983 h 747490"/>
                <a:gd name="connsiteX76" fmla="*/ 1846 w 1400541"/>
                <a:gd name="connsiteY76" fmla="*/ 526447 h 747490"/>
                <a:gd name="connsiteX77" fmla="*/ 1815 w 1400541"/>
                <a:gd name="connsiteY77" fmla="*/ 525343 h 747490"/>
                <a:gd name="connsiteX78" fmla="*/ 867 w 1400541"/>
                <a:gd name="connsiteY78" fmla="*/ 522602 h 747490"/>
                <a:gd name="connsiteX79" fmla="*/ 1054 w 1400541"/>
                <a:gd name="connsiteY79" fmla="*/ 498046 h 747490"/>
                <a:gd name="connsiteX80" fmla="*/ 0 w 1400541"/>
                <a:gd name="connsiteY80" fmla="*/ 460253 h 747490"/>
                <a:gd name="connsiteX81" fmla="*/ 1382 w 1400541"/>
                <a:gd name="connsiteY81" fmla="*/ 454958 h 747490"/>
                <a:gd name="connsiteX82" fmla="*/ 1407 w 1400541"/>
                <a:gd name="connsiteY82" fmla="*/ 451604 h 747490"/>
                <a:gd name="connsiteX83" fmla="*/ 1989 w 1400541"/>
                <a:gd name="connsiteY83" fmla="*/ 452631 h 747490"/>
                <a:gd name="connsiteX84" fmla="*/ 14868 w 1400541"/>
                <a:gd name="connsiteY84" fmla="*/ 403289 h 747490"/>
                <a:gd name="connsiteX85" fmla="*/ 8578 w 1400541"/>
                <a:gd name="connsiteY85" fmla="*/ 412493 h 747490"/>
                <a:gd name="connsiteX86" fmla="*/ 37659 w 1400541"/>
                <a:gd name="connsiteY86" fmla="*/ 232039 h 747490"/>
                <a:gd name="connsiteX87" fmla="*/ 153875 w 1400541"/>
                <a:gd name="connsiteY87" fmla="*/ 171326 h 747490"/>
                <a:gd name="connsiteX88" fmla="*/ 189100 w 1400541"/>
                <a:gd name="connsiteY88" fmla="*/ 162772 h 747490"/>
                <a:gd name="connsiteX89" fmla="*/ 210232 w 1400541"/>
                <a:gd name="connsiteY89" fmla="*/ 137438 h 747490"/>
                <a:gd name="connsiteX90" fmla="*/ 265418 w 1400541"/>
                <a:gd name="connsiteY90" fmla="*/ 99196 h 747490"/>
                <a:gd name="connsiteX91" fmla="*/ 326261 w 1400541"/>
                <a:gd name="connsiteY91" fmla="*/ 65148 h 747490"/>
                <a:gd name="connsiteX92" fmla="*/ 388530 w 1400541"/>
                <a:gd name="connsiteY92" fmla="*/ 56584 h 747490"/>
                <a:gd name="connsiteX93" fmla="*/ 459308 w 1400541"/>
                <a:gd name="connsiteY93" fmla="*/ 33770 h 747490"/>
                <a:gd name="connsiteX94" fmla="*/ 595651 w 1400541"/>
                <a:gd name="connsiteY94" fmla="*/ 12655 h 747490"/>
                <a:gd name="connsiteX95" fmla="*/ 729190 w 1400541"/>
                <a:gd name="connsiteY95" fmla="*/ 4612 h 747490"/>
                <a:gd name="connsiteX96" fmla="*/ 788360 w 1400541"/>
                <a:gd name="connsiteY96" fmla="*/ 7940 h 747490"/>
                <a:gd name="connsiteX97" fmla="*/ 842563 w 1400541"/>
                <a:gd name="connsiteY97" fmla="*/ 70 h 747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1400541" h="747490">
                  <a:moveTo>
                    <a:pt x="1322340" y="89264"/>
                  </a:moveTo>
                  <a:cubicBezTo>
                    <a:pt x="1329937" y="90600"/>
                    <a:pt x="1339905" y="93975"/>
                    <a:pt x="1353407" y="99426"/>
                  </a:cubicBezTo>
                  <a:cubicBezTo>
                    <a:pt x="1363642" y="103453"/>
                    <a:pt x="1381253" y="112009"/>
                    <a:pt x="1400541" y="120727"/>
                  </a:cubicBezTo>
                  <a:lnTo>
                    <a:pt x="1392661" y="158805"/>
                  </a:lnTo>
                  <a:cubicBezTo>
                    <a:pt x="1348376" y="151591"/>
                    <a:pt x="1359784" y="201407"/>
                    <a:pt x="1326404" y="210796"/>
                  </a:cubicBezTo>
                  <a:cubicBezTo>
                    <a:pt x="1304101" y="217003"/>
                    <a:pt x="1236002" y="178596"/>
                    <a:pt x="1212517" y="169033"/>
                  </a:cubicBezTo>
                  <a:cubicBezTo>
                    <a:pt x="1208824" y="167523"/>
                    <a:pt x="1205810" y="166517"/>
                    <a:pt x="1202621" y="165342"/>
                  </a:cubicBezTo>
                  <a:cubicBezTo>
                    <a:pt x="1210501" y="167020"/>
                    <a:pt x="1218894" y="168026"/>
                    <a:pt x="1227783" y="168194"/>
                  </a:cubicBezTo>
                  <a:cubicBezTo>
                    <a:pt x="1268036" y="168530"/>
                    <a:pt x="1274743" y="164000"/>
                    <a:pt x="1286655" y="131297"/>
                  </a:cubicBezTo>
                  <a:cubicBezTo>
                    <a:pt x="1298104" y="99597"/>
                    <a:pt x="1299549" y="85255"/>
                    <a:pt x="1322340" y="89264"/>
                  </a:cubicBezTo>
                  <a:close/>
                  <a:moveTo>
                    <a:pt x="842563" y="70"/>
                  </a:moveTo>
                  <a:cubicBezTo>
                    <a:pt x="863369" y="1422"/>
                    <a:pt x="882650" y="3433"/>
                    <a:pt x="902619" y="5444"/>
                  </a:cubicBezTo>
                  <a:cubicBezTo>
                    <a:pt x="911669" y="6276"/>
                    <a:pt x="920916" y="13314"/>
                    <a:pt x="929966" y="15152"/>
                  </a:cubicBezTo>
                  <a:cubicBezTo>
                    <a:pt x="946394" y="19035"/>
                    <a:pt x="988005" y="32280"/>
                    <a:pt x="1007089" y="46876"/>
                  </a:cubicBezTo>
                  <a:cubicBezTo>
                    <a:pt x="1000892" y="81583"/>
                    <a:pt x="966364" y="78219"/>
                    <a:pt x="950919" y="105055"/>
                  </a:cubicBezTo>
                  <a:cubicBezTo>
                    <a:pt x="937688" y="127869"/>
                    <a:pt x="949886" y="147181"/>
                    <a:pt x="951903" y="169475"/>
                  </a:cubicBezTo>
                  <a:lnTo>
                    <a:pt x="952853" y="195800"/>
                  </a:lnTo>
                  <a:lnTo>
                    <a:pt x="980880" y="207747"/>
                  </a:lnTo>
                  <a:cubicBezTo>
                    <a:pt x="995830" y="213027"/>
                    <a:pt x="1011027" y="215769"/>
                    <a:pt x="1027000" y="211552"/>
                  </a:cubicBezTo>
                  <a:cubicBezTo>
                    <a:pt x="1062080" y="202326"/>
                    <a:pt x="1085053" y="167945"/>
                    <a:pt x="1122782" y="159728"/>
                  </a:cubicBezTo>
                  <a:cubicBezTo>
                    <a:pt x="1141052" y="155706"/>
                    <a:pt x="1158187" y="160059"/>
                    <a:pt x="1176133" y="164759"/>
                  </a:cubicBezTo>
                  <a:cubicBezTo>
                    <a:pt x="1158998" y="164428"/>
                    <a:pt x="1155863" y="179852"/>
                    <a:pt x="1143755" y="212562"/>
                  </a:cubicBezTo>
                  <a:cubicBezTo>
                    <a:pt x="1130512" y="248615"/>
                    <a:pt x="1123971" y="254150"/>
                    <a:pt x="1087215" y="256674"/>
                  </a:cubicBezTo>
                  <a:cubicBezTo>
                    <a:pt x="1051864" y="259024"/>
                    <a:pt x="1027378" y="240398"/>
                    <a:pt x="997000" y="250460"/>
                  </a:cubicBezTo>
                  <a:cubicBezTo>
                    <a:pt x="988230" y="253398"/>
                    <a:pt x="980176" y="258022"/>
                    <a:pt x="972517" y="263504"/>
                  </a:cubicBezTo>
                  <a:lnTo>
                    <a:pt x="955793" y="277256"/>
                  </a:lnTo>
                  <a:lnTo>
                    <a:pt x="956625" y="300291"/>
                  </a:lnTo>
                  <a:cubicBezTo>
                    <a:pt x="958445" y="336349"/>
                    <a:pt x="954756" y="372443"/>
                    <a:pt x="947034" y="407496"/>
                  </a:cubicBezTo>
                  <a:cubicBezTo>
                    <a:pt x="935229" y="462077"/>
                    <a:pt x="955103" y="459496"/>
                    <a:pt x="985242" y="460250"/>
                  </a:cubicBezTo>
                  <a:lnTo>
                    <a:pt x="990937" y="460964"/>
                  </a:lnTo>
                  <a:lnTo>
                    <a:pt x="991170" y="460336"/>
                  </a:lnTo>
                  <a:cubicBezTo>
                    <a:pt x="999583" y="460665"/>
                    <a:pt x="1008477" y="461338"/>
                    <a:pt x="1017659" y="464029"/>
                  </a:cubicBezTo>
                  <a:cubicBezTo>
                    <a:pt x="1020015" y="460500"/>
                    <a:pt x="1022371" y="457151"/>
                    <a:pt x="1024726" y="453787"/>
                  </a:cubicBezTo>
                  <a:lnTo>
                    <a:pt x="1024953" y="454225"/>
                  </a:lnTo>
                  <a:lnTo>
                    <a:pt x="1025042" y="454094"/>
                  </a:lnTo>
                  <a:cubicBezTo>
                    <a:pt x="1026911" y="451598"/>
                    <a:pt x="1030600" y="481623"/>
                    <a:pt x="1031928" y="478607"/>
                  </a:cubicBezTo>
                  <a:cubicBezTo>
                    <a:pt x="1028584" y="494209"/>
                    <a:pt x="1008958" y="503258"/>
                    <a:pt x="1000400" y="516018"/>
                  </a:cubicBezTo>
                  <a:cubicBezTo>
                    <a:pt x="983775" y="540669"/>
                    <a:pt x="993514" y="557936"/>
                    <a:pt x="963806" y="571180"/>
                  </a:cubicBezTo>
                  <a:lnTo>
                    <a:pt x="957880" y="571666"/>
                  </a:lnTo>
                  <a:lnTo>
                    <a:pt x="938282" y="573314"/>
                  </a:lnTo>
                  <a:lnTo>
                    <a:pt x="917618" y="574953"/>
                  </a:lnTo>
                  <a:lnTo>
                    <a:pt x="916686" y="575029"/>
                  </a:lnTo>
                  <a:cubicBezTo>
                    <a:pt x="894700" y="588135"/>
                    <a:pt x="905619" y="619478"/>
                    <a:pt x="903258" y="634594"/>
                  </a:cubicBezTo>
                  <a:cubicBezTo>
                    <a:pt x="900406" y="652381"/>
                    <a:pt x="895241" y="681887"/>
                    <a:pt x="883633" y="696310"/>
                  </a:cubicBezTo>
                  <a:cubicBezTo>
                    <a:pt x="875936" y="705949"/>
                    <a:pt x="871288" y="709433"/>
                    <a:pt x="865379" y="710989"/>
                  </a:cubicBezTo>
                  <a:lnTo>
                    <a:pt x="865158" y="711016"/>
                  </a:lnTo>
                  <a:lnTo>
                    <a:pt x="865059" y="711066"/>
                  </a:lnTo>
                  <a:lnTo>
                    <a:pt x="852863" y="712495"/>
                  </a:lnTo>
                  <a:lnTo>
                    <a:pt x="839563" y="714096"/>
                  </a:lnTo>
                  <a:cubicBezTo>
                    <a:pt x="823774" y="716454"/>
                    <a:pt x="814380" y="721482"/>
                    <a:pt x="796771" y="721967"/>
                  </a:cubicBezTo>
                  <a:lnTo>
                    <a:pt x="796641" y="721958"/>
                  </a:lnTo>
                  <a:lnTo>
                    <a:pt x="796468" y="721990"/>
                  </a:lnTo>
                  <a:cubicBezTo>
                    <a:pt x="787911" y="722237"/>
                    <a:pt x="777803" y="720810"/>
                    <a:pt x="767737" y="720180"/>
                  </a:cubicBezTo>
                  <a:lnTo>
                    <a:pt x="749994" y="722035"/>
                  </a:lnTo>
                  <a:lnTo>
                    <a:pt x="739568" y="723146"/>
                  </a:lnTo>
                  <a:cubicBezTo>
                    <a:pt x="722107" y="730357"/>
                    <a:pt x="723485" y="746618"/>
                    <a:pt x="704007" y="747451"/>
                  </a:cubicBezTo>
                  <a:lnTo>
                    <a:pt x="703850" y="747396"/>
                  </a:lnTo>
                  <a:lnTo>
                    <a:pt x="703683" y="747484"/>
                  </a:lnTo>
                  <a:cubicBezTo>
                    <a:pt x="693972" y="747814"/>
                    <a:pt x="678684" y="735238"/>
                    <a:pt x="667820" y="733563"/>
                  </a:cubicBezTo>
                  <a:cubicBezTo>
                    <a:pt x="662364" y="732637"/>
                    <a:pt x="657027" y="733055"/>
                    <a:pt x="651673" y="733558"/>
                  </a:cubicBezTo>
                  <a:lnTo>
                    <a:pt x="649319" y="733631"/>
                  </a:lnTo>
                  <a:lnTo>
                    <a:pt x="635737" y="734067"/>
                  </a:lnTo>
                  <a:lnTo>
                    <a:pt x="619367" y="733997"/>
                  </a:lnTo>
                  <a:lnTo>
                    <a:pt x="581052" y="733850"/>
                  </a:lnTo>
                  <a:lnTo>
                    <a:pt x="557311" y="735404"/>
                  </a:lnTo>
                  <a:lnTo>
                    <a:pt x="526576" y="737421"/>
                  </a:lnTo>
                  <a:lnTo>
                    <a:pt x="447108" y="733697"/>
                  </a:lnTo>
                  <a:lnTo>
                    <a:pt x="382732" y="730713"/>
                  </a:lnTo>
                  <a:lnTo>
                    <a:pt x="382509" y="730670"/>
                  </a:lnTo>
                  <a:lnTo>
                    <a:pt x="382400" y="730665"/>
                  </a:lnTo>
                  <a:cubicBezTo>
                    <a:pt x="335178" y="724248"/>
                    <a:pt x="288630" y="713012"/>
                    <a:pt x="242262" y="694986"/>
                  </a:cubicBezTo>
                  <a:cubicBezTo>
                    <a:pt x="203033" y="679720"/>
                    <a:pt x="162073" y="666293"/>
                    <a:pt x="123661" y="649022"/>
                  </a:cubicBezTo>
                  <a:cubicBezTo>
                    <a:pt x="100538" y="638630"/>
                    <a:pt x="96355" y="634594"/>
                    <a:pt x="80587" y="616156"/>
                  </a:cubicBezTo>
                  <a:cubicBezTo>
                    <a:pt x="64289" y="597197"/>
                    <a:pt x="50203" y="594506"/>
                    <a:pt x="31262" y="578237"/>
                  </a:cubicBezTo>
                  <a:cubicBezTo>
                    <a:pt x="23005" y="571153"/>
                    <a:pt x="16497" y="562748"/>
                    <a:pt x="11508" y="553362"/>
                  </a:cubicBezTo>
                  <a:lnTo>
                    <a:pt x="2728" y="527983"/>
                  </a:lnTo>
                  <a:lnTo>
                    <a:pt x="1846" y="526447"/>
                  </a:lnTo>
                  <a:lnTo>
                    <a:pt x="1815" y="525343"/>
                  </a:lnTo>
                  <a:lnTo>
                    <a:pt x="867" y="522602"/>
                  </a:lnTo>
                  <a:lnTo>
                    <a:pt x="1054" y="498046"/>
                  </a:lnTo>
                  <a:lnTo>
                    <a:pt x="0" y="460253"/>
                  </a:lnTo>
                  <a:lnTo>
                    <a:pt x="1382" y="454958"/>
                  </a:lnTo>
                  <a:lnTo>
                    <a:pt x="1407" y="451604"/>
                  </a:lnTo>
                  <a:lnTo>
                    <a:pt x="1989" y="452631"/>
                  </a:lnTo>
                  <a:lnTo>
                    <a:pt x="14868" y="403289"/>
                  </a:lnTo>
                  <a:lnTo>
                    <a:pt x="8578" y="412493"/>
                  </a:lnTo>
                  <a:cubicBezTo>
                    <a:pt x="18254" y="352342"/>
                    <a:pt x="27983" y="292190"/>
                    <a:pt x="37659" y="232039"/>
                  </a:cubicBezTo>
                  <a:cubicBezTo>
                    <a:pt x="50591" y="195809"/>
                    <a:pt x="108250" y="181579"/>
                    <a:pt x="153875" y="171326"/>
                  </a:cubicBezTo>
                  <a:lnTo>
                    <a:pt x="189100" y="162772"/>
                  </a:lnTo>
                  <a:lnTo>
                    <a:pt x="210232" y="137438"/>
                  </a:lnTo>
                  <a:cubicBezTo>
                    <a:pt x="224151" y="122668"/>
                    <a:pt x="247760" y="109424"/>
                    <a:pt x="265418" y="99196"/>
                  </a:cubicBezTo>
                  <a:cubicBezTo>
                    <a:pt x="283863" y="88447"/>
                    <a:pt x="305799" y="70349"/>
                    <a:pt x="326261" y="65148"/>
                  </a:cubicBezTo>
                  <a:cubicBezTo>
                    <a:pt x="351444" y="58595"/>
                    <a:pt x="363494" y="66812"/>
                    <a:pt x="388530" y="56584"/>
                  </a:cubicBezTo>
                  <a:cubicBezTo>
                    <a:pt x="413172" y="46530"/>
                    <a:pt x="432600" y="37480"/>
                    <a:pt x="459308" y="33770"/>
                  </a:cubicBezTo>
                  <a:cubicBezTo>
                    <a:pt x="506428" y="27252"/>
                    <a:pt x="552367" y="13661"/>
                    <a:pt x="595651" y="12655"/>
                  </a:cubicBezTo>
                  <a:cubicBezTo>
                    <a:pt x="641098" y="11650"/>
                    <a:pt x="684579" y="7940"/>
                    <a:pt x="729190" y="4612"/>
                  </a:cubicBezTo>
                  <a:cubicBezTo>
                    <a:pt x="751963" y="2913"/>
                    <a:pt x="765883" y="6276"/>
                    <a:pt x="788360" y="7940"/>
                  </a:cubicBezTo>
                  <a:cubicBezTo>
                    <a:pt x="805133" y="9119"/>
                    <a:pt x="825643" y="-936"/>
                    <a:pt x="842563" y="7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254000" dist="203200" dir="5400000" algn="ctr" rotWithShape="0">
                <a:srgbClr val="000000">
                  <a:alpha val="40000"/>
                </a:srgbClr>
              </a:outerShdw>
            </a:effectLst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75634C2-FC77-49BC-84AE-743C523ABFB7}"/>
                </a:ext>
              </a:extLst>
            </p:cNvPr>
            <p:cNvGrpSpPr/>
            <p:nvPr/>
          </p:nvGrpSpPr>
          <p:grpSpPr>
            <a:xfrm>
              <a:off x="1910201" y="1891832"/>
              <a:ext cx="10472300" cy="3134573"/>
              <a:chOff x="1910201" y="1848261"/>
              <a:chExt cx="10472300" cy="3288871"/>
            </a:xfrm>
          </p:grpSpPr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237A51D2-1F18-4E82-BFC1-B50C2A4C9E52}"/>
                  </a:ext>
                </a:extLst>
              </p:cNvPr>
              <p:cNvSpPr/>
              <p:nvPr/>
            </p:nvSpPr>
            <p:spPr>
              <a:xfrm>
                <a:off x="2355732" y="1955770"/>
                <a:ext cx="10018568" cy="3076162"/>
              </a:xfrm>
              <a:custGeom>
                <a:avLst/>
                <a:gdLst>
                  <a:gd name="connsiteX0" fmla="*/ 2720555 w 10018568"/>
                  <a:gd name="connsiteY0" fmla="*/ 2927706 h 3076162"/>
                  <a:gd name="connsiteX1" fmla="*/ 2720737 w 10018568"/>
                  <a:gd name="connsiteY1" fmla="*/ 2927758 h 3076162"/>
                  <a:gd name="connsiteX2" fmla="*/ 2720555 w 10018568"/>
                  <a:gd name="connsiteY2" fmla="*/ 2932011 h 3076162"/>
                  <a:gd name="connsiteX3" fmla="*/ 5797194 w 10018568"/>
                  <a:gd name="connsiteY3" fmla="*/ 1090 h 3076162"/>
                  <a:gd name="connsiteX4" fmla="*/ 5894160 w 10018568"/>
                  <a:gd name="connsiteY4" fmla="*/ 23003 h 3076162"/>
                  <a:gd name="connsiteX5" fmla="*/ 6001223 w 10018568"/>
                  <a:gd name="connsiteY5" fmla="*/ 80397 h 3076162"/>
                  <a:gd name="connsiteX6" fmla="*/ 6086186 w 10018568"/>
                  <a:gd name="connsiteY6" fmla="*/ 115120 h 3076162"/>
                  <a:gd name="connsiteX7" fmla="*/ 6174588 w 10018568"/>
                  <a:gd name="connsiteY7" fmla="*/ 143386 h 3076162"/>
                  <a:gd name="connsiteX8" fmla="*/ 6307190 w 10018568"/>
                  <a:gd name="connsiteY8" fmla="*/ 140660 h 3076162"/>
                  <a:gd name="connsiteX9" fmla="*/ 6312592 w 10018568"/>
                  <a:gd name="connsiteY9" fmla="*/ 114259 h 3076162"/>
                  <a:gd name="connsiteX10" fmla="*/ 6446176 w 10018568"/>
                  <a:gd name="connsiteY10" fmla="*/ 111246 h 3076162"/>
                  <a:gd name="connsiteX11" fmla="*/ 6530157 w 10018568"/>
                  <a:gd name="connsiteY11" fmla="*/ 130903 h 3076162"/>
                  <a:gd name="connsiteX12" fmla="*/ 6638694 w 10018568"/>
                  <a:gd name="connsiteY12" fmla="*/ 139799 h 3076162"/>
                  <a:gd name="connsiteX13" fmla="*/ 6772278 w 10018568"/>
                  <a:gd name="connsiteY13" fmla="*/ 122581 h 3076162"/>
                  <a:gd name="connsiteX14" fmla="*/ 6786520 w 10018568"/>
                  <a:gd name="connsiteY14" fmla="*/ 204511 h 3076162"/>
                  <a:gd name="connsiteX15" fmla="*/ 6835142 w 10018568"/>
                  <a:gd name="connsiteY15" fmla="*/ 206376 h 3076162"/>
                  <a:gd name="connsiteX16" fmla="*/ 6872466 w 10018568"/>
                  <a:gd name="connsiteY16" fmla="*/ 218716 h 3076162"/>
                  <a:gd name="connsiteX17" fmla="*/ 6927962 w 10018568"/>
                  <a:gd name="connsiteY17" fmla="*/ 236364 h 3076162"/>
                  <a:gd name="connsiteX18" fmla="*/ 6978548 w 10018568"/>
                  <a:gd name="connsiteY18" fmla="*/ 207524 h 3076162"/>
                  <a:gd name="connsiteX19" fmla="*/ 7080700 w 10018568"/>
                  <a:gd name="connsiteY19" fmla="*/ 191597 h 3076162"/>
                  <a:gd name="connsiteX20" fmla="*/ 7120972 w 10018568"/>
                  <a:gd name="connsiteY20" fmla="*/ 158022 h 3076162"/>
                  <a:gd name="connsiteX21" fmla="*/ 7190711 w 10018568"/>
                  <a:gd name="connsiteY21" fmla="*/ 159313 h 3076162"/>
                  <a:gd name="connsiteX22" fmla="*/ 7309562 w 10018568"/>
                  <a:gd name="connsiteY22" fmla="*/ 148121 h 3076162"/>
                  <a:gd name="connsiteX23" fmla="*/ 7376354 w 10018568"/>
                  <a:gd name="connsiteY23" fmla="*/ 92449 h 3076162"/>
                  <a:gd name="connsiteX24" fmla="*/ 7443636 w 10018568"/>
                  <a:gd name="connsiteY24" fmla="*/ 30894 h 3076162"/>
                  <a:gd name="connsiteX25" fmla="*/ 7546280 w 10018568"/>
                  <a:gd name="connsiteY25" fmla="*/ 48686 h 3076162"/>
                  <a:gd name="connsiteX26" fmla="*/ 7630262 w 10018568"/>
                  <a:gd name="connsiteY26" fmla="*/ 40364 h 3076162"/>
                  <a:gd name="connsiteX27" fmla="*/ 7816395 w 10018568"/>
                  <a:gd name="connsiteY27" fmla="*/ 89580 h 3076162"/>
                  <a:gd name="connsiteX28" fmla="*/ 7866489 w 10018568"/>
                  <a:gd name="connsiteY28" fmla="*/ 46678 h 3076162"/>
                  <a:gd name="connsiteX29" fmla="*/ 7921985 w 10018568"/>
                  <a:gd name="connsiteY29" fmla="*/ 92162 h 3076162"/>
                  <a:gd name="connsiteX30" fmla="*/ 8039363 w 10018568"/>
                  <a:gd name="connsiteY30" fmla="*/ 188441 h 3076162"/>
                  <a:gd name="connsiteX31" fmla="*/ 8086510 w 10018568"/>
                  <a:gd name="connsiteY31" fmla="*/ 189588 h 3076162"/>
                  <a:gd name="connsiteX32" fmla="*/ 8152811 w 10018568"/>
                  <a:gd name="connsiteY32" fmla="*/ 217137 h 3076162"/>
                  <a:gd name="connsiteX33" fmla="*/ 8157722 w 10018568"/>
                  <a:gd name="connsiteY33" fmla="*/ 193893 h 3076162"/>
                  <a:gd name="connsiteX34" fmla="*/ 8266259 w 10018568"/>
                  <a:gd name="connsiteY34" fmla="*/ 190880 h 3076162"/>
                  <a:gd name="connsiteX35" fmla="*/ 8383145 w 10018568"/>
                  <a:gd name="connsiteY35" fmla="*/ 190880 h 3076162"/>
                  <a:gd name="connsiteX36" fmla="*/ 8540303 w 10018568"/>
                  <a:gd name="connsiteY36" fmla="*/ 187436 h 3076162"/>
                  <a:gd name="connsiteX37" fmla="*/ 8629686 w 10018568"/>
                  <a:gd name="connsiteY37" fmla="*/ 184423 h 3076162"/>
                  <a:gd name="connsiteX38" fmla="*/ 8684692 w 10018568"/>
                  <a:gd name="connsiteY38" fmla="*/ 206807 h 3076162"/>
                  <a:gd name="connsiteX39" fmla="*/ 8701881 w 10018568"/>
                  <a:gd name="connsiteY39" fmla="*/ 206807 h 3076162"/>
                  <a:gd name="connsiteX40" fmla="*/ 8735277 w 10018568"/>
                  <a:gd name="connsiteY40" fmla="*/ 194467 h 3076162"/>
                  <a:gd name="connsiteX41" fmla="*/ 8782915 w 10018568"/>
                  <a:gd name="connsiteY41" fmla="*/ 188297 h 3076162"/>
                  <a:gd name="connsiteX42" fmla="*/ 8812382 w 10018568"/>
                  <a:gd name="connsiteY42" fmla="*/ 160318 h 3076162"/>
                  <a:gd name="connsiteX43" fmla="*/ 8817293 w 10018568"/>
                  <a:gd name="connsiteY43" fmla="*/ 190162 h 3076162"/>
                  <a:gd name="connsiteX44" fmla="*/ 8865914 w 10018568"/>
                  <a:gd name="connsiteY44" fmla="*/ 216420 h 3076162"/>
                  <a:gd name="connsiteX45" fmla="*/ 8917482 w 10018568"/>
                  <a:gd name="connsiteY45" fmla="*/ 207667 h 3076162"/>
                  <a:gd name="connsiteX46" fmla="*/ 8949404 w 10018568"/>
                  <a:gd name="connsiteY46" fmla="*/ 187723 h 3076162"/>
                  <a:gd name="connsiteX47" fmla="*/ 9052048 w 10018568"/>
                  <a:gd name="connsiteY47" fmla="*/ 143530 h 3076162"/>
                  <a:gd name="connsiteX48" fmla="*/ 9162058 w 10018568"/>
                  <a:gd name="connsiteY48" fmla="*/ 157878 h 3076162"/>
                  <a:gd name="connsiteX49" fmla="*/ 9213626 w 10018568"/>
                  <a:gd name="connsiteY49" fmla="*/ 166631 h 3076162"/>
                  <a:gd name="connsiteX50" fmla="*/ 9250460 w 10018568"/>
                  <a:gd name="connsiteY50" fmla="*/ 189445 h 3076162"/>
                  <a:gd name="connsiteX51" fmla="*/ 9303991 w 10018568"/>
                  <a:gd name="connsiteY51" fmla="*/ 148121 h 3076162"/>
                  <a:gd name="connsiteX52" fmla="*/ 9322654 w 10018568"/>
                  <a:gd name="connsiteY52" fmla="*/ 139943 h 3076162"/>
                  <a:gd name="connsiteX53" fmla="*/ 9502894 w 10018568"/>
                  <a:gd name="connsiteY53" fmla="*/ 95032 h 3076162"/>
                  <a:gd name="connsiteX54" fmla="*/ 9561337 w 10018568"/>
                  <a:gd name="connsiteY54" fmla="*/ 47538 h 3076162"/>
                  <a:gd name="connsiteX55" fmla="*/ 9611431 w 10018568"/>
                  <a:gd name="connsiteY55" fmla="*/ 19416 h 3076162"/>
                  <a:gd name="connsiteX56" fmla="*/ 9679205 w 10018568"/>
                  <a:gd name="connsiteY56" fmla="*/ 32616 h 3076162"/>
                  <a:gd name="connsiteX57" fmla="*/ 9737649 w 10018568"/>
                  <a:gd name="connsiteY57" fmla="*/ 33477 h 3076162"/>
                  <a:gd name="connsiteX58" fmla="*/ 9745506 w 10018568"/>
                  <a:gd name="connsiteY58" fmla="*/ 112968 h 3076162"/>
                  <a:gd name="connsiteX59" fmla="*/ 9789216 w 10018568"/>
                  <a:gd name="connsiteY59" fmla="*/ 113254 h 3076162"/>
                  <a:gd name="connsiteX60" fmla="*/ 9814754 w 10018568"/>
                  <a:gd name="connsiteY60" fmla="*/ 124303 h 3076162"/>
                  <a:gd name="connsiteX61" fmla="*/ 9865339 w 10018568"/>
                  <a:gd name="connsiteY61" fmla="*/ 131334 h 3076162"/>
                  <a:gd name="connsiteX62" fmla="*/ 9983699 w 10018568"/>
                  <a:gd name="connsiteY62" fmla="*/ 140086 h 3076162"/>
                  <a:gd name="connsiteX63" fmla="*/ 10018568 w 10018568"/>
                  <a:gd name="connsiteY63" fmla="*/ 128607 h 3076162"/>
                  <a:gd name="connsiteX64" fmla="*/ 10018568 w 10018568"/>
                  <a:gd name="connsiteY64" fmla="*/ 2975056 h 3076162"/>
                  <a:gd name="connsiteX65" fmla="*/ 10007763 w 10018568"/>
                  <a:gd name="connsiteY65" fmla="*/ 2970895 h 3076162"/>
                  <a:gd name="connsiteX66" fmla="*/ 9880564 w 10018568"/>
                  <a:gd name="connsiteY66" fmla="*/ 2981083 h 3076162"/>
                  <a:gd name="connsiteX67" fmla="*/ 9797565 w 10018568"/>
                  <a:gd name="connsiteY67" fmla="*/ 2980652 h 3076162"/>
                  <a:gd name="connsiteX68" fmla="*/ 9703761 w 10018568"/>
                  <a:gd name="connsiteY68" fmla="*/ 2973335 h 3076162"/>
                  <a:gd name="connsiteX69" fmla="*/ 9675277 w 10018568"/>
                  <a:gd name="connsiteY69" fmla="*/ 2952242 h 3076162"/>
                  <a:gd name="connsiteX70" fmla="*/ 9587366 w 10018568"/>
                  <a:gd name="connsiteY70" fmla="*/ 2949229 h 3076162"/>
                  <a:gd name="connsiteX71" fmla="*/ 9533343 w 10018568"/>
                  <a:gd name="connsiteY71" fmla="*/ 2945355 h 3076162"/>
                  <a:gd name="connsiteX72" fmla="*/ 9441504 w 10018568"/>
                  <a:gd name="connsiteY72" fmla="*/ 3040629 h 3076162"/>
                  <a:gd name="connsiteX73" fmla="*/ 9414984 w 10018568"/>
                  <a:gd name="connsiteY73" fmla="*/ 3043212 h 3076162"/>
                  <a:gd name="connsiteX74" fmla="*/ 9408108 w 10018568"/>
                  <a:gd name="connsiteY74" fmla="*/ 3045938 h 3076162"/>
                  <a:gd name="connsiteX75" fmla="*/ 9322654 w 10018568"/>
                  <a:gd name="connsiteY75" fmla="*/ 3032450 h 3076162"/>
                  <a:gd name="connsiteX76" fmla="*/ 9303500 w 10018568"/>
                  <a:gd name="connsiteY76" fmla="*/ 3015806 h 3076162"/>
                  <a:gd name="connsiteX77" fmla="*/ 9232779 w 10018568"/>
                  <a:gd name="connsiteY77" fmla="*/ 2984526 h 3076162"/>
                  <a:gd name="connsiteX78" fmla="*/ 9226886 w 10018568"/>
                  <a:gd name="connsiteY78" fmla="*/ 2971613 h 3076162"/>
                  <a:gd name="connsiteX79" fmla="*/ 9163532 w 10018568"/>
                  <a:gd name="connsiteY79" fmla="*/ 2961425 h 3076162"/>
                  <a:gd name="connsiteX80" fmla="*/ 9039279 w 10018568"/>
                  <a:gd name="connsiteY80" fmla="*/ 2948081 h 3076162"/>
                  <a:gd name="connsiteX81" fmla="*/ 9035350 w 10018568"/>
                  <a:gd name="connsiteY81" fmla="*/ 2949516 h 3076162"/>
                  <a:gd name="connsiteX82" fmla="*/ 9016196 w 10018568"/>
                  <a:gd name="connsiteY82" fmla="*/ 2955686 h 3076162"/>
                  <a:gd name="connsiteX83" fmla="*/ 8949895 w 10018568"/>
                  <a:gd name="connsiteY83" fmla="*/ 2993422 h 3076162"/>
                  <a:gd name="connsiteX84" fmla="*/ 8848234 w 10018568"/>
                  <a:gd name="connsiteY84" fmla="*/ 2996866 h 3076162"/>
                  <a:gd name="connsiteX85" fmla="*/ 8763762 w 10018568"/>
                  <a:gd name="connsiteY85" fmla="*/ 2963721 h 3076162"/>
                  <a:gd name="connsiteX86" fmla="*/ 8702863 w 10018568"/>
                  <a:gd name="connsiteY86" fmla="*/ 2964582 h 3076162"/>
                  <a:gd name="connsiteX87" fmla="*/ 8655716 w 10018568"/>
                  <a:gd name="connsiteY87" fmla="*/ 2979504 h 3076162"/>
                  <a:gd name="connsiteX88" fmla="*/ 8501996 w 10018568"/>
                  <a:gd name="connsiteY88" fmla="*/ 2981370 h 3076162"/>
                  <a:gd name="connsiteX89" fmla="*/ 8441097 w 10018568"/>
                  <a:gd name="connsiteY89" fmla="*/ 2919815 h 3076162"/>
                  <a:gd name="connsiteX90" fmla="*/ 8256928 w 10018568"/>
                  <a:gd name="connsiteY90" fmla="*/ 2965012 h 3076162"/>
                  <a:gd name="connsiteX91" fmla="*/ 8260857 w 10018568"/>
                  <a:gd name="connsiteY91" fmla="*/ 2897575 h 3076162"/>
                  <a:gd name="connsiteX92" fmla="*/ 8243177 w 10018568"/>
                  <a:gd name="connsiteY92" fmla="*/ 2905466 h 3076162"/>
                  <a:gd name="connsiteX93" fmla="*/ 8155758 w 10018568"/>
                  <a:gd name="connsiteY93" fmla="*/ 2906184 h 3076162"/>
                  <a:gd name="connsiteX94" fmla="*/ 8035434 w 10018568"/>
                  <a:gd name="connsiteY94" fmla="*/ 2852234 h 3076162"/>
                  <a:gd name="connsiteX95" fmla="*/ 7967659 w 10018568"/>
                  <a:gd name="connsiteY95" fmla="*/ 2914219 h 3076162"/>
                  <a:gd name="connsiteX96" fmla="*/ 7722100 w 10018568"/>
                  <a:gd name="connsiteY96" fmla="*/ 2980652 h 3076162"/>
                  <a:gd name="connsiteX97" fmla="*/ 7629770 w 10018568"/>
                  <a:gd name="connsiteY97" fmla="*/ 2991844 h 3076162"/>
                  <a:gd name="connsiteX98" fmla="*/ 7545298 w 10018568"/>
                  <a:gd name="connsiteY98" fmla="*/ 3028576 h 3076162"/>
                  <a:gd name="connsiteX99" fmla="*/ 7478506 w 10018568"/>
                  <a:gd name="connsiteY99" fmla="*/ 3048090 h 3076162"/>
                  <a:gd name="connsiteX100" fmla="*/ 7367022 w 10018568"/>
                  <a:gd name="connsiteY100" fmla="*/ 3068608 h 3076162"/>
                  <a:gd name="connsiteX101" fmla="*/ 7337555 w 10018568"/>
                  <a:gd name="connsiteY101" fmla="*/ 3044646 h 3076162"/>
                  <a:gd name="connsiteX102" fmla="*/ 7260450 w 10018568"/>
                  <a:gd name="connsiteY102" fmla="*/ 2968026 h 3076162"/>
                  <a:gd name="connsiteX103" fmla="*/ 7172048 w 10018568"/>
                  <a:gd name="connsiteY103" fmla="*/ 2905466 h 3076162"/>
                  <a:gd name="connsiteX104" fmla="*/ 6972654 w 10018568"/>
                  <a:gd name="connsiteY104" fmla="*/ 2817941 h 3076162"/>
                  <a:gd name="connsiteX105" fmla="*/ 6880816 w 10018568"/>
                  <a:gd name="connsiteY105" fmla="*/ 2834872 h 3076162"/>
                  <a:gd name="connsiteX106" fmla="*/ 6753124 w 10018568"/>
                  <a:gd name="connsiteY106" fmla="*/ 2840755 h 3076162"/>
                  <a:gd name="connsiteX107" fmla="*/ 6681422 w 10018568"/>
                  <a:gd name="connsiteY107" fmla="*/ 2871174 h 3076162"/>
                  <a:gd name="connsiteX108" fmla="*/ 6597440 w 10018568"/>
                  <a:gd name="connsiteY108" fmla="*/ 2853955 h 3076162"/>
                  <a:gd name="connsiteX109" fmla="*/ 6476626 w 10018568"/>
                  <a:gd name="connsiteY109" fmla="*/ 2882796 h 3076162"/>
                  <a:gd name="connsiteX110" fmla="*/ 6381840 w 10018568"/>
                  <a:gd name="connsiteY110" fmla="*/ 2885522 h 3076162"/>
                  <a:gd name="connsiteX111" fmla="*/ 6276249 w 10018568"/>
                  <a:gd name="connsiteY111" fmla="*/ 2883370 h 3076162"/>
                  <a:gd name="connsiteX112" fmla="*/ 6250220 w 10018568"/>
                  <a:gd name="connsiteY112" fmla="*/ 2830137 h 3076162"/>
                  <a:gd name="connsiteX113" fmla="*/ 6172623 w 10018568"/>
                  <a:gd name="connsiteY113" fmla="*/ 2798427 h 3076162"/>
                  <a:gd name="connsiteX114" fmla="*/ 6069980 w 10018568"/>
                  <a:gd name="connsiteY114" fmla="*/ 2787809 h 3076162"/>
                  <a:gd name="connsiteX115" fmla="*/ 5939342 w 10018568"/>
                  <a:gd name="connsiteY115" fmla="*/ 2744620 h 3076162"/>
                  <a:gd name="connsiteX116" fmla="*/ 5947200 w 10018568"/>
                  <a:gd name="connsiteY116" fmla="*/ 2822963 h 3076162"/>
                  <a:gd name="connsiteX117" fmla="*/ 5915278 w 10018568"/>
                  <a:gd name="connsiteY117" fmla="*/ 2849507 h 3076162"/>
                  <a:gd name="connsiteX118" fmla="*/ 5901526 w 10018568"/>
                  <a:gd name="connsiteY118" fmla="*/ 2875622 h 3076162"/>
                  <a:gd name="connsiteX119" fmla="*/ 5772362 w 10018568"/>
                  <a:gd name="connsiteY119" fmla="*/ 2963147 h 3076162"/>
                  <a:gd name="connsiteX120" fmla="*/ 5648109 w 10018568"/>
                  <a:gd name="connsiteY120" fmla="*/ 2868160 h 3076162"/>
                  <a:gd name="connsiteX121" fmla="*/ 5530241 w 10018568"/>
                  <a:gd name="connsiteY121" fmla="*/ 2876913 h 3076162"/>
                  <a:gd name="connsiteX122" fmla="*/ 5469343 w 10018568"/>
                  <a:gd name="connsiteY122" fmla="*/ 2919241 h 3076162"/>
                  <a:gd name="connsiteX123" fmla="*/ 5383397 w 10018568"/>
                  <a:gd name="connsiteY123" fmla="*/ 2924406 h 3076162"/>
                  <a:gd name="connsiteX124" fmla="*/ 5276824 w 10018568"/>
                  <a:gd name="connsiteY124" fmla="*/ 2900444 h 3076162"/>
                  <a:gd name="connsiteX125" fmla="*/ 5141767 w 10018568"/>
                  <a:gd name="connsiteY125" fmla="*/ 2936316 h 3076162"/>
                  <a:gd name="connsiteX126" fmla="*/ 5091673 w 10018568"/>
                  <a:gd name="connsiteY126" fmla="*/ 2966017 h 3076162"/>
                  <a:gd name="connsiteX127" fmla="*/ 5013585 w 10018568"/>
                  <a:gd name="connsiteY127" fmla="*/ 2964008 h 3076162"/>
                  <a:gd name="connsiteX128" fmla="*/ 4914379 w 10018568"/>
                  <a:gd name="connsiteY128" fmla="*/ 3014371 h 3076162"/>
                  <a:gd name="connsiteX129" fmla="*/ 4837274 w 10018568"/>
                  <a:gd name="connsiteY129" fmla="*/ 3044646 h 3076162"/>
                  <a:gd name="connsiteX130" fmla="*/ 4748873 w 10018568"/>
                  <a:gd name="connsiteY130" fmla="*/ 2997440 h 3076162"/>
                  <a:gd name="connsiteX131" fmla="*/ 4632478 w 10018568"/>
                  <a:gd name="connsiteY131" fmla="*/ 2892840 h 3076162"/>
                  <a:gd name="connsiteX132" fmla="*/ 4486616 w 10018568"/>
                  <a:gd name="connsiteY132" fmla="*/ 2869739 h 3076162"/>
                  <a:gd name="connsiteX133" fmla="*/ 4396250 w 10018568"/>
                  <a:gd name="connsiteY133" fmla="*/ 2866295 h 3076162"/>
                  <a:gd name="connsiteX134" fmla="*/ 4322582 w 10018568"/>
                  <a:gd name="connsiteY134" fmla="*/ 2853238 h 3076162"/>
                  <a:gd name="connsiteX135" fmla="*/ 4279364 w 10018568"/>
                  <a:gd name="connsiteY135" fmla="*/ 2815071 h 3076162"/>
                  <a:gd name="connsiteX136" fmla="*/ 4219447 w 10018568"/>
                  <a:gd name="connsiteY136" fmla="*/ 2806318 h 3076162"/>
                  <a:gd name="connsiteX137" fmla="*/ 4110419 w 10018568"/>
                  <a:gd name="connsiteY137" fmla="*/ 2806462 h 3076162"/>
                  <a:gd name="connsiteX138" fmla="*/ 3974871 w 10018568"/>
                  <a:gd name="connsiteY138" fmla="*/ 2807610 h 3076162"/>
                  <a:gd name="connsiteX139" fmla="*/ 3878611 w 10018568"/>
                  <a:gd name="connsiteY139" fmla="*/ 2727115 h 3076162"/>
                  <a:gd name="connsiteX140" fmla="*/ 3694933 w 10018568"/>
                  <a:gd name="connsiteY140" fmla="*/ 2829133 h 3076162"/>
                  <a:gd name="connsiteX141" fmla="*/ 3574609 w 10018568"/>
                  <a:gd name="connsiteY141" fmla="*/ 2838746 h 3076162"/>
                  <a:gd name="connsiteX142" fmla="*/ 3465582 w 10018568"/>
                  <a:gd name="connsiteY142" fmla="*/ 2927276 h 3076162"/>
                  <a:gd name="connsiteX143" fmla="*/ 3213638 w 10018568"/>
                  <a:gd name="connsiteY143" fmla="*/ 2920102 h 3076162"/>
                  <a:gd name="connsiteX144" fmla="*/ 2986741 w 10018568"/>
                  <a:gd name="connsiteY144" fmla="*/ 2937176 h 3076162"/>
                  <a:gd name="connsiteX145" fmla="*/ 2924370 w 10018568"/>
                  <a:gd name="connsiteY145" fmla="*/ 2900731 h 3076162"/>
                  <a:gd name="connsiteX146" fmla="*/ 2791767 w 10018568"/>
                  <a:gd name="connsiteY146" fmla="*/ 2904749 h 3076162"/>
                  <a:gd name="connsiteX147" fmla="*/ 2739694 w 10018568"/>
                  <a:gd name="connsiteY147" fmla="*/ 2933199 h 3076162"/>
                  <a:gd name="connsiteX148" fmla="*/ 2720737 w 10018568"/>
                  <a:gd name="connsiteY148" fmla="*/ 2927758 h 3076162"/>
                  <a:gd name="connsiteX149" fmla="*/ 2722274 w 10018568"/>
                  <a:gd name="connsiteY149" fmla="*/ 2891728 h 3076162"/>
                  <a:gd name="connsiteX150" fmla="*/ 2704840 w 10018568"/>
                  <a:gd name="connsiteY150" fmla="*/ 2862851 h 3076162"/>
                  <a:gd name="connsiteX151" fmla="*/ 2703857 w 10018568"/>
                  <a:gd name="connsiteY151" fmla="*/ 2862421 h 3076162"/>
                  <a:gd name="connsiteX152" fmla="*/ 2705331 w 10018568"/>
                  <a:gd name="connsiteY152" fmla="*/ 2837311 h 3076162"/>
                  <a:gd name="connsiteX153" fmla="*/ 2689615 w 10018568"/>
                  <a:gd name="connsiteY153" fmla="*/ 2772743 h 3076162"/>
                  <a:gd name="connsiteX154" fmla="*/ 2551611 w 10018568"/>
                  <a:gd name="connsiteY154" fmla="*/ 2773891 h 3076162"/>
                  <a:gd name="connsiteX155" fmla="*/ 2480890 w 10018568"/>
                  <a:gd name="connsiteY155" fmla="*/ 2785944 h 3076162"/>
                  <a:gd name="connsiteX156" fmla="*/ 2452405 w 10018568"/>
                  <a:gd name="connsiteY156" fmla="*/ 2838459 h 3076162"/>
                  <a:gd name="connsiteX157" fmla="*/ 2365969 w 10018568"/>
                  <a:gd name="connsiteY157" fmla="*/ 2853094 h 3076162"/>
                  <a:gd name="connsiteX158" fmla="*/ 2310963 w 10018568"/>
                  <a:gd name="connsiteY158" fmla="*/ 2854242 h 3076162"/>
                  <a:gd name="connsiteX159" fmla="*/ 2282478 w 10018568"/>
                  <a:gd name="connsiteY159" fmla="*/ 2820667 h 3076162"/>
                  <a:gd name="connsiteX160" fmla="*/ 2232384 w 10018568"/>
                  <a:gd name="connsiteY160" fmla="*/ 2825832 h 3076162"/>
                  <a:gd name="connsiteX161" fmla="*/ 2138580 w 10018568"/>
                  <a:gd name="connsiteY161" fmla="*/ 2837168 h 3076162"/>
                  <a:gd name="connsiteX162" fmla="*/ 2091433 w 10018568"/>
                  <a:gd name="connsiteY162" fmla="*/ 2840037 h 3076162"/>
                  <a:gd name="connsiteX163" fmla="*/ 2046250 w 10018568"/>
                  <a:gd name="connsiteY163" fmla="*/ 2870169 h 3076162"/>
                  <a:gd name="connsiteX164" fmla="*/ 1934276 w 10018568"/>
                  <a:gd name="connsiteY164" fmla="*/ 2869595 h 3076162"/>
                  <a:gd name="connsiteX165" fmla="*/ 1906773 w 10018568"/>
                  <a:gd name="connsiteY165" fmla="*/ 2856682 h 3076162"/>
                  <a:gd name="connsiteX166" fmla="*/ 1829667 w 10018568"/>
                  <a:gd name="connsiteY166" fmla="*/ 2852951 h 3076162"/>
                  <a:gd name="connsiteX167" fmla="*/ 1758946 w 10018568"/>
                  <a:gd name="connsiteY167" fmla="*/ 2855390 h 3076162"/>
                  <a:gd name="connsiteX168" fmla="*/ 1721130 w 10018568"/>
                  <a:gd name="connsiteY168" fmla="*/ 2898292 h 3076162"/>
                  <a:gd name="connsiteX169" fmla="*/ 1572813 w 10018568"/>
                  <a:gd name="connsiteY169" fmla="*/ 2904175 h 3076162"/>
                  <a:gd name="connsiteX170" fmla="*/ 1504547 w 10018568"/>
                  <a:gd name="connsiteY170" fmla="*/ 2960851 h 3076162"/>
                  <a:gd name="connsiteX171" fmla="*/ 1461820 w 10018568"/>
                  <a:gd name="connsiteY171" fmla="*/ 2979074 h 3076162"/>
                  <a:gd name="connsiteX172" fmla="*/ 1452980 w 10018568"/>
                  <a:gd name="connsiteY172" fmla="*/ 3011071 h 3076162"/>
                  <a:gd name="connsiteX173" fmla="*/ 1398466 w 10018568"/>
                  <a:gd name="connsiteY173" fmla="*/ 3059282 h 3076162"/>
                  <a:gd name="connsiteX174" fmla="*/ 1300242 w 10018568"/>
                  <a:gd name="connsiteY174" fmla="*/ 3056125 h 3076162"/>
                  <a:gd name="connsiteX175" fmla="*/ 1154871 w 10018568"/>
                  <a:gd name="connsiteY175" fmla="*/ 2969747 h 3076162"/>
                  <a:gd name="connsiteX176" fmla="*/ 1027672 w 10018568"/>
                  <a:gd name="connsiteY176" fmla="*/ 2980078 h 3076162"/>
                  <a:gd name="connsiteX177" fmla="*/ 945164 w 10018568"/>
                  <a:gd name="connsiteY177" fmla="*/ 2979648 h 3076162"/>
                  <a:gd name="connsiteX178" fmla="*/ 851360 w 10018568"/>
                  <a:gd name="connsiteY178" fmla="*/ 2972330 h 3076162"/>
                  <a:gd name="connsiteX179" fmla="*/ 822876 w 10018568"/>
                  <a:gd name="connsiteY179" fmla="*/ 2951094 h 3076162"/>
                  <a:gd name="connsiteX180" fmla="*/ 734474 w 10018568"/>
                  <a:gd name="connsiteY180" fmla="*/ 2948081 h 3076162"/>
                  <a:gd name="connsiteX181" fmla="*/ 626920 w 10018568"/>
                  <a:gd name="connsiteY181" fmla="*/ 2949660 h 3076162"/>
                  <a:gd name="connsiteX182" fmla="*/ 555216 w 10018568"/>
                  <a:gd name="connsiteY182" fmla="*/ 3045077 h 3076162"/>
                  <a:gd name="connsiteX183" fmla="*/ 469762 w 10018568"/>
                  <a:gd name="connsiteY183" fmla="*/ 3031589 h 3076162"/>
                  <a:gd name="connsiteX184" fmla="*/ 450608 w 10018568"/>
                  <a:gd name="connsiteY184" fmla="*/ 3014945 h 3076162"/>
                  <a:gd name="connsiteX185" fmla="*/ 380378 w 10018568"/>
                  <a:gd name="connsiteY185" fmla="*/ 2983666 h 3076162"/>
                  <a:gd name="connsiteX186" fmla="*/ 371047 w 10018568"/>
                  <a:gd name="connsiteY186" fmla="*/ 2964439 h 3076162"/>
                  <a:gd name="connsiteX187" fmla="*/ 269385 w 10018568"/>
                  <a:gd name="connsiteY187" fmla="*/ 2918954 h 3076162"/>
                  <a:gd name="connsiteX188" fmla="*/ 182949 w 10018568"/>
                  <a:gd name="connsiteY188" fmla="*/ 2948655 h 3076162"/>
                  <a:gd name="connsiteX189" fmla="*/ 102406 w 10018568"/>
                  <a:gd name="connsiteY189" fmla="*/ 2960421 h 3076162"/>
                  <a:gd name="connsiteX190" fmla="*/ 82761 w 10018568"/>
                  <a:gd name="connsiteY190" fmla="*/ 2947364 h 3076162"/>
                  <a:gd name="connsiteX191" fmla="*/ 14495 w 10018568"/>
                  <a:gd name="connsiteY191" fmla="*/ 2948225 h 3076162"/>
                  <a:gd name="connsiteX192" fmla="*/ 0 w 10018568"/>
                  <a:gd name="connsiteY192" fmla="*/ 2947251 h 3076162"/>
                  <a:gd name="connsiteX193" fmla="*/ 599705 w 10018568"/>
                  <a:gd name="connsiteY193" fmla="*/ 105422 h 3076162"/>
                  <a:gd name="connsiteX194" fmla="*/ 650493 w 10018568"/>
                  <a:gd name="connsiteY194" fmla="*/ 94602 h 3076162"/>
                  <a:gd name="connsiteX195" fmla="*/ 708445 w 10018568"/>
                  <a:gd name="connsiteY195" fmla="*/ 47108 h 3076162"/>
                  <a:gd name="connsiteX196" fmla="*/ 758539 w 10018568"/>
                  <a:gd name="connsiteY196" fmla="*/ 18985 h 3076162"/>
                  <a:gd name="connsiteX197" fmla="*/ 826313 w 10018568"/>
                  <a:gd name="connsiteY197" fmla="*/ 32042 h 3076162"/>
                  <a:gd name="connsiteX198" fmla="*/ 885248 w 10018568"/>
                  <a:gd name="connsiteY198" fmla="*/ 32903 h 3076162"/>
                  <a:gd name="connsiteX199" fmla="*/ 892614 w 10018568"/>
                  <a:gd name="connsiteY199" fmla="*/ 112537 h 3076162"/>
                  <a:gd name="connsiteX200" fmla="*/ 936324 w 10018568"/>
                  <a:gd name="connsiteY200" fmla="*/ 112681 h 3076162"/>
                  <a:gd name="connsiteX201" fmla="*/ 961862 w 10018568"/>
                  <a:gd name="connsiteY201" fmla="*/ 123729 h 3076162"/>
                  <a:gd name="connsiteX202" fmla="*/ 1012447 w 10018568"/>
                  <a:gd name="connsiteY202" fmla="*/ 130760 h 3076162"/>
                  <a:gd name="connsiteX203" fmla="*/ 1130807 w 10018568"/>
                  <a:gd name="connsiteY203" fmla="*/ 139512 h 3076162"/>
                  <a:gd name="connsiteX204" fmla="*/ 1232468 w 10018568"/>
                  <a:gd name="connsiteY204" fmla="*/ 95606 h 3076162"/>
                  <a:gd name="connsiteX205" fmla="*/ 1325780 w 10018568"/>
                  <a:gd name="connsiteY205" fmla="*/ 48830 h 3076162"/>
                  <a:gd name="connsiteX206" fmla="*/ 1477045 w 10018568"/>
                  <a:gd name="connsiteY206" fmla="*/ 64039 h 3076162"/>
                  <a:gd name="connsiteX207" fmla="*/ 1589020 w 10018568"/>
                  <a:gd name="connsiteY207" fmla="*/ 66622 h 3076162"/>
                  <a:gd name="connsiteX208" fmla="*/ 1629782 w 10018568"/>
                  <a:gd name="connsiteY208" fmla="*/ 96323 h 3076162"/>
                  <a:gd name="connsiteX209" fmla="*/ 1686261 w 10018568"/>
                  <a:gd name="connsiteY209" fmla="*/ 99193 h 3076162"/>
                  <a:gd name="connsiteX210" fmla="*/ 1767295 w 10018568"/>
                  <a:gd name="connsiteY210" fmla="*/ 143386 h 3076162"/>
                  <a:gd name="connsiteX211" fmla="*/ 1826230 w 10018568"/>
                  <a:gd name="connsiteY211" fmla="*/ 162183 h 3076162"/>
                  <a:gd name="connsiteX212" fmla="*/ 1866501 w 10018568"/>
                  <a:gd name="connsiteY212" fmla="*/ 191597 h 3076162"/>
                  <a:gd name="connsiteX213" fmla="*/ 2009908 w 10018568"/>
                  <a:gd name="connsiteY213" fmla="*/ 190880 h 3076162"/>
                  <a:gd name="connsiteX214" fmla="*/ 2180325 w 10018568"/>
                  <a:gd name="connsiteY214" fmla="*/ 189732 h 3076162"/>
                  <a:gd name="connsiteX215" fmla="*/ 2290336 w 10018568"/>
                  <a:gd name="connsiteY215" fmla="*/ 253009 h 3076162"/>
                  <a:gd name="connsiteX216" fmla="*/ 2511830 w 10018568"/>
                  <a:gd name="connsiteY216" fmla="*/ 206233 h 3076162"/>
                  <a:gd name="connsiteX217" fmla="*/ 2576167 w 10018568"/>
                  <a:gd name="connsiteY217" fmla="*/ 146973 h 3076162"/>
                  <a:gd name="connsiteX218" fmla="*/ 2679301 w 10018568"/>
                  <a:gd name="connsiteY218" fmla="*/ 142095 h 3076162"/>
                  <a:gd name="connsiteX219" fmla="*/ 2730378 w 10018568"/>
                  <a:gd name="connsiteY219" fmla="*/ 127029 h 3076162"/>
                  <a:gd name="connsiteX220" fmla="*/ 2797661 w 10018568"/>
                  <a:gd name="connsiteY220" fmla="*/ 126312 h 3076162"/>
                  <a:gd name="connsiteX221" fmla="*/ 2864453 w 10018568"/>
                  <a:gd name="connsiteY221" fmla="*/ 111102 h 3076162"/>
                  <a:gd name="connsiteX222" fmla="*/ 2979374 w 10018568"/>
                  <a:gd name="connsiteY222" fmla="*/ 171079 h 3076162"/>
                  <a:gd name="connsiteX223" fmla="*/ 3094296 w 10018568"/>
                  <a:gd name="connsiteY223" fmla="*/ 207524 h 3076162"/>
                  <a:gd name="connsiteX224" fmla="*/ 3203815 w 10018568"/>
                  <a:gd name="connsiteY224" fmla="*/ 142812 h 3076162"/>
                  <a:gd name="connsiteX225" fmla="*/ 3305477 w 10018568"/>
                  <a:gd name="connsiteY225" fmla="*/ 159887 h 3076162"/>
                  <a:gd name="connsiteX226" fmla="*/ 3416470 w 10018568"/>
                  <a:gd name="connsiteY226" fmla="*/ 139943 h 3076162"/>
                  <a:gd name="connsiteX227" fmla="*/ 3499959 w 10018568"/>
                  <a:gd name="connsiteY227" fmla="*/ 78675 h 3076162"/>
                  <a:gd name="connsiteX228" fmla="*/ 3614881 w 10018568"/>
                  <a:gd name="connsiteY228" fmla="*/ 163905 h 3076162"/>
                  <a:gd name="connsiteX229" fmla="*/ 3830974 w 10018568"/>
                  <a:gd name="connsiteY229" fmla="*/ 175240 h 3076162"/>
                  <a:gd name="connsiteX230" fmla="*/ 3889907 w 10018568"/>
                  <a:gd name="connsiteY230" fmla="*/ 172514 h 3076162"/>
                  <a:gd name="connsiteX231" fmla="*/ 3949332 w 10018568"/>
                  <a:gd name="connsiteY231" fmla="*/ 142812 h 3076162"/>
                  <a:gd name="connsiteX232" fmla="*/ 4077023 w 10018568"/>
                  <a:gd name="connsiteY232" fmla="*/ 159313 h 3076162"/>
                  <a:gd name="connsiteX233" fmla="*/ 4253826 w 10018568"/>
                  <a:gd name="connsiteY233" fmla="*/ 239091 h 3076162"/>
                  <a:gd name="connsiteX234" fmla="*/ 4331422 w 10018568"/>
                  <a:gd name="connsiteY234" fmla="*/ 238086 h 3076162"/>
                  <a:gd name="connsiteX235" fmla="*/ 4374150 w 10018568"/>
                  <a:gd name="connsiteY235" fmla="*/ 253152 h 3076162"/>
                  <a:gd name="connsiteX236" fmla="*/ 4434066 w 10018568"/>
                  <a:gd name="connsiteY236" fmla="*/ 193462 h 3076162"/>
                  <a:gd name="connsiteX237" fmla="*/ 4583857 w 10018568"/>
                  <a:gd name="connsiteY237" fmla="*/ 191023 h 3076162"/>
                  <a:gd name="connsiteX238" fmla="*/ 4689938 w 10018568"/>
                  <a:gd name="connsiteY238" fmla="*/ 147834 h 3076162"/>
                  <a:gd name="connsiteX239" fmla="*/ 4721861 w 10018568"/>
                  <a:gd name="connsiteY239" fmla="*/ 98045 h 3076162"/>
                  <a:gd name="connsiteX240" fmla="*/ 4803878 w 10018568"/>
                  <a:gd name="connsiteY240" fmla="*/ 116268 h 3076162"/>
                  <a:gd name="connsiteX241" fmla="*/ 4872143 w 10018568"/>
                  <a:gd name="connsiteY241" fmla="*/ 128751 h 3076162"/>
                  <a:gd name="connsiteX242" fmla="*/ 4912906 w 10018568"/>
                  <a:gd name="connsiteY242" fmla="*/ 96754 h 3076162"/>
                  <a:gd name="connsiteX243" fmla="*/ 5040597 w 10018568"/>
                  <a:gd name="connsiteY243" fmla="*/ 95176 h 3076162"/>
                  <a:gd name="connsiteX244" fmla="*/ 5108371 w 10018568"/>
                  <a:gd name="connsiteY244" fmla="*/ 124303 h 3076162"/>
                  <a:gd name="connsiteX245" fmla="*/ 5176145 w 10018568"/>
                  <a:gd name="connsiteY245" fmla="*/ 127603 h 3076162"/>
                  <a:gd name="connsiteX246" fmla="*/ 5306783 w 10018568"/>
                  <a:gd name="connsiteY246" fmla="*/ 112107 h 3076162"/>
                  <a:gd name="connsiteX247" fmla="*/ 5433491 w 10018568"/>
                  <a:gd name="connsiteY247" fmla="*/ 50982 h 3076162"/>
                  <a:gd name="connsiteX248" fmla="*/ 5476218 w 10018568"/>
                  <a:gd name="connsiteY248" fmla="*/ 28025 h 3076162"/>
                  <a:gd name="connsiteX249" fmla="*/ 5531715 w 10018568"/>
                  <a:gd name="connsiteY249" fmla="*/ 16546 h 3076162"/>
                  <a:gd name="connsiteX250" fmla="*/ 5582300 w 10018568"/>
                  <a:gd name="connsiteY250" fmla="*/ 16259 h 3076162"/>
                  <a:gd name="connsiteX251" fmla="*/ 5653512 w 10018568"/>
                  <a:gd name="connsiteY251" fmla="*/ 33334 h 3076162"/>
                  <a:gd name="connsiteX252" fmla="*/ 5735528 w 10018568"/>
                  <a:gd name="connsiteY252" fmla="*/ 33334 h 3076162"/>
                  <a:gd name="connsiteX253" fmla="*/ 5764013 w 10018568"/>
                  <a:gd name="connsiteY253" fmla="*/ 12241 h 3076162"/>
                  <a:gd name="connsiteX254" fmla="*/ 5797194 w 10018568"/>
                  <a:gd name="connsiteY254" fmla="*/ 1090 h 30761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</a:cxnLst>
                <a:rect l="l" t="t" r="r" b="b"/>
                <a:pathLst>
                  <a:path w="10018568" h="3076162">
                    <a:moveTo>
                      <a:pt x="2720555" y="2927706"/>
                    </a:moveTo>
                    <a:lnTo>
                      <a:pt x="2720737" y="2927758"/>
                    </a:lnTo>
                    <a:lnTo>
                      <a:pt x="2720555" y="2932011"/>
                    </a:lnTo>
                    <a:close/>
                    <a:moveTo>
                      <a:pt x="5797194" y="1090"/>
                    </a:moveTo>
                    <a:cubicBezTo>
                      <a:pt x="5829240" y="-3793"/>
                      <a:pt x="5858799" y="8475"/>
                      <a:pt x="5894160" y="23003"/>
                    </a:cubicBezTo>
                    <a:cubicBezTo>
                      <a:pt x="5936396" y="40651"/>
                      <a:pt x="5963898" y="53278"/>
                      <a:pt x="6001223" y="80397"/>
                    </a:cubicBezTo>
                    <a:cubicBezTo>
                      <a:pt x="6030199" y="101489"/>
                      <a:pt x="6050335" y="103928"/>
                      <a:pt x="6086186" y="115120"/>
                    </a:cubicBezTo>
                    <a:cubicBezTo>
                      <a:pt x="6121547" y="126312"/>
                      <a:pt x="6133825" y="143817"/>
                      <a:pt x="6174588" y="143386"/>
                    </a:cubicBezTo>
                    <a:cubicBezTo>
                      <a:pt x="6216332" y="142812"/>
                      <a:pt x="6267900" y="151421"/>
                      <a:pt x="6307190" y="140660"/>
                    </a:cubicBezTo>
                    <a:cubicBezTo>
                      <a:pt x="6309645" y="131907"/>
                      <a:pt x="6311118" y="123011"/>
                      <a:pt x="6312592" y="114259"/>
                    </a:cubicBezTo>
                    <a:cubicBezTo>
                      <a:pt x="6338621" y="102493"/>
                      <a:pt x="6415236" y="107515"/>
                      <a:pt x="6446176" y="111246"/>
                    </a:cubicBezTo>
                    <a:cubicBezTo>
                      <a:pt x="6474661" y="114833"/>
                      <a:pt x="6500199" y="124016"/>
                      <a:pt x="6530157" y="130903"/>
                    </a:cubicBezTo>
                    <a:cubicBezTo>
                      <a:pt x="6570429" y="140230"/>
                      <a:pt x="6595476" y="147260"/>
                      <a:pt x="6638694" y="139799"/>
                    </a:cubicBezTo>
                    <a:cubicBezTo>
                      <a:pt x="6672582" y="134060"/>
                      <a:pt x="6746740" y="102924"/>
                      <a:pt x="6772278" y="122581"/>
                    </a:cubicBezTo>
                    <a:cubicBezTo>
                      <a:pt x="6799290" y="143673"/>
                      <a:pt x="6765402" y="186719"/>
                      <a:pt x="6786520" y="204511"/>
                    </a:cubicBezTo>
                    <a:cubicBezTo>
                      <a:pt x="6798308" y="214268"/>
                      <a:pt x="6821390" y="205228"/>
                      <a:pt x="6835142" y="206376"/>
                    </a:cubicBezTo>
                    <a:cubicBezTo>
                      <a:pt x="6855277" y="208241"/>
                      <a:pt x="6857733" y="213981"/>
                      <a:pt x="6872466" y="218716"/>
                    </a:cubicBezTo>
                    <a:cubicBezTo>
                      <a:pt x="6887691" y="223738"/>
                      <a:pt x="6913229" y="237799"/>
                      <a:pt x="6927962" y="236364"/>
                    </a:cubicBezTo>
                    <a:cubicBezTo>
                      <a:pt x="6949080" y="234356"/>
                      <a:pt x="6957921" y="213263"/>
                      <a:pt x="6978548" y="207524"/>
                    </a:cubicBezTo>
                    <a:cubicBezTo>
                      <a:pt x="7015873" y="197337"/>
                      <a:pt x="7044848" y="215416"/>
                      <a:pt x="7080700" y="191597"/>
                    </a:cubicBezTo>
                    <a:cubicBezTo>
                      <a:pt x="7096907" y="180979"/>
                      <a:pt x="7103783" y="164479"/>
                      <a:pt x="7120972" y="158022"/>
                    </a:cubicBezTo>
                    <a:cubicBezTo>
                      <a:pt x="7138161" y="151708"/>
                      <a:pt x="7172540" y="159313"/>
                      <a:pt x="7190711" y="159313"/>
                    </a:cubicBezTo>
                    <a:cubicBezTo>
                      <a:pt x="7229018" y="159457"/>
                      <a:pt x="7275674" y="168066"/>
                      <a:pt x="7309562" y="148121"/>
                    </a:cubicBezTo>
                    <a:cubicBezTo>
                      <a:pt x="7332152" y="135064"/>
                      <a:pt x="7356708" y="109954"/>
                      <a:pt x="7376354" y="92449"/>
                    </a:cubicBezTo>
                    <a:cubicBezTo>
                      <a:pt x="7398945" y="72505"/>
                      <a:pt x="7411714" y="36347"/>
                      <a:pt x="7443636" y="30894"/>
                    </a:cubicBezTo>
                    <a:cubicBezTo>
                      <a:pt x="7478015" y="25155"/>
                      <a:pt x="7508955" y="53135"/>
                      <a:pt x="7546280" y="48686"/>
                    </a:cubicBezTo>
                    <a:cubicBezTo>
                      <a:pt x="7583114" y="44238"/>
                      <a:pt x="7592446" y="31181"/>
                      <a:pt x="7630262" y="40364"/>
                    </a:cubicBezTo>
                    <a:cubicBezTo>
                      <a:pt x="7677900" y="52274"/>
                      <a:pt x="7787419" y="39503"/>
                      <a:pt x="7816395" y="89580"/>
                    </a:cubicBezTo>
                    <a:cubicBezTo>
                      <a:pt x="7828673" y="76236"/>
                      <a:pt x="7847335" y="49547"/>
                      <a:pt x="7866489" y="46678"/>
                    </a:cubicBezTo>
                    <a:cubicBezTo>
                      <a:pt x="7904796" y="41082"/>
                      <a:pt x="7907743" y="74514"/>
                      <a:pt x="7921985" y="92162"/>
                    </a:cubicBezTo>
                    <a:cubicBezTo>
                      <a:pt x="7954399" y="134777"/>
                      <a:pt x="8039363" y="122581"/>
                      <a:pt x="8039363" y="188441"/>
                    </a:cubicBezTo>
                    <a:cubicBezTo>
                      <a:pt x="8056061" y="194036"/>
                      <a:pt x="8069812" y="187723"/>
                      <a:pt x="8086510" y="189588"/>
                    </a:cubicBezTo>
                    <a:cubicBezTo>
                      <a:pt x="8111066" y="192315"/>
                      <a:pt x="8131693" y="205659"/>
                      <a:pt x="8152811" y="217137"/>
                    </a:cubicBezTo>
                    <a:cubicBezTo>
                      <a:pt x="8155266" y="209389"/>
                      <a:pt x="8156740" y="201785"/>
                      <a:pt x="8157722" y="193893"/>
                    </a:cubicBezTo>
                    <a:cubicBezTo>
                      <a:pt x="8185716" y="183132"/>
                      <a:pt x="8236301" y="190880"/>
                      <a:pt x="8266259" y="190880"/>
                    </a:cubicBezTo>
                    <a:cubicBezTo>
                      <a:pt x="8305549" y="190880"/>
                      <a:pt x="8344347" y="190880"/>
                      <a:pt x="8383145" y="190880"/>
                    </a:cubicBezTo>
                    <a:cubicBezTo>
                      <a:pt x="8430784" y="190880"/>
                      <a:pt x="8489718" y="183706"/>
                      <a:pt x="8540303" y="187436"/>
                    </a:cubicBezTo>
                    <a:cubicBezTo>
                      <a:pt x="8571243" y="179544"/>
                      <a:pt x="8590888" y="167922"/>
                      <a:pt x="8629686" y="184423"/>
                    </a:cubicBezTo>
                    <a:cubicBezTo>
                      <a:pt x="8650804" y="193319"/>
                      <a:pt x="8664065" y="204367"/>
                      <a:pt x="8684692" y="206807"/>
                    </a:cubicBezTo>
                    <a:cubicBezTo>
                      <a:pt x="8690585" y="206807"/>
                      <a:pt x="8695987" y="206807"/>
                      <a:pt x="8701881" y="206807"/>
                    </a:cubicBezTo>
                    <a:cubicBezTo>
                      <a:pt x="8716123" y="204511"/>
                      <a:pt x="8722999" y="198054"/>
                      <a:pt x="8735277" y="194467"/>
                    </a:cubicBezTo>
                    <a:cubicBezTo>
                      <a:pt x="8750993" y="189732"/>
                      <a:pt x="8768673" y="195902"/>
                      <a:pt x="8782915" y="188297"/>
                    </a:cubicBezTo>
                    <a:cubicBezTo>
                      <a:pt x="8798140" y="180549"/>
                      <a:pt x="8795684" y="163905"/>
                      <a:pt x="8812382" y="160318"/>
                    </a:cubicBezTo>
                    <a:cubicBezTo>
                      <a:pt x="8816311" y="169070"/>
                      <a:pt x="8816802" y="179688"/>
                      <a:pt x="8817293" y="190162"/>
                    </a:cubicBezTo>
                    <a:cubicBezTo>
                      <a:pt x="8840376" y="188154"/>
                      <a:pt x="8860021" y="192602"/>
                      <a:pt x="8865914" y="216420"/>
                    </a:cubicBezTo>
                    <a:cubicBezTo>
                      <a:pt x="8879665" y="198054"/>
                      <a:pt x="8898328" y="212259"/>
                      <a:pt x="8917482" y="207667"/>
                    </a:cubicBezTo>
                    <a:cubicBezTo>
                      <a:pt x="8930742" y="204511"/>
                      <a:pt x="8938600" y="195328"/>
                      <a:pt x="8949404" y="187723"/>
                    </a:cubicBezTo>
                    <a:cubicBezTo>
                      <a:pt x="8988203" y="160031"/>
                      <a:pt x="9001954" y="142669"/>
                      <a:pt x="9052048" y="143530"/>
                    </a:cubicBezTo>
                    <a:cubicBezTo>
                      <a:pt x="9094284" y="144247"/>
                      <a:pt x="9121787" y="148695"/>
                      <a:pt x="9162058" y="157878"/>
                    </a:cubicBezTo>
                    <a:cubicBezTo>
                      <a:pt x="9180230" y="161896"/>
                      <a:pt x="9195454" y="158739"/>
                      <a:pt x="9213626" y="166631"/>
                    </a:cubicBezTo>
                    <a:cubicBezTo>
                      <a:pt x="9227868" y="173088"/>
                      <a:pt x="9236708" y="185140"/>
                      <a:pt x="9250460" y="189445"/>
                    </a:cubicBezTo>
                    <a:cubicBezTo>
                      <a:pt x="9269613" y="155726"/>
                      <a:pt x="9282873" y="145682"/>
                      <a:pt x="9303991" y="148121"/>
                    </a:cubicBezTo>
                    <a:cubicBezTo>
                      <a:pt x="9309394" y="145539"/>
                      <a:pt x="9314796" y="142669"/>
                      <a:pt x="9322654" y="139943"/>
                    </a:cubicBezTo>
                    <a:cubicBezTo>
                      <a:pt x="9381588" y="118420"/>
                      <a:pt x="9442978" y="108520"/>
                      <a:pt x="9502894" y="95032"/>
                    </a:cubicBezTo>
                    <a:cubicBezTo>
                      <a:pt x="9542184" y="86279"/>
                      <a:pt x="9542184" y="71788"/>
                      <a:pt x="9561337" y="47538"/>
                    </a:cubicBezTo>
                    <a:cubicBezTo>
                      <a:pt x="9574597" y="30464"/>
                      <a:pt x="9582455" y="16976"/>
                      <a:pt x="9611431" y="19416"/>
                    </a:cubicBezTo>
                    <a:cubicBezTo>
                      <a:pt x="9634023" y="21424"/>
                      <a:pt x="9652685" y="33047"/>
                      <a:pt x="9679205" y="32616"/>
                    </a:cubicBezTo>
                    <a:cubicBezTo>
                      <a:pt x="9691483" y="32329"/>
                      <a:pt x="9728317" y="26159"/>
                      <a:pt x="9737649" y="33477"/>
                    </a:cubicBezTo>
                    <a:cubicBezTo>
                      <a:pt x="9766133" y="55000"/>
                      <a:pt x="9696886" y="93454"/>
                      <a:pt x="9745506" y="112968"/>
                    </a:cubicBezTo>
                    <a:cubicBezTo>
                      <a:pt x="9754838" y="116842"/>
                      <a:pt x="9777429" y="110815"/>
                      <a:pt x="9789216" y="113254"/>
                    </a:cubicBezTo>
                    <a:cubicBezTo>
                      <a:pt x="9799038" y="115120"/>
                      <a:pt x="9805423" y="122151"/>
                      <a:pt x="9814754" y="124303"/>
                    </a:cubicBezTo>
                    <a:cubicBezTo>
                      <a:pt x="9831943" y="128464"/>
                      <a:pt x="9848150" y="127316"/>
                      <a:pt x="9865339" y="131334"/>
                    </a:cubicBezTo>
                    <a:cubicBezTo>
                      <a:pt x="9905611" y="140660"/>
                      <a:pt x="9940480" y="150274"/>
                      <a:pt x="9983699" y="140086"/>
                    </a:cubicBezTo>
                    <a:cubicBezTo>
                      <a:pt x="9995977" y="137217"/>
                      <a:pt x="10007272" y="133055"/>
                      <a:pt x="10018568" y="128607"/>
                    </a:cubicBezTo>
                    <a:lnTo>
                      <a:pt x="10018568" y="2975056"/>
                    </a:lnTo>
                    <a:cubicBezTo>
                      <a:pt x="10015130" y="2973622"/>
                      <a:pt x="10011201" y="2971900"/>
                      <a:pt x="10007763" y="2970895"/>
                    </a:cubicBezTo>
                    <a:cubicBezTo>
                      <a:pt x="9967001" y="2959273"/>
                      <a:pt x="9924764" y="2980222"/>
                      <a:pt x="9880564" y="2981083"/>
                    </a:cubicBezTo>
                    <a:cubicBezTo>
                      <a:pt x="9853061" y="2981657"/>
                      <a:pt x="9825068" y="2980652"/>
                      <a:pt x="9797565" y="2980652"/>
                    </a:cubicBezTo>
                    <a:cubicBezTo>
                      <a:pt x="9766624" y="2980652"/>
                      <a:pt x="9732246" y="2986392"/>
                      <a:pt x="9703761" y="2973335"/>
                    </a:cubicBezTo>
                    <a:cubicBezTo>
                      <a:pt x="9692957" y="2968600"/>
                      <a:pt x="9684608" y="2956116"/>
                      <a:pt x="9675277" y="2952242"/>
                    </a:cubicBezTo>
                    <a:cubicBezTo>
                      <a:pt x="9650230" y="2941624"/>
                      <a:pt x="9614378" y="2949229"/>
                      <a:pt x="9587366" y="2949229"/>
                    </a:cubicBezTo>
                    <a:cubicBezTo>
                      <a:pt x="9576071" y="2949229"/>
                      <a:pt x="9554462" y="2946646"/>
                      <a:pt x="9533343" y="2945355"/>
                    </a:cubicBezTo>
                    <a:cubicBezTo>
                      <a:pt x="9516645" y="2988401"/>
                      <a:pt x="9497983" y="3026998"/>
                      <a:pt x="9441504" y="3040629"/>
                    </a:cubicBezTo>
                    <a:cubicBezTo>
                      <a:pt x="9431682" y="3042925"/>
                      <a:pt x="9423333" y="3043499"/>
                      <a:pt x="9414984" y="3043212"/>
                    </a:cubicBezTo>
                    <a:cubicBezTo>
                      <a:pt x="9413020" y="3044216"/>
                      <a:pt x="9411055" y="3045364"/>
                      <a:pt x="9408108" y="3045938"/>
                    </a:cubicBezTo>
                    <a:cubicBezTo>
                      <a:pt x="9382570" y="3051534"/>
                      <a:pt x="9345245" y="3043212"/>
                      <a:pt x="9322654" y="3032450"/>
                    </a:cubicBezTo>
                    <a:cubicBezTo>
                      <a:pt x="9316760" y="3029868"/>
                      <a:pt x="9309394" y="3018245"/>
                      <a:pt x="9303500" y="3015806"/>
                    </a:cubicBezTo>
                    <a:cubicBezTo>
                      <a:pt x="9276489" y="3005045"/>
                      <a:pt x="9253406" y="3008919"/>
                      <a:pt x="9232779" y="2984526"/>
                    </a:cubicBezTo>
                    <a:cubicBezTo>
                      <a:pt x="9229833" y="2980652"/>
                      <a:pt x="9228359" y="2975917"/>
                      <a:pt x="9226886" y="2971613"/>
                    </a:cubicBezTo>
                    <a:cubicBezTo>
                      <a:pt x="9206750" y="2964726"/>
                      <a:pt x="9186614" y="2964726"/>
                      <a:pt x="9163532" y="2961425"/>
                    </a:cubicBezTo>
                    <a:cubicBezTo>
                      <a:pt x="9125716" y="2955829"/>
                      <a:pt x="9079550" y="2941624"/>
                      <a:pt x="9039279" y="2948081"/>
                    </a:cubicBezTo>
                    <a:cubicBezTo>
                      <a:pt x="9037805" y="2948655"/>
                      <a:pt x="9036823" y="2949229"/>
                      <a:pt x="9035350" y="2949516"/>
                    </a:cubicBezTo>
                    <a:cubicBezTo>
                      <a:pt x="9028965" y="2951668"/>
                      <a:pt x="9022581" y="2953821"/>
                      <a:pt x="9016196" y="2955686"/>
                    </a:cubicBezTo>
                    <a:cubicBezTo>
                      <a:pt x="8994587" y="2966160"/>
                      <a:pt x="8973960" y="2986822"/>
                      <a:pt x="8949895" y="2993422"/>
                    </a:cubicBezTo>
                    <a:cubicBezTo>
                      <a:pt x="8919446" y="3001888"/>
                      <a:pt x="8880157" y="2998157"/>
                      <a:pt x="8848234" y="2996866"/>
                    </a:cubicBezTo>
                    <a:cubicBezTo>
                      <a:pt x="8809436" y="2995431"/>
                      <a:pt x="8799613" y="2970752"/>
                      <a:pt x="8763762" y="2963721"/>
                    </a:cubicBezTo>
                    <a:cubicBezTo>
                      <a:pt x="8745590" y="2960134"/>
                      <a:pt x="8723490" y="2963004"/>
                      <a:pt x="8702863" y="2964582"/>
                    </a:cubicBezTo>
                    <a:cubicBezTo>
                      <a:pt x="8687638" y="2970465"/>
                      <a:pt x="8672414" y="2976061"/>
                      <a:pt x="8655716" y="2979504"/>
                    </a:cubicBezTo>
                    <a:cubicBezTo>
                      <a:pt x="8612497" y="2988544"/>
                      <a:pt x="8547179" y="2987396"/>
                      <a:pt x="8501996" y="2981370"/>
                    </a:cubicBezTo>
                    <a:cubicBezTo>
                      <a:pt x="8452884" y="2974913"/>
                      <a:pt x="8444535" y="2963004"/>
                      <a:pt x="8441097" y="2919815"/>
                    </a:cubicBezTo>
                    <a:cubicBezTo>
                      <a:pt x="8411139" y="2910345"/>
                      <a:pt x="8267241" y="2930289"/>
                      <a:pt x="8256928" y="2965012"/>
                    </a:cubicBezTo>
                    <a:lnTo>
                      <a:pt x="8260857" y="2897575"/>
                    </a:lnTo>
                    <a:cubicBezTo>
                      <a:pt x="8254963" y="2899870"/>
                      <a:pt x="8249070" y="2902023"/>
                      <a:pt x="8243177" y="2905466"/>
                    </a:cubicBezTo>
                    <a:cubicBezTo>
                      <a:pt x="8203887" y="2927993"/>
                      <a:pt x="8197011" y="2925267"/>
                      <a:pt x="8155758" y="2906184"/>
                    </a:cubicBezTo>
                    <a:cubicBezTo>
                      <a:pt x="8122362" y="2890687"/>
                      <a:pt x="8071776" y="2846064"/>
                      <a:pt x="8035434" y="2852234"/>
                    </a:cubicBezTo>
                    <a:cubicBezTo>
                      <a:pt x="8004002" y="2857399"/>
                      <a:pt x="7992215" y="2895996"/>
                      <a:pt x="7967659" y="2914219"/>
                    </a:cubicBezTo>
                    <a:cubicBezTo>
                      <a:pt x="7902341" y="2962573"/>
                      <a:pt x="7801662" y="2980939"/>
                      <a:pt x="7722100" y="2980652"/>
                    </a:cubicBezTo>
                    <a:cubicBezTo>
                      <a:pt x="7688704" y="2980509"/>
                      <a:pt x="7660220" y="2977496"/>
                      <a:pt x="7629770" y="2991844"/>
                    </a:cubicBezTo>
                    <a:cubicBezTo>
                      <a:pt x="7595392" y="3007771"/>
                      <a:pt x="7584588" y="3027285"/>
                      <a:pt x="7545298" y="3028576"/>
                    </a:cubicBezTo>
                    <a:cubicBezTo>
                      <a:pt x="7510428" y="3029581"/>
                      <a:pt x="7506008" y="3032881"/>
                      <a:pt x="7478506" y="3048090"/>
                    </a:cubicBezTo>
                    <a:cubicBezTo>
                      <a:pt x="7443636" y="3067174"/>
                      <a:pt x="7406312" y="3087548"/>
                      <a:pt x="7367022" y="3068608"/>
                    </a:cubicBezTo>
                    <a:cubicBezTo>
                      <a:pt x="7352288" y="3061434"/>
                      <a:pt x="7347868" y="3056412"/>
                      <a:pt x="7337555" y="3044646"/>
                    </a:cubicBezTo>
                    <a:cubicBezTo>
                      <a:pt x="7312999" y="3015806"/>
                      <a:pt x="7292372" y="2994140"/>
                      <a:pt x="7260450" y="2968026"/>
                    </a:cubicBezTo>
                    <a:cubicBezTo>
                      <a:pt x="7231474" y="2944207"/>
                      <a:pt x="7204953" y="2923832"/>
                      <a:pt x="7172048" y="2905466"/>
                    </a:cubicBezTo>
                    <a:cubicBezTo>
                      <a:pt x="7108694" y="2869595"/>
                      <a:pt x="7045831" y="2841759"/>
                      <a:pt x="6972654" y="2817941"/>
                    </a:cubicBezTo>
                    <a:cubicBezTo>
                      <a:pt x="6918140" y="2800005"/>
                      <a:pt x="6924525" y="2817654"/>
                      <a:pt x="6880816" y="2834872"/>
                    </a:cubicBezTo>
                    <a:cubicBezTo>
                      <a:pt x="6843000" y="2850081"/>
                      <a:pt x="6793888" y="2830137"/>
                      <a:pt x="6753124" y="2840755"/>
                    </a:cubicBezTo>
                    <a:cubicBezTo>
                      <a:pt x="6727096" y="2847499"/>
                      <a:pt x="6709906" y="2868304"/>
                      <a:pt x="6681422" y="2871174"/>
                    </a:cubicBezTo>
                    <a:cubicBezTo>
                      <a:pt x="6653428" y="2874043"/>
                      <a:pt x="6623960" y="2861847"/>
                      <a:pt x="6597440" y="2853955"/>
                    </a:cubicBezTo>
                    <a:cubicBezTo>
                      <a:pt x="6557168" y="2842046"/>
                      <a:pt x="6476626" y="2816506"/>
                      <a:pt x="6476626" y="2882796"/>
                    </a:cubicBezTo>
                    <a:cubicBezTo>
                      <a:pt x="6448632" y="2891118"/>
                      <a:pt x="6409833" y="2885522"/>
                      <a:pt x="6381840" y="2885522"/>
                    </a:cubicBezTo>
                    <a:cubicBezTo>
                      <a:pt x="6351390" y="2885522"/>
                      <a:pt x="6304243" y="2894848"/>
                      <a:pt x="6276249" y="2883370"/>
                    </a:cubicBezTo>
                    <a:cubicBezTo>
                      <a:pt x="6273794" y="2847786"/>
                      <a:pt x="6276249" y="2850655"/>
                      <a:pt x="6250220" y="2830137"/>
                    </a:cubicBezTo>
                    <a:cubicBezTo>
                      <a:pt x="6225664" y="2811197"/>
                      <a:pt x="6204055" y="2804884"/>
                      <a:pt x="6172623" y="2798427"/>
                    </a:cubicBezTo>
                    <a:cubicBezTo>
                      <a:pt x="6138245" y="2791253"/>
                      <a:pt x="6103866" y="2794840"/>
                      <a:pt x="6069980" y="2787809"/>
                    </a:cubicBezTo>
                    <a:cubicBezTo>
                      <a:pt x="6026761" y="2778769"/>
                      <a:pt x="5984525" y="2744620"/>
                      <a:pt x="5939342" y="2744620"/>
                    </a:cubicBezTo>
                    <a:cubicBezTo>
                      <a:pt x="5932958" y="2770878"/>
                      <a:pt x="5952603" y="2801440"/>
                      <a:pt x="5947200" y="2822963"/>
                    </a:cubicBezTo>
                    <a:cubicBezTo>
                      <a:pt x="5943271" y="2838746"/>
                      <a:pt x="5924118" y="2838172"/>
                      <a:pt x="5915278" y="2849507"/>
                    </a:cubicBezTo>
                    <a:cubicBezTo>
                      <a:pt x="5908402" y="2857686"/>
                      <a:pt x="5907420" y="2867443"/>
                      <a:pt x="5901526" y="2875622"/>
                    </a:cubicBezTo>
                    <a:cubicBezTo>
                      <a:pt x="5865675" y="2925985"/>
                      <a:pt x="5822947" y="2935598"/>
                      <a:pt x="5772362" y="2963147"/>
                    </a:cubicBezTo>
                    <a:cubicBezTo>
                      <a:pt x="5746824" y="2920245"/>
                      <a:pt x="5701641" y="2875478"/>
                      <a:pt x="5648109" y="2868160"/>
                    </a:cubicBezTo>
                    <a:cubicBezTo>
                      <a:pt x="5616678" y="2863856"/>
                      <a:pt x="5555779" y="2862564"/>
                      <a:pt x="5530241" y="2876913"/>
                    </a:cubicBezTo>
                    <a:cubicBezTo>
                      <a:pt x="5504703" y="2891405"/>
                      <a:pt x="5499301" y="2909053"/>
                      <a:pt x="5469343" y="2919241"/>
                    </a:cubicBezTo>
                    <a:cubicBezTo>
                      <a:pt x="5439384" y="2929572"/>
                      <a:pt x="5412373" y="2933015"/>
                      <a:pt x="5383397" y="2924406"/>
                    </a:cubicBezTo>
                    <a:cubicBezTo>
                      <a:pt x="5347054" y="2913502"/>
                      <a:pt x="5317096" y="2896427"/>
                      <a:pt x="5276824" y="2900444"/>
                    </a:cubicBezTo>
                    <a:cubicBezTo>
                      <a:pt x="5238026" y="2904175"/>
                      <a:pt x="5176636" y="2919384"/>
                      <a:pt x="5141767" y="2936316"/>
                    </a:cubicBezTo>
                    <a:cubicBezTo>
                      <a:pt x="5122613" y="2945355"/>
                      <a:pt x="5114264" y="2961425"/>
                      <a:pt x="5091673" y="2966017"/>
                    </a:cubicBezTo>
                    <a:cubicBezTo>
                      <a:pt x="5067608" y="2971039"/>
                      <a:pt x="5038141" y="2958556"/>
                      <a:pt x="5013585" y="2964008"/>
                    </a:cubicBezTo>
                    <a:cubicBezTo>
                      <a:pt x="4979698" y="2971900"/>
                      <a:pt x="4949249" y="3000597"/>
                      <a:pt x="4914379" y="3014371"/>
                    </a:cubicBezTo>
                    <a:cubicBezTo>
                      <a:pt x="4886877" y="3025133"/>
                      <a:pt x="4868705" y="3042781"/>
                      <a:pt x="4837274" y="3044646"/>
                    </a:cubicBezTo>
                    <a:cubicBezTo>
                      <a:pt x="4798967" y="3047229"/>
                      <a:pt x="4772937" y="3021115"/>
                      <a:pt x="4748873" y="2997440"/>
                    </a:cubicBezTo>
                    <a:cubicBezTo>
                      <a:pt x="4711548" y="2961425"/>
                      <a:pt x="4679625" y="2919241"/>
                      <a:pt x="4632478" y="2892840"/>
                    </a:cubicBezTo>
                    <a:cubicBezTo>
                      <a:pt x="4583857" y="2865434"/>
                      <a:pt x="4541130" y="2869452"/>
                      <a:pt x="4486616" y="2869739"/>
                    </a:cubicBezTo>
                    <a:cubicBezTo>
                      <a:pt x="4456166" y="2869882"/>
                      <a:pt x="4426208" y="2872034"/>
                      <a:pt x="4396250" y="2866295"/>
                    </a:cubicBezTo>
                    <a:cubicBezTo>
                      <a:pt x="4380043" y="2863138"/>
                      <a:pt x="4336333" y="2860412"/>
                      <a:pt x="4322582" y="2853238"/>
                    </a:cubicBezTo>
                    <a:cubicBezTo>
                      <a:pt x="4306375" y="2844629"/>
                      <a:pt x="4298517" y="2824541"/>
                      <a:pt x="4279364" y="2815071"/>
                    </a:cubicBezTo>
                    <a:cubicBezTo>
                      <a:pt x="4258737" y="2805027"/>
                      <a:pt x="4241548" y="2806462"/>
                      <a:pt x="4219447" y="2806318"/>
                    </a:cubicBezTo>
                    <a:cubicBezTo>
                      <a:pt x="4183105" y="2805888"/>
                      <a:pt x="4146762" y="2806462"/>
                      <a:pt x="4110419" y="2806462"/>
                    </a:cubicBezTo>
                    <a:cubicBezTo>
                      <a:pt x="4067201" y="2806462"/>
                      <a:pt x="4018089" y="2812919"/>
                      <a:pt x="3974871" y="2807610"/>
                    </a:cubicBezTo>
                    <a:cubicBezTo>
                      <a:pt x="3916919" y="2800292"/>
                      <a:pt x="3910043" y="2762412"/>
                      <a:pt x="3878611" y="2727115"/>
                    </a:cubicBezTo>
                    <a:cubicBezTo>
                      <a:pt x="3789719" y="2626532"/>
                      <a:pt x="3764181" y="2796418"/>
                      <a:pt x="3694933" y="2829133"/>
                    </a:cubicBezTo>
                    <a:cubicBezTo>
                      <a:pt x="3656626" y="2847068"/>
                      <a:pt x="3615863" y="2830998"/>
                      <a:pt x="3574609" y="2838746"/>
                    </a:cubicBezTo>
                    <a:cubicBezTo>
                      <a:pt x="3521569" y="2848503"/>
                      <a:pt x="3490137" y="2888966"/>
                      <a:pt x="3465582" y="2927276"/>
                    </a:cubicBezTo>
                    <a:cubicBezTo>
                      <a:pt x="3400262" y="2911780"/>
                      <a:pt x="3280921" y="2902166"/>
                      <a:pt x="3213638" y="2920102"/>
                    </a:cubicBezTo>
                    <a:cubicBezTo>
                      <a:pt x="3210200" y="3002892"/>
                      <a:pt x="3036835" y="2970895"/>
                      <a:pt x="2986741" y="2937176"/>
                    </a:cubicBezTo>
                    <a:cubicBezTo>
                      <a:pt x="2964641" y="2922254"/>
                      <a:pt x="2954327" y="2906184"/>
                      <a:pt x="2924370" y="2900731"/>
                    </a:cubicBezTo>
                    <a:cubicBezTo>
                      <a:pt x="2889992" y="2894705"/>
                      <a:pt x="2822217" y="2894848"/>
                      <a:pt x="2791767" y="2904749"/>
                    </a:cubicBezTo>
                    <a:cubicBezTo>
                      <a:pt x="2771509" y="2911206"/>
                      <a:pt x="2757328" y="2931383"/>
                      <a:pt x="2739694" y="2933199"/>
                    </a:cubicBezTo>
                    <a:lnTo>
                      <a:pt x="2720737" y="2927758"/>
                    </a:lnTo>
                    <a:lnTo>
                      <a:pt x="2722274" y="2891728"/>
                    </a:lnTo>
                    <a:cubicBezTo>
                      <a:pt x="2721415" y="2879639"/>
                      <a:pt x="2717363" y="2869452"/>
                      <a:pt x="2704840" y="2862851"/>
                    </a:cubicBezTo>
                    <a:cubicBezTo>
                      <a:pt x="2704840" y="2862564"/>
                      <a:pt x="2704348" y="2862564"/>
                      <a:pt x="2703857" y="2862421"/>
                    </a:cubicBezTo>
                    <a:cubicBezTo>
                      <a:pt x="2704348" y="2852951"/>
                      <a:pt x="2705331" y="2844198"/>
                      <a:pt x="2705331" y="2837311"/>
                    </a:cubicBezTo>
                    <a:cubicBezTo>
                      <a:pt x="2705822" y="2811053"/>
                      <a:pt x="2714662" y="2785226"/>
                      <a:pt x="2689615" y="2772743"/>
                    </a:cubicBezTo>
                    <a:cubicBezTo>
                      <a:pt x="2663095" y="2759542"/>
                      <a:pt x="2579604" y="2774034"/>
                      <a:pt x="2551611" y="2773891"/>
                    </a:cubicBezTo>
                    <a:cubicBezTo>
                      <a:pt x="2519198" y="2773747"/>
                      <a:pt x="2507411" y="2773747"/>
                      <a:pt x="2480890" y="2785944"/>
                    </a:cubicBezTo>
                    <a:cubicBezTo>
                      <a:pt x="2435707" y="2806749"/>
                      <a:pt x="2468121" y="2802588"/>
                      <a:pt x="2452405" y="2838459"/>
                    </a:cubicBezTo>
                    <a:cubicBezTo>
                      <a:pt x="2440618" y="2866008"/>
                      <a:pt x="2395435" y="2852951"/>
                      <a:pt x="2365969" y="2853094"/>
                    </a:cubicBezTo>
                    <a:cubicBezTo>
                      <a:pt x="2350252" y="2853094"/>
                      <a:pt x="2325696" y="2857399"/>
                      <a:pt x="2310963" y="2854242"/>
                    </a:cubicBezTo>
                    <a:cubicBezTo>
                      <a:pt x="2262342" y="2843624"/>
                      <a:pt x="2301140" y="2848216"/>
                      <a:pt x="2282478" y="2820667"/>
                    </a:cubicBezTo>
                    <a:cubicBezTo>
                      <a:pt x="2262833" y="2790535"/>
                      <a:pt x="2257922" y="2813349"/>
                      <a:pt x="2232384" y="2825832"/>
                    </a:cubicBezTo>
                    <a:cubicBezTo>
                      <a:pt x="2200952" y="2841329"/>
                      <a:pt x="2172959" y="2836450"/>
                      <a:pt x="2138580" y="2837168"/>
                    </a:cubicBezTo>
                    <a:cubicBezTo>
                      <a:pt x="2121883" y="2837455"/>
                      <a:pt x="2108131" y="2834154"/>
                      <a:pt x="2091433" y="2840037"/>
                    </a:cubicBezTo>
                    <a:cubicBezTo>
                      <a:pt x="2071297" y="2847212"/>
                      <a:pt x="2065896" y="2865434"/>
                      <a:pt x="2046250" y="2870169"/>
                    </a:cubicBezTo>
                    <a:cubicBezTo>
                      <a:pt x="2019239" y="2876626"/>
                      <a:pt x="1961778" y="2875191"/>
                      <a:pt x="1934276" y="2869595"/>
                    </a:cubicBezTo>
                    <a:cubicBezTo>
                      <a:pt x="1923962" y="2867443"/>
                      <a:pt x="1913157" y="2858116"/>
                      <a:pt x="1906773" y="2856682"/>
                    </a:cubicBezTo>
                    <a:cubicBezTo>
                      <a:pt x="1881235" y="2850942"/>
                      <a:pt x="1857170" y="2853238"/>
                      <a:pt x="1829667" y="2852951"/>
                    </a:cubicBezTo>
                    <a:cubicBezTo>
                      <a:pt x="1809532" y="2852521"/>
                      <a:pt x="1777609" y="2847355"/>
                      <a:pt x="1758946" y="2855390"/>
                    </a:cubicBezTo>
                    <a:cubicBezTo>
                      <a:pt x="1733899" y="2866439"/>
                      <a:pt x="1738320" y="2886670"/>
                      <a:pt x="1721130" y="2898292"/>
                    </a:cubicBezTo>
                    <a:cubicBezTo>
                      <a:pt x="1687734" y="2920102"/>
                      <a:pt x="1611611" y="2894848"/>
                      <a:pt x="1572813" y="2904175"/>
                    </a:cubicBezTo>
                    <a:cubicBezTo>
                      <a:pt x="1538926" y="2912210"/>
                      <a:pt x="1529594" y="2940477"/>
                      <a:pt x="1504547" y="2960851"/>
                    </a:cubicBezTo>
                    <a:cubicBezTo>
                      <a:pt x="1493251" y="2969604"/>
                      <a:pt x="1470660" y="2968169"/>
                      <a:pt x="1461820" y="2979074"/>
                    </a:cubicBezTo>
                    <a:cubicBezTo>
                      <a:pt x="1450524" y="2992705"/>
                      <a:pt x="1458382" y="2994570"/>
                      <a:pt x="1452980" y="3011071"/>
                    </a:cubicBezTo>
                    <a:cubicBezTo>
                      <a:pt x="1440702" y="3048521"/>
                      <a:pt x="1440211" y="3057417"/>
                      <a:pt x="1398466" y="3059282"/>
                    </a:cubicBezTo>
                    <a:cubicBezTo>
                      <a:pt x="1370472" y="3060430"/>
                      <a:pt x="1327254" y="3065882"/>
                      <a:pt x="1300242" y="3056125"/>
                    </a:cubicBezTo>
                    <a:cubicBezTo>
                      <a:pt x="1249166" y="3037903"/>
                      <a:pt x="1210368" y="2985531"/>
                      <a:pt x="1154871" y="2969747"/>
                    </a:cubicBezTo>
                    <a:cubicBezTo>
                      <a:pt x="1114109" y="2958125"/>
                      <a:pt x="1072363" y="2979074"/>
                      <a:pt x="1027672" y="2980078"/>
                    </a:cubicBezTo>
                    <a:cubicBezTo>
                      <a:pt x="1000169" y="2980509"/>
                      <a:pt x="972667" y="2979648"/>
                      <a:pt x="945164" y="2979648"/>
                    </a:cubicBezTo>
                    <a:cubicBezTo>
                      <a:pt x="914224" y="2979648"/>
                      <a:pt x="879354" y="2985387"/>
                      <a:pt x="851360" y="2972330"/>
                    </a:cubicBezTo>
                    <a:cubicBezTo>
                      <a:pt x="840556" y="2967452"/>
                      <a:pt x="832207" y="2955112"/>
                      <a:pt x="822876" y="2951094"/>
                    </a:cubicBezTo>
                    <a:cubicBezTo>
                      <a:pt x="797829" y="2940620"/>
                      <a:pt x="761977" y="2948081"/>
                      <a:pt x="734474" y="2948081"/>
                    </a:cubicBezTo>
                    <a:cubicBezTo>
                      <a:pt x="711392" y="2948081"/>
                      <a:pt x="647055" y="2937176"/>
                      <a:pt x="626920" y="2949660"/>
                    </a:cubicBezTo>
                    <a:cubicBezTo>
                      <a:pt x="590577" y="2972330"/>
                      <a:pt x="607275" y="3033598"/>
                      <a:pt x="555216" y="3045077"/>
                    </a:cubicBezTo>
                    <a:cubicBezTo>
                      <a:pt x="529678" y="3050673"/>
                      <a:pt x="492353" y="3042351"/>
                      <a:pt x="469762" y="3031589"/>
                    </a:cubicBezTo>
                    <a:cubicBezTo>
                      <a:pt x="464359" y="3029007"/>
                      <a:pt x="456502" y="3017241"/>
                      <a:pt x="450608" y="3014945"/>
                    </a:cubicBezTo>
                    <a:cubicBezTo>
                      <a:pt x="424088" y="3004184"/>
                      <a:pt x="400514" y="3007914"/>
                      <a:pt x="380378" y="2983666"/>
                    </a:cubicBezTo>
                    <a:cubicBezTo>
                      <a:pt x="375467" y="2977926"/>
                      <a:pt x="374976" y="2968887"/>
                      <a:pt x="371047" y="2964439"/>
                    </a:cubicBezTo>
                    <a:cubicBezTo>
                      <a:pt x="350420" y="2941624"/>
                      <a:pt x="308184" y="2914219"/>
                      <a:pt x="269385" y="2918954"/>
                    </a:cubicBezTo>
                    <a:cubicBezTo>
                      <a:pt x="242865" y="2922111"/>
                      <a:pt x="210943" y="2939329"/>
                      <a:pt x="182949" y="2948655"/>
                    </a:cubicBezTo>
                    <a:cubicBezTo>
                      <a:pt x="156429" y="2957408"/>
                      <a:pt x="131382" y="2965156"/>
                      <a:pt x="102406" y="2960421"/>
                    </a:cubicBezTo>
                    <a:cubicBezTo>
                      <a:pt x="97985" y="2959704"/>
                      <a:pt x="89636" y="2948942"/>
                      <a:pt x="82761" y="2947364"/>
                    </a:cubicBezTo>
                    <a:cubicBezTo>
                      <a:pt x="63607" y="2943059"/>
                      <a:pt x="34631" y="2948081"/>
                      <a:pt x="14495" y="2948225"/>
                    </a:cubicBezTo>
                    <a:lnTo>
                      <a:pt x="0" y="2947251"/>
                    </a:lnTo>
                    <a:lnTo>
                      <a:pt x="599705" y="105422"/>
                    </a:lnTo>
                    <a:lnTo>
                      <a:pt x="650493" y="94602"/>
                    </a:lnTo>
                    <a:cubicBezTo>
                      <a:pt x="689291" y="85849"/>
                      <a:pt x="689291" y="71213"/>
                      <a:pt x="708445" y="47108"/>
                    </a:cubicBezTo>
                    <a:cubicBezTo>
                      <a:pt x="721705" y="29890"/>
                      <a:pt x="730054" y="16402"/>
                      <a:pt x="758539" y="18985"/>
                    </a:cubicBezTo>
                    <a:cubicBezTo>
                      <a:pt x="781131" y="20850"/>
                      <a:pt x="799793" y="32616"/>
                      <a:pt x="826313" y="32042"/>
                    </a:cubicBezTo>
                    <a:cubicBezTo>
                      <a:pt x="838591" y="31899"/>
                      <a:pt x="875425" y="25585"/>
                      <a:pt x="885248" y="32903"/>
                    </a:cubicBezTo>
                    <a:cubicBezTo>
                      <a:pt x="913241" y="54426"/>
                      <a:pt x="843994" y="93023"/>
                      <a:pt x="892614" y="112537"/>
                    </a:cubicBezTo>
                    <a:cubicBezTo>
                      <a:pt x="901946" y="116268"/>
                      <a:pt x="925028" y="110385"/>
                      <a:pt x="936324" y="112681"/>
                    </a:cubicBezTo>
                    <a:cubicBezTo>
                      <a:pt x="946146" y="114689"/>
                      <a:pt x="952531" y="121577"/>
                      <a:pt x="961862" y="123729"/>
                    </a:cubicBezTo>
                    <a:cubicBezTo>
                      <a:pt x="979051" y="127890"/>
                      <a:pt x="995258" y="126886"/>
                      <a:pt x="1012447" y="130760"/>
                    </a:cubicBezTo>
                    <a:cubicBezTo>
                      <a:pt x="1053210" y="140086"/>
                      <a:pt x="1087588" y="149843"/>
                      <a:pt x="1130807" y="139512"/>
                    </a:cubicBezTo>
                    <a:cubicBezTo>
                      <a:pt x="1168132" y="130760"/>
                      <a:pt x="1201036" y="112681"/>
                      <a:pt x="1232468" y="95606"/>
                    </a:cubicBezTo>
                    <a:cubicBezTo>
                      <a:pt x="1259479" y="81258"/>
                      <a:pt x="1297787" y="57439"/>
                      <a:pt x="1325780" y="48830"/>
                    </a:cubicBezTo>
                    <a:cubicBezTo>
                      <a:pt x="1371454" y="35055"/>
                      <a:pt x="1429897" y="64613"/>
                      <a:pt x="1477045" y="64039"/>
                    </a:cubicBezTo>
                    <a:cubicBezTo>
                      <a:pt x="1505038" y="63752"/>
                      <a:pt x="1564955" y="53565"/>
                      <a:pt x="1589020" y="66622"/>
                    </a:cubicBezTo>
                    <a:cubicBezTo>
                      <a:pt x="1610137" y="78101"/>
                      <a:pt x="1605227" y="90154"/>
                      <a:pt x="1629782" y="96323"/>
                    </a:cubicBezTo>
                    <a:cubicBezTo>
                      <a:pt x="1647463" y="100915"/>
                      <a:pt x="1667599" y="94745"/>
                      <a:pt x="1686261" y="99193"/>
                    </a:cubicBezTo>
                    <a:cubicBezTo>
                      <a:pt x="1713764" y="106080"/>
                      <a:pt x="1742740" y="128607"/>
                      <a:pt x="1767295" y="143386"/>
                    </a:cubicBezTo>
                    <a:cubicBezTo>
                      <a:pt x="1785467" y="154148"/>
                      <a:pt x="1810023" y="152282"/>
                      <a:pt x="1826230" y="162183"/>
                    </a:cubicBezTo>
                    <a:cubicBezTo>
                      <a:pt x="1845383" y="173949"/>
                      <a:pt x="1843910" y="185427"/>
                      <a:pt x="1866501" y="191597"/>
                    </a:cubicBezTo>
                    <a:cubicBezTo>
                      <a:pt x="1906282" y="202502"/>
                      <a:pt x="1968162" y="190880"/>
                      <a:pt x="2009908" y="190880"/>
                    </a:cubicBezTo>
                    <a:cubicBezTo>
                      <a:pt x="2060984" y="190880"/>
                      <a:pt x="2130723" y="178253"/>
                      <a:pt x="2180325" y="189732"/>
                    </a:cubicBezTo>
                    <a:cubicBezTo>
                      <a:pt x="2223053" y="199632"/>
                      <a:pt x="2245153" y="243539"/>
                      <a:pt x="2290336" y="253009"/>
                    </a:cubicBezTo>
                    <a:cubicBezTo>
                      <a:pt x="2366950" y="268935"/>
                      <a:pt x="2456334" y="258461"/>
                      <a:pt x="2511830" y="206233"/>
                    </a:cubicBezTo>
                    <a:cubicBezTo>
                      <a:pt x="2537368" y="182414"/>
                      <a:pt x="2538842" y="157161"/>
                      <a:pt x="2576167" y="146973"/>
                    </a:cubicBezTo>
                    <a:cubicBezTo>
                      <a:pt x="2610054" y="137790"/>
                      <a:pt x="2645414" y="149126"/>
                      <a:pt x="2679301" y="142095"/>
                    </a:cubicBezTo>
                    <a:cubicBezTo>
                      <a:pt x="2697473" y="138364"/>
                      <a:pt x="2711224" y="129468"/>
                      <a:pt x="2730378" y="127029"/>
                    </a:cubicBezTo>
                    <a:cubicBezTo>
                      <a:pt x="2752478" y="124303"/>
                      <a:pt x="2775561" y="129899"/>
                      <a:pt x="2797661" y="126312"/>
                    </a:cubicBezTo>
                    <a:cubicBezTo>
                      <a:pt x="2821234" y="122581"/>
                      <a:pt x="2839406" y="111963"/>
                      <a:pt x="2864453" y="111102"/>
                    </a:cubicBezTo>
                    <a:cubicBezTo>
                      <a:pt x="2922896" y="109094"/>
                      <a:pt x="2950890" y="130903"/>
                      <a:pt x="2979374" y="171079"/>
                    </a:cubicBezTo>
                    <a:cubicBezTo>
                      <a:pt x="3008350" y="211398"/>
                      <a:pt x="3044202" y="211685"/>
                      <a:pt x="3094296" y="207524"/>
                    </a:cubicBezTo>
                    <a:cubicBezTo>
                      <a:pt x="3144881" y="203506"/>
                      <a:pt x="3157650" y="151421"/>
                      <a:pt x="3203815" y="142812"/>
                    </a:cubicBezTo>
                    <a:cubicBezTo>
                      <a:pt x="3246052" y="135064"/>
                      <a:pt x="3270608" y="152426"/>
                      <a:pt x="3305477" y="159887"/>
                    </a:cubicBezTo>
                    <a:cubicBezTo>
                      <a:pt x="3339855" y="167061"/>
                      <a:pt x="3385039" y="151708"/>
                      <a:pt x="3416470" y="139943"/>
                    </a:cubicBezTo>
                    <a:cubicBezTo>
                      <a:pt x="3449865" y="127603"/>
                      <a:pt x="3470492" y="87284"/>
                      <a:pt x="3499959" y="78675"/>
                    </a:cubicBezTo>
                    <a:cubicBezTo>
                      <a:pt x="3555947" y="62461"/>
                      <a:pt x="3577556" y="142669"/>
                      <a:pt x="3614881" y="163905"/>
                    </a:cubicBezTo>
                    <a:cubicBezTo>
                      <a:pt x="3666940" y="193749"/>
                      <a:pt x="3768601" y="174523"/>
                      <a:pt x="3830974" y="175240"/>
                    </a:cubicBezTo>
                    <a:cubicBezTo>
                      <a:pt x="3850127" y="175383"/>
                      <a:pt x="3871736" y="179114"/>
                      <a:pt x="3889907" y="172514"/>
                    </a:cubicBezTo>
                    <a:cubicBezTo>
                      <a:pt x="3912990" y="164048"/>
                      <a:pt x="3923303" y="147260"/>
                      <a:pt x="3949332" y="142812"/>
                    </a:cubicBezTo>
                    <a:cubicBezTo>
                      <a:pt x="3989604" y="135782"/>
                      <a:pt x="4038225" y="153000"/>
                      <a:pt x="4077023" y="159313"/>
                    </a:cubicBezTo>
                    <a:cubicBezTo>
                      <a:pt x="4146271" y="170792"/>
                      <a:pt x="4178193" y="232921"/>
                      <a:pt x="4253826" y="239091"/>
                    </a:cubicBezTo>
                    <a:cubicBezTo>
                      <a:pt x="4279364" y="241243"/>
                      <a:pt x="4305884" y="235217"/>
                      <a:pt x="4331422" y="238086"/>
                    </a:cubicBezTo>
                    <a:cubicBezTo>
                      <a:pt x="4350576" y="240525"/>
                      <a:pt x="4358925" y="251000"/>
                      <a:pt x="4374150" y="253152"/>
                    </a:cubicBezTo>
                    <a:cubicBezTo>
                      <a:pt x="4418350" y="259609"/>
                      <a:pt x="4428664" y="232634"/>
                      <a:pt x="4434066" y="193462"/>
                    </a:cubicBezTo>
                    <a:cubicBezTo>
                      <a:pt x="4470900" y="178110"/>
                      <a:pt x="4542112" y="190449"/>
                      <a:pt x="4583857" y="191023"/>
                    </a:cubicBezTo>
                    <a:cubicBezTo>
                      <a:pt x="4624620" y="191597"/>
                      <a:pt x="4659980" y="176244"/>
                      <a:pt x="4689938" y="147834"/>
                    </a:cubicBezTo>
                    <a:cubicBezTo>
                      <a:pt x="4703199" y="135064"/>
                      <a:pt x="4707619" y="107228"/>
                      <a:pt x="4721861" y="98045"/>
                    </a:cubicBezTo>
                    <a:cubicBezTo>
                      <a:pt x="4746417" y="81544"/>
                      <a:pt x="4782760" y="107515"/>
                      <a:pt x="4803878" y="116268"/>
                    </a:cubicBezTo>
                    <a:cubicBezTo>
                      <a:pt x="4823522" y="124016"/>
                      <a:pt x="4850043" y="135782"/>
                      <a:pt x="4872143" y="128751"/>
                    </a:cubicBezTo>
                    <a:cubicBezTo>
                      <a:pt x="4891788" y="122725"/>
                      <a:pt x="4893752" y="104358"/>
                      <a:pt x="4912906" y="96754"/>
                    </a:cubicBezTo>
                    <a:cubicBezTo>
                      <a:pt x="4938444" y="86566"/>
                      <a:pt x="5013094" y="90871"/>
                      <a:pt x="5040597" y="95176"/>
                    </a:cubicBezTo>
                    <a:cubicBezTo>
                      <a:pt x="5066626" y="99050"/>
                      <a:pt x="5084306" y="117559"/>
                      <a:pt x="5108371" y="124303"/>
                    </a:cubicBezTo>
                    <a:cubicBezTo>
                      <a:pt x="5130471" y="130616"/>
                      <a:pt x="5153554" y="127747"/>
                      <a:pt x="5176145" y="127603"/>
                    </a:cubicBezTo>
                    <a:cubicBezTo>
                      <a:pt x="5226239" y="127316"/>
                      <a:pt x="5260126" y="118994"/>
                      <a:pt x="5306783" y="112107"/>
                    </a:cubicBezTo>
                    <a:cubicBezTo>
                      <a:pt x="5352456" y="105363"/>
                      <a:pt x="5432509" y="106224"/>
                      <a:pt x="5433491" y="50982"/>
                    </a:cubicBezTo>
                    <a:cubicBezTo>
                      <a:pt x="5457065" y="49978"/>
                      <a:pt x="5459029" y="36347"/>
                      <a:pt x="5476218" y="28025"/>
                    </a:cubicBezTo>
                    <a:cubicBezTo>
                      <a:pt x="5497336" y="17694"/>
                      <a:pt x="5504703" y="16259"/>
                      <a:pt x="5531715" y="16546"/>
                    </a:cubicBezTo>
                    <a:cubicBezTo>
                      <a:pt x="5548413" y="16833"/>
                      <a:pt x="5565602" y="15398"/>
                      <a:pt x="5582300" y="16259"/>
                    </a:cubicBezTo>
                    <a:cubicBezTo>
                      <a:pt x="5609311" y="17694"/>
                      <a:pt x="5626991" y="28742"/>
                      <a:pt x="5653512" y="33334"/>
                    </a:cubicBezTo>
                    <a:cubicBezTo>
                      <a:pt x="5668245" y="35773"/>
                      <a:pt x="5720795" y="38642"/>
                      <a:pt x="5735528" y="33334"/>
                    </a:cubicBezTo>
                    <a:cubicBezTo>
                      <a:pt x="5751735" y="27307"/>
                      <a:pt x="5750262" y="19272"/>
                      <a:pt x="5764013" y="12241"/>
                    </a:cubicBezTo>
                    <a:cubicBezTo>
                      <a:pt x="5775554" y="6251"/>
                      <a:pt x="5786513" y="2718"/>
                      <a:pt x="5797194" y="109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>
                <a:miter lim="400000"/>
              </a:ln>
              <a:effectLst>
                <a:innerShdw blurRad="279400">
                  <a:prstClr val="black"/>
                </a:innerShdw>
              </a:effectLst>
            </p:spPr>
            <p:txBody>
              <a:bodyPr wrap="square" lIns="38100" tIns="38100" rIns="38100" bIns="38100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8D578B1B-87FD-42DE-B5E6-9AEA64C48223}"/>
                  </a:ext>
                </a:extLst>
              </p:cNvPr>
              <p:cNvSpPr/>
              <p:nvPr/>
            </p:nvSpPr>
            <p:spPr>
              <a:xfrm>
                <a:off x="2355732" y="1955770"/>
                <a:ext cx="10018568" cy="3076162"/>
              </a:xfrm>
              <a:custGeom>
                <a:avLst/>
                <a:gdLst>
                  <a:gd name="connsiteX0" fmla="*/ 2720555 w 10018568"/>
                  <a:gd name="connsiteY0" fmla="*/ 2927706 h 3076162"/>
                  <a:gd name="connsiteX1" fmla="*/ 2720737 w 10018568"/>
                  <a:gd name="connsiteY1" fmla="*/ 2927758 h 3076162"/>
                  <a:gd name="connsiteX2" fmla="*/ 2720555 w 10018568"/>
                  <a:gd name="connsiteY2" fmla="*/ 2932011 h 3076162"/>
                  <a:gd name="connsiteX3" fmla="*/ 5797194 w 10018568"/>
                  <a:gd name="connsiteY3" fmla="*/ 1090 h 3076162"/>
                  <a:gd name="connsiteX4" fmla="*/ 5894160 w 10018568"/>
                  <a:gd name="connsiteY4" fmla="*/ 23003 h 3076162"/>
                  <a:gd name="connsiteX5" fmla="*/ 6001223 w 10018568"/>
                  <a:gd name="connsiteY5" fmla="*/ 80397 h 3076162"/>
                  <a:gd name="connsiteX6" fmla="*/ 6086186 w 10018568"/>
                  <a:gd name="connsiteY6" fmla="*/ 115120 h 3076162"/>
                  <a:gd name="connsiteX7" fmla="*/ 6174588 w 10018568"/>
                  <a:gd name="connsiteY7" fmla="*/ 143386 h 3076162"/>
                  <a:gd name="connsiteX8" fmla="*/ 6307190 w 10018568"/>
                  <a:gd name="connsiteY8" fmla="*/ 140660 h 3076162"/>
                  <a:gd name="connsiteX9" fmla="*/ 6312592 w 10018568"/>
                  <a:gd name="connsiteY9" fmla="*/ 114259 h 3076162"/>
                  <a:gd name="connsiteX10" fmla="*/ 6446176 w 10018568"/>
                  <a:gd name="connsiteY10" fmla="*/ 111246 h 3076162"/>
                  <a:gd name="connsiteX11" fmla="*/ 6530157 w 10018568"/>
                  <a:gd name="connsiteY11" fmla="*/ 130903 h 3076162"/>
                  <a:gd name="connsiteX12" fmla="*/ 6638694 w 10018568"/>
                  <a:gd name="connsiteY12" fmla="*/ 139799 h 3076162"/>
                  <a:gd name="connsiteX13" fmla="*/ 6772278 w 10018568"/>
                  <a:gd name="connsiteY13" fmla="*/ 122581 h 3076162"/>
                  <a:gd name="connsiteX14" fmla="*/ 6786520 w 10018568"/>
                  <a:gd name="connsiteY14" fmla="*/ 204511 h 3076162"/>
                  <a:gd name="connsiteX15" fmla="*/ 6835142 w 10018568"/>
                  <a:gd name="connsiteY15" fmla="*/ 206376 h 3076162"/>
                  <a:gd name="connsiteX16" fmla="*/ 6872466 w 10018568"/>
                  <a:gd name="connsiteY16" fmla="*/ 218716 h 3076162"/>
                  <a:gd name="connsiteX17" fmla="*/ 6927962 w 10018568"/>
                  <a:gd name="connsiteY17" fmla="*/ 236364 h 3076162"/>
                  <a:gd name="connsiteX18" fmla="*/ 6978548 w 10018568"/>
                  <a:gd name="connsiteY18" fmla="*/ 207524 h 3076162"/>
                  <a:gd name="connsiteX19" fmla="*/ 7080700 w 10018568"/>
                  <a:gd name="connsiteY19" fmla="*/ 191597 h 3076162"/>
                  <a:gd name="connsiteX20" fmla="*/ 7120972 w 10018568"/>
                  <a:gd name="connsiteY20" fmla="*/ 158022 h 3076162"/>
                  <a:gd name="connsiteX21" fmla="*/ 7190711 w 10018568"/>
                  <a:gd name="connsiteY21" fmla="*/ 159313 h 3076162"/>
                  <a:gd name="connsiteX22" fmla="*/ 7309562 w 10018568"/>
                  <a:gd name="connsiteY22" fmla="*/ 148121 h 3076162"/>
                  <a:gd name="connsiteX23" fmla="*/ 7376354 w 10018568"/>
                  <a:gd name="connsiteY23" fmla="*/ 92449 h 3076162"/>
                  <a:gd name="connsiteX24" fmla="*/ 7443636 w 10018568"/>
                  <a:gd name="connsiteY24" fmla="*/ 30894 h 3076162"/>
                  <a:gd name="connsiteX25" fmla="*/ 7546280 w 10018568"/>
                  <a:gd name="connsiteY25" fmla="*/ 48686 h 3076162"/>
                  <a:gd name="connsiteX26" fmla="*/ 7630262 w 10018568"/>
                  <a:gd name="connsiteY26" fmla="*/ 40364 h 3076162"/>
                  <a:gd name="connsiteX27" fmla="*/ 7816395 w 10018568"/>
                  <a:gd name="connsiteY27" fmla="*/ 89580 h 3076162"/>
                  <a:gd name="connsiteX28" fmla="*/ 7866489 w 10018568"/>
                  <a:gd name="connsiteY28" fmla="*/ 46678 h 3076162"/>
                  <a:gd name="connsiteX29" fmla="*/ 7921985 w 10018568"/>
                  <a:gd name="connsiteY29" fmla="*/ 92162 h 3076162"/>
                  <a:gd name="connsiteX30" fmla="*/ 8039363 w 10018568"/>
                  <a:gd name="connsiteY30" fmla="*/ 188441 h 3076162"/>
                  <a:gd name="connsiteX31" fmla="*/ 8086510 w 10018568"/>
                  <a:gd name="connsiteY31" fmla="*/ 189588 h 3076162"/>
                  <a:gd name="connsiteX32" fmla="*/ 8152811 w 10018568"/>
                  <a:gd name="connsiteY32" fmla="*/ 217137 h 3076162"/>
                  <a:gd name="connsiteX33" fmla="*/ 8157722 w 10018568"/>
                  <a:gd name="connsiteY33" fmla="*/ 193893 h 3076162"/>
                  <a:gd name="connsiteX34" fmla="*/ 8266259 w 10018568"/>
                  <a:gd name="connsiteY34" fmla="*/ 190880 h 3076162"/>
                  <a:gd name="connsiteX35" fmla="*/ 8383145 w 10018568"/>
                  <a:gd name="connsiteY35" fmla="*/ 190880 h 3076162"/>
                  <a:gd name="connsiteX36" fmla="*/ 8540303 w 10018568"/>
                  <a:gd name="connsiteY36" fmla="*/ 187436 h 3076162"/>
                  <a:gd name="connsiteX37" fmla="*/ 8629686 w 10018568"/>
                  <a:gd name="connsiteY37" fmla="*/ 184423 h 3076162"/>
                  <a:gd name="connsiteX38" fmla="*/ 8684692 w 10018568"/>
                  <a:gd name="connsiteY38" fmla="*/ 206807 h 3076162"/>
                  <a:gd name="connsiteX39" fmla="*/ 8701881 w 10018568"/>
                  <a:gd name="connsiteY39" fmla="*/ 206807 h 3076162"/>
                  <a:gd name="connsiteX40" fmla="*/ 8735277 w 10018568"/>
                  <a:gd name="connsiteY40" fmla="*/ 194467 h 3076162"/>
                  <a:gd name="connsiteX41" fmla="*/ 8782915 w 10018568"/>
                  <a:gd name="connsiteY41" fmla="*/ 188297 h 3076162"/>
                  <a:gd name="connsiteX42" fmla="*/ 8812382 w 10018568"/>
                  <a:gd name="connsiteY42" fmla="*/ 160318 h 3076162"/>
                  <a:gd name="connsiteX43" fmla="*/ 8817293 w 10018568"/>
                  <a:gd name="connsiteY43" fmla="*/ 190162 h 3076162"/>
                  <a:gd name="connsiteX44" fmla="*/ 8865914 w 10018568"/>
                  <a:gd name="connsiteY44" fmla="*/ 216420 h 3076162"/>
                  <a:gd name="connsiteX45" fmla="*/ 8917482 w 10018568"/>
                  <a:gd name="connsiteY45" fmla="*/ 207667 h 3076162"/>
                  <a:gd name="connsiteX46" fmla="*/ 8949404 w 10018568"/>
                  <a:gd name="connsiteY46" fmla="*/ 187723 h 3076162"/>
                  <a:gd name="connsiteX47" fmla="*/ 9052048 w 10018568"/>
                  <a:gd name="connsiteY47" fmla="*/ 143530 h 3076162"/>
                  <a:gd name="connsiteX48" fmla="*/ 9162058 w 10018568"/>
                  <a:gd name="connsiteY48" fmla="*/ 157878 h 3076162"/>
                  <a:gd name="connsiteX49" fmla="*/ 9213626 w 10018568"/>
                  <a:gd name="connsiteY49" fmla="*/ 166631 h 3076162"/>
                  <a:gd name="connsiteX50" fmla="*/ 9250460 w 10018568"/>
                  <a:gd name="connsiteY50" fmla="*/ 189445 h 3076162"/>
                  <a:gd name="connsiteX51" fmla="*/ 9303991 w 10018568"/>
                  <a:gd name="connsiteY51" fmla="*/ 148121 h 3076162"/>
                  <a:gd name="connsiteX52" fmla="*/ 9322654 w 10018568"/>
                  <a:gd name="connsiteY52" fmla="*/ 139943 h 3076162"/>
                  <a:gd name="connsiteX53" fmla="*/ 9502894 w 10018568"/>
                  <a:gd name="connsiteY53" fmla="*/ 95032 h 3076162"/>
                  <a:gd name="connsiteX54" fmla="*/ 9561337 w 10018568"/>
                  <a:gd name="connsiteY54" fmla="*/ 47538 h 3076162"/>
                  <a:gd name="connsiteX55" fmla="*/ 9611431 w 10018568"/>
                  <a:gd name="connsiteY55" fmla="*/ 19416 h 3076162"/>
                  <a:gd name="connsiteX56" fmla="*/ 9679205 w 10018568"/>
                  <a:gd name="connsiteY56" fmla="*/ 32616 h 3076162"/>
                  <a:gd name="connsiteX57" fmla="*/ 9737649 w 10018568"/>
                  <a:gd name="connsiteY57" fmla="*/ 33477 h 3076162"/>
                  <a:gd name="connsiteX58" fmla="*/ 9745506 w 10018568"/>
                  <a:gd name="connsiteY58" fmla="*/ 112968 h 3076162"/>
                  <a:gd name="connsiteX59" fmla="*/ 9789216 w 10018568"/>
                  <a:gd name="connsiteY59" fmla="*/ 113254 h 3076162"/>
                  <a:gd name="connsiteX60" fmla="*/ 9814754 w 10018568"/>
                  <a:gd name="connsiteY60" fmla="*/ 124303 h 3076162"/>
                  <a:gd name="connsiteX61" fmla="*/ 9865339 w 10018568"/>
                  <a:gd name="connsiteY61" fmla="*/ 131334 h 3076162"/>
                  <a:gd name="connsiteX62" fmla="*/ 9983699 w 10018568"/>
                  <a:gd name="connsiteY62" fmla="*/ 140086 h 3076162"/>
                  <a:gd name="connsiteX63" fmla="*/ 10018568 w 10018568"/>
                  <a:gd name="connsiteY63" fmla="*/ 128607 h 3076162"/>
                  <a:gd name="connsiteX64" fmla="*/ 10018568 w 10018568"/>
                  <a:gd name="connsiteY64" fmla="*/ 2975056 h 3076162"/>
                  <a:gd name="connsiteX65" fmla="*/ 10007763 w 10018568"/>
                  <a:gd name="connsiteY65" fmla="*/ 2970895 h 3076162"/>
                  <a:gd name="connsiteX66" fmla="*/ 9880564 w 10018568"/>
                  <a:gd name="connsiteY66" fmla="*/ 2981083 h 3076162"/>
                  <a:gd name="connsiteX67" fmla="*/ 9797565 w 10018568"/>
                  <a:gd name="connsiteY67" fmla="*/ 2980652 h 3076162"/>
                  <a:gd name="connsiteX68" fmla="*/ 9703761 w 10018568"/>
                  <a:gd name="connsiteY68" fmla="*/ 2973335 h 3076162"/>
                  <a:gd name="connsiteX69" fmla="*/ 9675277 w 10018568"/>
                  <a:gd name="connsiteY69" fmla="*/ 2952242 h 3076162"/>
                  <a:gd name="connsiteX70" fmla="*/ 9587366 w 10018568"/>
                  <a:gd name="connsiteY70" fmla="*/ 2949229 h 3076162"/>
                  <a:gd name="connsiteX71" fmla="*/ 9533343 w 10018568"/>
                  <a:gd name="connsiteY71" fmla="*/ 2945355 h 3076162"/>
                  <a:gd name="connsiteX72" fmla="*/ 9441504 w 10018568"/>
                  <a:gd name="connsiteY72" fmla="*/ 3040629 h 3076162"/>
                  <a:gd name="connsiteX73" fmla="*/ 9414984 w 10018568"/>
                  <a:gd name="connsiteY73" fmla="*/ 3043212 h 3076162"/>
                  <a:gd name="connsiteX74" fmla="*/ 9408108 w 10018568"/>
                  <a:gd name="connsiteY74" fmla="*/ 3045938 h 3076162"/>
                  <a:gd name="connsiteX75" fmla="*/ 9322654 w 10018568"/>
                  <a:gd name="connsiteY75" fmla="*/ 3032450 h 3076162"/>
                  <a:gd name="connsiteX76" fmla="*/ 9303500 w 10018568"/>
                  <a:gd name="connsiteY76" fmla="*/ 3015806 h 3076162"/>
                  <a:gd name="connsiteX77" fmla="*/ 9232779 w 10018568"/>
                  <a:gd name="connsiteY77" fmla="*/ 2984526 h 3076162"/>
                  <a:gd name="connsiteX78" fmla="*/ 9226886 w 10018568"/>
                  <a:gd name="connsiteY78" fmla="*/ 2971613 h 3076162"/>
                  <a:gd name="connsiteX79" fmla="*/ 9163532 w 10018568"/>
                  <a:gd name="connsiteY79" fmla="*/ 2961425 h 3076162"/>
                  <a:gd name="connsiteX80" fmla="*/ 9039279 w 10018568"/>
                  <a:gd name="connsiteY80" fmla="*/ 2948081 h 3076162"/>
                  <a:gd name="connsiteX81" fmla="*/ 9035350 w 10018568"/>
                  <a:gd name="connsiteY81" fmla="*/ 2949516 h 3076162"/>
                  <a:gd name="connsiteX82" fmla="*/ 9016196 w 10018568"/>
                  <a:gd name="connsiteY82" fmla="*/ 2955686 h 3076162"/>
                  <a:gd name="connsiteX83" fmla="*/ 8949895 w 10018568"/>
                  <a:gd name="connsiteY83" fmla="*/ 2993422 h 3076162"/>
                  <a:gd name="connsiteX84" fmla="*/ 8848234 w 10018568"/>
                  <a:gd name="connsiteY84" fmla="*/ 2996866 h 3076162"/>
                  <a:gd name="connsiteX85" fmla="*/ 8763762 w 10018568"/>
                  <a:gd name="connsiteY85" fmla="*/ 2963721 h 3076162"/>
                  <a:gd name="connsiteX86" fmla="*/ 8702863 w 10018568"/>
                  <a:gd name="connsiteY86" fmla="*/ 2964582 h 3076162"/>
                  <a:gd name="connsiteX87" fmla="*/ 8655716 w 10018568"/>
                  <a:gd name="connsiteY87" fmla="*/ 2979504 h 3076162"/>
                  <a:gd name="connsiteX88" fmla="*/ 8501996 w 10018568"/>
                  <a:gd name="connsiteY88" fmla="*/ 2981370 h 3076162"/>
                  <a:gd name="connsiteX89" fmla="*/ 8441097 w 10018568"/>
                  <a:gd name="connsiteY89" fmla="*/ 2919815 h 3076162"/>
                  <a:gd name="connsiteX90" fmla="*/ 8256928 w 10018568"/>
                  <a:gd name="connsiteY90" fmla="*/ 2965012 h 3076162"/>
                  <a:gd name="connsiteX91" fmla="*/ 8260857 w 10018568"/>
                  <a:gd name="connsiteY91" fmla="*/ 2897575 h 3076162"/>
                  <a:gd name="connsiteX92" fmla="*/ 8243177 w 10018568"/>
                  <a:gd name="connsiteY92" fmla="*/ 2905466 h 3076162"/>
                  <a:gd name="connsiteX93" fmla="*/ 8155758 w 10018568"/>
                  <a:gd name="connsiteY93" fmla="*/ 2906184 h 3076162"/>
                  <a:gd name="connsiteX94" fmla="*/ 8035434 w 10018568"/>
                  <a:gd name="connsiteY94" fmla="*/ 2852234 h 3076162"/>
                  <a:gd name="connsiteX95" fmla="*/ 7967659 w 10018568"/>
                  <a:gd name="connsiteY95" fmla="*/ 2914219 h 3076162"/>
                  <a:gd name="connsiteX96" fmla="*/ 7722100 w 10018568"/>
                  <a:gd name="connsiteY96" fmla="*/ 2980652 h 3076162"/>
                  <a:gd name="connsiteX97" fmla="*/ 7629770 w 10018568"/>
                  <a:gd name="connsiteY97" fmla="*/ 2991844 h 3076162"/>
                  <a:gd name="connsiteX98" fmla="*/ 7545298 w 10018568"/>
                  <a:gd name="connsiteY98" fmla="*/ 3028576 h 3076162"/>
                  <a:gd name="connsiteX99" fmla="*/ 7478506 w 10018568"/>
                  <a:gd name="connsiteY99" fmla="*/ 3048090 h 3076162"/>
                  <a:gd name="connsiteX100" fmla="*/ 7367022 w 10018568"/>
                  <a:gd name="connsiteY100" fmla="*/ 3068608 h 3076162"/>
                  <a:gd name="connsiteX101" fmla="*/ 7337555 w 10018568"/>
                  <a:gd name="connsiteY101" fmla="*/ 3044646 h 3076162"/>
                  <a:gd name="connsiteX102" fmla="*/ 7260450 w 10018568"/>
                  <a:gd name="connsiteY102" fmla="*/ 2968026 h 3076162"/>
                  <a:gd name="connsiteX103" fmla="*/ 7172048 w 10018568"/>
                  <a:gd name="connsiteY103" fmla="*/ 2905466 h 3076162"/>
                  <a:gd name="connsiteX104" fmla="*/ 6972654 w 10018568"/>
                  <a:gd name="connsiteY104" fmla="*/ 2817941 h 3076162"/>
                  <a:gd name="connsiteX105" fmla="*/ 6880816 w 10018568"/>
                  <a:gd name="connsiteY105" fmla="*/ 2834872 h 3076162"/>
                  <a:gd name="connsiteX106" fmla="*/ 6753124 w 10018568"/>
                  <a:gd name="connsiteY106" fmla="*/ 2840755 h 3076162"/>
                  <a:gd name="connsiteX107" fmla="*/ 6681422 w 10018568"/>
                  <a:gd name="connsiteY107" fmla="*/ 2871174 h 3076162"/>
                  <a:gd name="connsiteX108" fmla="*/ 6597440 w 10018568"/>
                  <a:gd name="connsiteY108" fmla="*/ 2853955 h 3076162"/>
                  <a:gd name="connsiteX109" fmla="*/ 6476626 w 10018568"/>
                  <a:gd name="connsiteY109" fmla="*/ 2882796 h 3076162"/>
                  <a:gd name="connsiteX110" fmla="*/ 6381840 w 10018568"/>
                  <a:gd name="connsiteY110" fmla="*/ 2885522 h 3076162"/>
                  <a:gd name="connsiteX111" fmla="*/ 6276249 w 10018568"/>
                  <a:gd name="connsiteY111" fmla="*/ 2883370 h 3076162"/>
                  <a:gd name="connsiteX112" fmla="*/ 6250220 w 10018568"/>
                  <a:gd name="connsiteY112" fmla="*/ 2830137 h 3076162"/>
                  <a:gd name="connsiteX113" fmla="*/ 6172623 w 10018568"/>
                  <a:gd name="connsiteY113" fmla="*/ 2798427 h 3076162"/>
                  <a:gd name="connsiteX114" fmla="*/ 6069980 w 10018568"/>
                  <a:gd name="connsiteY114" fmla="*/ 2787809 h 3076162"/>
                  <a:gd name="connsiteX115" fmla="*/ 5939342 w 10018568"/>
                  <a:gd name="connsiteY115" fmla="*/ 2744620 h 3076162"/>
                  <a:gd name="connsiteX116" fmla="*/ 5947200 w 10018568"/>
                  <a:gd name="connsiteY116" fmla="*/ 2822963 h 3076162"/>
                  <a:gd name="connsiteX117" fmla="*/ 5915278 w 10018568"/>
                  <a:gd name="connsiteY117" fmla="*/ 2849507 h 3076162"/>
                  <a:gd name="connsiteX118" fmla="*/ 5901526 w 10018568"/>
                  <a:gd name="connsiteY118" fmla="*/ 2875622 h 3076162"/>
                  <a:gd name="connsiteX119" fmla="*/ 5772362 w 10018568"/>
                  <a:gd name="connsiteY119" fmla="*/ 2963147 h 3076162"/>
                  <a:gd name="connsiteX120" fmla="*/ 5648109 w 10018568"/>
                  <a:gd name="connsiteY120" fmla="*/ 2868160 h 3076162"/>
                  <a:gd name="connsiteX121" fmla="*/ 5530241 w 10018568"/>
                  <a:gd name="connsiteY121" fmla="*/ 2876913 h 3076162"/>
                  <a:gd name="connsiteX122" fmla="*/ 5469343 w 10018568"/>
                  <a:gd name="connsiteY122" fmla="*/ 2919241 h 3076162"/>
                  <a:gd name="connsiteX123" fmla="*/ 5383397 w 10018568"/>
                  <a:gd name="connsiteY123" fmla="*/ 2924406 h 3076162"/>
                  <a:gd name="connsiteX124" fmla="*/ 5276824 w 10018568"/>
                  <a:gd name="connsiteY124" fmla="*/ 2900444 h 3076162"/>
                  <a:gd name="connsiteX125" fmla="*/ 5141767 w 10018568"/>
                  <a:gd name="connsiteY125" fmla="*/ 2936316 h 3076162"/>
                  <a:gd name="connsiteX126" fmla="*/ 5091673 w 10018568"/>
                  <a:gd name="connsiteY126" fmla="*/ 2966017 h 3076162"/>
                  <a:gd name="connsiteX127" fmla="*/ 5013585 w 10018568"/>
                  <a:gd name="connsiteY127" fmla="*/ 2964008 h 3076162"/>
                  <a:gd name="connsiteX128" fmla="*/ 4914379 w 10018568"/>
                  <a:gd name="connsiteY128" fmla="*/ 3014371 h 3076162"/>
                  <a:gd name="connsiteX129" fmla="*/ 4837274 w 10018568"/>
                  <a:gd name="connsiteY129" fmla="*/ 3044646 h 3076162"/>
                  <a:gd name="connsiteX130" fmla="*/ 4748873 w 10018568"/>
                  <a:gd name="connsiteY130" fmla="*/ 2997440 h 3076162"/>
                  <a:gd name="connsiteX131" fmla="*/ 4632478 w 10018568"/>
                  <a:gd name="connsiteY131" fmla="*/ 2892840 h 3076162"/>
                  <a:gd name="connsiteX132" fmla="*/ 4486616 w 10018568"/>
                  <a:gd name="connsiteY132" fmla="*/ 2869739 h 3076162"/>
                  <a:gd name="connsiteX133" fmla="*/ 4396250 w 10018568"/>
                  <a:gd name="connsiteY133" fmla="*/ 2866295 h 3076162"/>
                  <a:gd name="connsiteX134" fmla="*/ 4322582 w 10018568"/>
                  <a:gd name="connsiteY134" fmla="*/ 2853238 h 3076162"/>
                  <a:gd name="connsiteX135" fmla="*/ 4279364 w 10018568"/>
                  <a:gd name="connsiteY135" fmla="*/ 2815071 h 3076162"/>
                  <a:gd name="connsiteX136" fmla="*/ 4219447 w 10018568"/>
                  <a:gd name="connsiteY136" fmla="*/ 2806318 h 3076162"/>
                  <a:gd name="connsiteX137" fmla="*/ 4110419 w 10018568"/>
                  <a:gd name="connsiteY137" fmla="*/ 2806462 h 3076162"/>
                  <a:gd name="connsiteX138" fmla="*/ 3974871 w 10018568"/>
                  <a:gd name="connsiteY138" fmla="*/ 2807610 h 3076162"/>
                  <a:gd name="connsiteX139" fmla="*/ 3878611 w 10018568"/>
                  <a:gd name="connsiteY139" fmla="*/ 2727115 h 3076162"/>
                  <a:gd name="connsiteX140" fmla="*/ 3694933 w 10018568"/>
                  <a:gd name="connsiteY140" fmla="*/ 2829133 h 3076162"/>
                  <a:gd name="connsiteX141" fmla="*/ 3574609 w 10018568"/>
                  <a:gd name="connsiteY141" fmla="*/ 2838746 h 3076162"/>
                  <a:gd name="connsiteX142" fmla="*/ 3465582 w 10018568"/>
                  <a:gd name="connsiteY142" fmla="*/ 2927276 h 3076162"/>
                  <a:gd name="connsiteX143" fmla="*/ 3213638 w 10018568"/>
                  <a:gd name="connsiteY143" fmla="*/ 2920102 h 3076162"/>
                  <a:gd name="connsiteX144" fmla="*/ 2986741 w 10018568"/>
                  <a:gd name="connsiteY144" fmla="*/ 2937176 h 3076162"/>
                  <a:gd name="connsiteX145" fmla="*/ 2924370 w 10018568"/>
                  <a:gd name="connsiteY145" fmla="*/ 2900731 h 3076162"/>
                  <a:gd name="connsiteX146" fmla="*/ 2791767 w 10018568"/>
                  <a:gd name="connsiteY146" fmla="*/ 2904749 h 3076162"/>
                  <a:gd name="connsiteX147" fmla="*/ 2739694 w 10018568"/>
                  <a:gd name="connsiteY147" fmla="*/ 2933199 h 3076162"/>
                  <a:gd name="connsiteX148" fmla="*/ 2720737 w 10018568"/>
                  <a:gd name="connsiteY148" fmla="*/ 2927758 h 3076162"/>
                  <a:gd name="connsiteX149" fmla="*/ 2722274 w 10018568"/>
                  <a:gd name="connsiteY149" fmla="*/ 2891728 h 3076162"/>
                  <a:gd name="connsiteX150" fmla="*/ 2704840 w 10018568"/>
                  <a:gd name="connsiteY150" fmla="*/ 2862851 h 3076162"/>
                  <a:gd name="connsiteX151" fmla="*/ 2703857 w 10018568"/>
                  <a:gd name="connsiteY151" fmla="*/ 2862421 h 3076162"/>
                  <a:gd name="connsiteX152" fmla="*/ 2705331 w 10018568"/>
                  <a:gd name="connsiteY152" fmla="*/ 2837311 h 3076162"/>
                  <a:gd name="connsiteX153" fmla="*/ 2689615 w 10018568"/>
                  <a:gd name="connsiteY153" fmla="*/ 2772743 h 3076162"/>
                  <a:gd name="connsiteX154" fmla="*/ 2551611 w 10018568"/>
                  <a:gd name="connsiteY154" fmla="*/ 2773891 h 3076162"/>
                  <a:gd name="connsiteX155" fmla="*/ 2480890 w 10018568"/>
                  <a:gd name="connsiteY155" fmla="*/ 2785944 h 3076162"/>
                  <a:gd name="connsiteX156" fmla="*/ 2452405 w 10018568"/>
                  <a:gd name="connsiteY156" fmla="*/ 2838459 h 3076162"/>
                  <a:gd name="connsiteX157" fmla="*/ 2365969 w 10018568"/>
                  <a:gd name="connsiteY157" fmla="*/ 2853094 h 3076162"/>
                  <a:gd name="connsiteX158" fmla="*/ 2310963 w 10018568"/>
                  <a:gd name="connsiteY158" fmla="*/ 2854242 h 3076162"/>
                  <a:gd name="connsiteX159" fmla="*/ 2282478 w 10018568"/>
                  <a:gd name="connsiteY159" fmla="*/ 2820667 h 3076162"/>
                  <a:gd name="connsiteX160" fmla="*/ 2232384 w 10018568"/>
                  <a:gd name="connsiteY160" fmla="*/ 2825832 h 3076162"/>
                  <a:gd name="connsiteX161" fmla="*/ 2138580 w 10018568"/>
                  <a:gd name="connsiteY161" fmla="*/ 2837168 h 3076162"/>
                  <a:gd name="connsiteX162" fmla="*/ 2091433 w 10018568"/>
                  <a:gd name="connsiteY162" fmla="*/ 2840037 h 3076162"/>
                  <a:gd name="connsiteX163" fmla="*/ 2046250 w 10018568"/>
                  <a:gd name="connsiteY163" fmla="*/ 2870169 h 3076162"/>
                  <a:gd name="connsiteX164" fmla="*/ 1934276 w 10018568"/>
                  <a:gd name="connsiteY164" fmla="*/ 2869595 h 3076162"/>
                  <a:gd name="connsiteX165" fmla="*/ 1906773 w 10018568"/>
                  <a:gd name="connsiteY165" fmla="*/ 2856682 h 3076162"/>
                  <a:gd name="connsiteX166" fmla="*/ 1829667 w 10018568"/>
                  <a:gd name="connsiteY166" fmla="*/ 2852951 h 3076162"/>
                  <a:gd name="connsiteX167" fmla="*/ 1758946 w 10018568"/>
                  <a:gd name="connsiteY167" fmla="*/ 2855390 h 3076162"/>
                  <a:gd name="connsiteX168" fmla="*/ 1721130 w 10018568"/>
                  <a:gd name="connsiteY168" fmla="*/ 2898292 h 3076162"/>
                  <a:gd name="connsiteX169" fmla="*/ 1572813 w 10018568"/>
                  <a:gd name="connsiteY169" fmla="*/ 2904175 h 3076162"/>
                  <a:gd name="connsiteX170" fmla="*/ 1504547 w 10018568"/>
                  <a:gd name="connsiteY170" fmla="*/ 2960851 h 3076162"/>
                  <a:gd name="connsiteX171" fmla="*/ 1461820 w 10018568"/>
                  <a:gd name="connsiteY171" fmla="*/ 2979074 h 3076162"/>
                  <a:gd name="connsiteX172" fmla="*/ 1452980 w 10018568"/>
                  <a:gd name="connsiteY172" fmla="*/ 3011071 h 3076162"/>
                  <a:gd name="connsiteX173" fmla="*/ 1398466 w 10018568"/>
                  <a:gd name="connsiteY173" fmla="*/ 3059282 h 3076162"/>
                  <a:gd name="connsiteX174" fmla="*/ 1300242 w 10018568"/>
                  <a:gd name="connsiteY174" fmla="*/ 3056125 h 3076162"/>
                  <a:gd name="connsiteX175" fmla="*/ 1154871 w 10018568"/>
                  <a:gd name="connsiteY175" fmla="*/ 2969747 h 3076162"/>
                  <a:gd name="connsiteX176" fmla="*/ 1027672 w 10018568"/>
                  <a:gd name="connsiteY176" fmla="*/ 2980078 h 3076162"/>
                  <a:gd name="connsiteX177" fmla="*/ 945164 w 10018568"/>
                  <a:gd name="connsiteY177" fmla="*/ 2979648 h 3076162"/>
                  <a:gd name="connsiteX178" fmla="*/ 851360 w 10018568"/>
                  <a:gd name="connsiteY178" fmla="*/ 2972330 h 3076162"/>
                  <a:gd name="connsiteX179" fmla="*/ 822876 w 10018568"/>
                  <a:gd name="connsiteY179" fmla="*/ 2951094 h 3076162"/>
                  <a:gd name="connsiteX180" fmla="*/ 734474 w 10018568"/>
                  <a:gd name="connsiteY180" fmla="*/ 2948081 h 3076162"/>
                  <a:gd name="connsiteX181" fmla="*/ 626920 w 10018568"/>
                  <a:gd name="connsiteY181" fmla="*/ 2949660 h 3076162"/>
                  <a:gd name="connsiteX182" fmla="*/ 555216 w 10018568"/>
                  <a:gd name="connsiteY182" fmla="*/ 3045077 h 3076162"/>
                  <a:gd name="connsiteX183" fmla="*/ 469762 w 10018568"/>
                  <a:gd name="connsiteY183" fmla="*/ 3031589 h 3076162"/>
                  <a:gd name="connsiteX184" fmla="*/ 450608 w 10018568"/>
                  <a:gd name="connsiteY184" fmla="*/ 3014945 h 3076162"/>
                  <a:gd name="connsiteX185" fmla="*/ 380378 w 10018568"/>
                  <a:gd name="connsiteY185" fmla="*/ 2983666 h 3076162"/>
                  <a:gd name="connsiteX186" fmla="*/ 371047 w 10018568"/>
                  <a:gd name="connsiteY186" fmla="*/ 2964439 h 3076162"/>
                  <a:gd name="connsiteX187" fmla="*/ 269385 w 10018568"/>
                  <a:gd name="connsiteY187" fmla="*/ 2918954 h 3076162"/>
                  <a:gd name="connsiteX188" fmla="*/ 182949 w 10018568"/>
                  <a:gd name="connsiteY188" fmla="*/ 2948655 h 3076162"/>
                  <a:gd name="connsiteX189" fmla="*/ 102406 w 10018568"/>
                  <a:gd name="connsiteY189" fmla="*/ 2960421 h 3076162"/>
                  <a:gd name="connsiteX190" fmla="*/ 82761 w 10018568"/>
                  <a:gd name="connsiteY190" fmla="*/ 2947364 h 3076162"/>
                  <a:gd name="connsiteX191" fmla="*/ 14495 w 10018568"/>
                  <a:gd name="connsiteY191" fmla="*/ 2948225 h 3076162"/>
                  <a:gd name="connsiteX192" fmla="*/ 0 w 10018568"/>
                  <a:gd name="connsiteY192" fmla="*/ 2947251 h 3076162"/>
                  <a:gd name="connsiteX193" fmla="*/ 599705 w 10018568"/>
                  <a:gd name="connsiteY193" fmla="*/ 105422 h 3076162"/>
                  <a:gd name="connsiteX194" fmla="*/ 650493 w 10018568"/>
                  <a:gd name="connsiteY194" fmla="*/ 94602 h 3076162"/>
                  <a:gd name="connsiteX195" fmla="*/ 708445 w 10018568"/>
                  <a:gd name="connsiteY195" fmla="*/ 47108 h 3076162"/>
                  <a:gd name="connsiteX196" fmla="*/ 758539 w 10018568"/>
                  <a:gd name="connsiteY196" fmla="*/ 18985 h 3076162"/>
                  <a:gd name="connsiteX197" fmla="*/ 826313 w 10018568"/>
                  <a:gd name="connsiteY197" fmla="*/ 32042 h 3076162"/>
                  <a:gd name="connsiteX198" fmla="*/ 885248 w 10018568"/>
                  <a:gd name="connsiteY198" fmla="*/ 32903 h 3076162"/>
                  <a:gd name="connsiteX199" fmla="*/ 892614 w 10018568"/>
                  <a:gd name="connsiteY199" fmla="*/ 112537 h 3076162"/>
                  <a:gd name="connsiteX200" fmla="*/ 936324 w 10018568"/>
                  <a:gd name="connsiteY200" fmla="*/ 112681 h 3076162"/>
                  <a:gd name="connsiteX201" fmla="*/ 961862 w 10018568"/>
                  <a:gd name="connsiteY201" fmla="*/ 123729 h 3076162"/>
                  <a:gd name="connsiteX202" fmla="*/ 1012447 w 10018568"/>
                  <a:gd name="connsiteY202" fmla="*/ 130760 h 3076162"/>
                  <a:gd name="connsiteX203" fmla="*/ 1130807 w 10018568"/>
                  <a:gd name="connsiteY203" fmla="*/ 139512 h 3076162"/>
                  <a:gd name="connsiteX204" fmla="*/ 1232468 w 10018568"/>
                  <a:gd name="connsiteY204" fmla="*/ 95606 h 3076162"/>
                  <a:gd name="connsiteX205" fmla="*/ 1325780 w 10018568"/>
                  <a:gd name="connsiteY205" fmla="*/ 48830 h 3076162"/>
                  <a:gd name="connsiteX206" fmla="*/ 1477045 w 10018568"/>
                  <a:gd name="connsiteY206" fmla="*/ 64039 h 3076162"/>
                  <a:gd name="connsiteX207" fmla="*/ 1589020 w 10018568"/>
                  <a:gd name="connsiteY207" fmla="*/ 66622 h 3076162"/>
                  <a:gd name="connsiteX208" fmla="*/ 1629782 w 10018568"/>
                  <a:gd name="connsiteY208" fmla="*/ 96323 h 3076162"/>
                  <a:gd name="connsiteX209" fmla="*/ 1686261 w 10018568"/>
                  <a:gd name="connsiteY209" fmla="*/ 99193 h 3076162"/>
                  <a:gd name="connsiteX210" fmla="*/ 1767295 w 10018568"/>
                  <a:gd name="connsiteY210" fmla="*/ 143386 h 3076162"/>
                  <a:gd name="connsiteX211" fmla="*/ 1826230 w 10018568"/>
                  <a:gd name="connsiteY211" fmla="*/ 162183 h 3076162"/>
                  <a:gd name="connsiteX212" fmla="*/ 1866501 w 10018568"/>
                  <a:gd name="connsiteY212" fmla="*/ 191597 h 3076162"/>
                  <a:gd name="connsiteX213" fmla="*/ 2009908 w 10018568"/>
                  <a:gd name="connsiteY213" fmla="*/ 190880 h 3076162"/>
                  <a:gd name="connsiteX214" fmla="*/ 2180325 w 10018568"/>
                  <a:gd name="connsiteY214" fmla="*/ 189732 h 3076162"/>
                  <a:gd name="connsiteX215" fmla="*/ 2290336 w 10018568"/>
                  <a:gd name="connsiteY215" fmla="*/ 253009 h 3076162"/>
                  <a:gd name="connsiteX216" fmla="*/ 2511830 w 10018568"/>
                  <a:gd name="connsiteY216" fmla="*/ 206233 h 3076162"/>
                  <a:gd name="connsiteX217" fmla="*/ 2576167 w 10018568"/>
                  <a:gd name="connsiteY217" fmla="*/ 146973 h 3076162"/>
                  <a:gd name="connsiteX218" fmla="*/ 2679301 w 10018568"/>
                  <a:gd name="connsiteY218" fmla="*/ 142095 h 3076162"/>
                  <a:gd name="connsiteX219" fmla="*/ 2730378 w 10018568"/>
                  <a:gd name="connsiteY219" fmla="*/ 127029 h 3076162"/>
                  <a:gd name="connsiteX220" fmla="*/ 2797661 w 10018568"/>
                  <a:gd name="connsiteY220" fmla="*/ 126312 h 3076162"/>
                  <a:gd name="connsiteX221" fmla="*/ 2864453 w 10018568"/>
                  <a:gd name="connsiteY221" fmla="*/ 111102 h 3076162"/>
                  <a:gd name="connsiteX222" fmla="*/ 2979374 w 10018568"/>
                  <a:gd name="connsiteY222" fmla="*/ 171079 h 3076162"/>
                  <a:gd name="connsiteX223" fmla="*/ 3094296 w 10018568"/>
                  <a:gd name="connsiteY223" fmla="*/ 207524 h 3076162"/>
                  <a:gd name="connsiteX224" fmla="*/ 3203815 w 10018568"/>
                  <a:gd name="connsiteY224" fmla="*/ 142812 h 3076162"/>
                  <a:gd name="connsiteX225" fmla="*/ 3305477 w 10018568"/>
                  <a:gd name="connsiteY225" fmla="*/ 159887 h 3076162"/>
                  <a:gd name="connsiteX226" fmla="*/ 3416470 w 10018568"/>
                  <a:gd name="connsiteY226" fmla="*/ 139943 h 3076162"/>
                  <a:gd name="connsiteX227" fmla="*/ 3499959 w 10018568"/>
                  <a:gd name="connsiteY227" fmla="*/ 78675 h 3076162"/>
                  <a:gd name="connsiteX228" fmla="*/ 3614881 w 10018568"/>
                  <a:gd name="connsiteY228" fmla="*/ 163905 h 3076162"/>
                  <a:gd name="connsiteX229" fmla="*/ 3830974 w 10018568"/>
                  <a:gd name="connsiteY229" fmla="*/ 175240 h 3076162"/>
                  <a:gd name="connsiteX230" fmla="*/ 3889907 w 10018568"/>
                  <a:gd name="connsiteY230" fmla="*/ 172514 h 3076162"/>
                  <a:gd name="connsiteX231" fmla="*/ 3949332 w 10018568"/>
                  <a:gd name="connsiteY231" fmla="*/ 142812 h 3076162"/>
                  <a:gd name="connsiteX232" fmla="*/ 4077023 w 10018568"/>
                  <a:gd name="connsiteY232" fmla="*/ 159313 h 3076162"/>
                  <a:gd name="connsiteX233" fmla="*/ 4253826 w 10018568"/>
                  <a:gd name="connsiteY233" fmla="*/ 239091 h 3076162"/>
                  <a:gd name="connsiteX234" fmla="*/ 4331422 w 10018568"/>
                  <a:gd name="connsiteY234" fmla="*/ 238086 h 3076162"/>
                  <a:gd name="connsiteX235" fmla="*/ 4374150 w 10018568"/>
                  <a:gd name="connsiteY235" fmla="*/ 253152 h 3076162"/>
                  <a:gd name="connsiteX236" fmla="*/ 4434066 w 10018568"/>
                  <a:gd name="connsiteY236" fmla="*/ 193462 h 3076162"/>
                  <a:gd name="connsiteX237" fmla="*/ 4583857 w 10018568"/>
                  <a:gd name="connsiteY237" fmla="*/ 191023 h 3076162"/>
                  <a:gd name="connsiteX238" fmla="*/ 4689938 w 10018568"/>
                  <a:gd name="connsiteY238" fmla="*/ 147834 h 3076162"/>
                  <a:gd name="connsiteX239" fmla="*/ 4721861 w 10018568"/>
                  <a:gd name="connsiteY239" fmla="*/ 98045 h 3076162"/>
                  <a:gd name="connsiteX240" fmla="*/ 4803878 w 10018568"/>
                  <a:gd name="connsiteY240" fmla="*/ 116268 h 3076162"/>
                  <a:gd name="connsiteX241" fmla="*/ 4872143 w 10018568"/>
                  <a:gd name="connsiteY241" fmla="*/ 128751 h 3076162"/>
                  <a:gd name="connsiteX242" fmla="*/ 4912906 w 10018568"/>
                  <a:gd name="connsiteY242" fmla="*/ 96754 h 3076162"/>
                  <a:gd name="connsiteX243" fmla="*/ 5040597 w 10018568"/>
                  <a:gd name="connsiteY243" fmla="*/ 95176 h 3076162"/>
                  <a:gd name="connsiteX244" fmla="*/ 5108371 w 10018568"/>
                  <a:gd name="connsiteY244" fmla="*/ 124303 h 3076162"/>
                  <a:gd name="connsiteX245" fmla="*/ 5176145 w 10018568"/>
                  <a:gd name="connsiteY245" fmla="*/ 127603 h 3076162"/>
                  <a:gd name="connsiteX246" fmla="*/ 5306783 w 10018568"/>
                  <a:gd name="connsiteY246" fmla="*/ 112107 h 3076162"/>
                  <a:gd name="connsiteX247" fmla="*/ 5433491 w 10018568"/>
                  <a:gd name="connsiteY247" fmla="*/ 50982 h 3076162"/>
                  <a:gd name="connsiteX248" fmla="*/ 5476218 w 10018568"/>
                  <a:gd name="connsiteY248" fmla="*/ 28025 h 3076162"/>
                  <a:gd name="connsiteX249" fmla="*/ 5531715 w 10018568"/>
                  <a:gd name="connsiteY249" fmla="*/ 16546 h 3076162"/>
                  <a:gd name="connsiteX250" fmla="*/ 5582300 w 10018568"/>
                  <a:gd name="connsiteY250" fmla="*/ 16259 h 3076162"/>
                  <a:gd name="connsiteX251" fmla="*/ 5653512 w 10018568"/>
                  <a:gd name="connsiteY251" fmla="*/ 33334 h 3076162"/>
                  <a:gd name="connsiteX252" fmla="*/ 5735528 w 10018568"/>
                  <a:gd name="connsiteY252" fmla="*/ 33334 h 3076162"/>
                  <a:gd name="connsiteX253" fmla="*/ 5764013 w 10018568"/>
                  <a:gd name="connsiteY253" fmla="*/ 12241 h 3076162"/>
                  <a:gd name="connsiteX254" fmla="*/ 5797194 w 10018568"/>
                  <a:gd name="connsiteY254" fmla="*/ 1090 h 30761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</a:cxnLst>
                <a:rect l="l" t="t" r="r" b="b"/>
                <a:pathLst>
                  <a:path w="10018568" h="3076162">
                    <a:moveTo>
                      <a:pt x="2720555" y="2927706"/>
                    </a:moveTo>
                    <a:lnTo>
                      <a:pt x="2720737" y="2927758"/>
                    </a:lnTo>
                    <a:lnTo>
                      <a:pt x="2720555" y="2932011"/>
                    </a:lnTo>
                    <a:close/>
                    <a:moveTo>
                      <a:pt x="5797194" y="1090"/>
                    </a:moveTo>
                    <a:cubicBezTo>
                      <a:pt x="5829240" y="-3793"/>
                      <a:pt x="5858799" y="8475"/>
                      <a:pt x="5894160" y="23003"/>
                    </a:cubicBezTo>
                    <a:cubicBezTo>
                      <a:pt x="5936396" y="40651"/>
                      <a:pt x="5963898" y="53278"/>
                      <a:pt x="6001223" y="80397"/>
                    </a:cubicBezTo>
                    <a:cubicBezTo>
                      <a:pt x="6030199" y="101489"/>
                      <a:pt x="6050335" y="103928"/>
                      <a:pt x="6086186" y="115120"/>
                    </a:cubicBezTo>
                    <a:cubicBezTo>
                      <a:pt x="6121547" y="126312"/>
                      <a:pt x="6133825" y="143817"/>
                      <a:pt x="6174588" y="143386"/>
                    </a:cubicBezTo>
                    <a:cubicBezTo>
                      <a:pt x="6216332" y="142812"/>
                      <a:pt x="6267900" y="151421"/>
                      <a:pt x="6307190" y="140660"/>
                    </a:cubicBezTo>
                    <a:cubicBezTo>
                      <a:pt x="6309645" y="131907"/>
                      <a:pt x="6311118" y="123011"/>
                      <a:pt x="6312592" y="114259"/>
                    </a:cubicBezTo>
                    <a:cubicBezTo>
                      <a:pt x="6338621" y="102493"/>
                      <a:pt x="6415236" y="107515"/>
                      <a:pt x="6446176" y="111246"/>
                    </a:cubicBezTo>
                    <a:cubicBezTo>
                      <a:pt x="6474661" y="114833"/>
                      <a:pt x="6500199" y="124016"/>
                      <a:pt x="6530157" y="130903"/>
                    </a:cubicBezTo>
                    <a:cubicBezTo>
                      <a:pt x="6570429" y="140230"/>
                      <a:pt x="6595476" y="147260"/>
                      <a:pt x="6638694" y="139799"/>
                    </a:cubicBezTo>
                    <a:cubicBezTo>
                      <a:pt x="6672582" y="134060"/>
                      <a:pt x="6746740" y="102924"/>
                      <a:pt x="6772278" y="122581"/>
                    </a:cubicBezTo>
                    <a:cubicBezTo>
                      <a:pt x="6799290" y="143673"/>
                      <a:pt x="6765402" y="186719"/>
                      <a:pt x="6786520" y="204511"/>
                    </a:cubicBezTo>
                    <a:cubicBezTo>
                      <a:pt x="6798308" y="214268"/>
                      <a:pt x="6821390" y="205228"/>
                      <a:pt x="6835142" y="206376"/>
                    </a:cubicBezTo>
                    <a:cubicBezTo>
                      <a:pt x="6855277" y="208241"/>
                      <a:pt x="6857733" y="213981"/>
                      <a:pt x="6872466" y="218716"/>
                    </a:cubicBezTo>
                    <a:cubicBezTo>
                      <a:pt x="6887691" y="223738"/>
                      <a:pt x="6913229" y="237799"/>
                      <a:pt x="6927962" y="236364"/>
                    </a:cubicBezTo>
                    <a:cubicBezTo>
                      <a:pt x="6949080" y="234356"/>
                      <a:pt x="6957921" y="213263"/>
                      <a:pt x="6978548" y="207524"/>
                    </a:cubicBezTo>
                    <a:cubicBezTo>
                      <a:pt x="7015873" y="197337"/>
                      <a:pt x="7044848" y="215416"/>
                      <a:pt x="7080700" y="191597"/>
                    </a:cubicBezTo>
                    <a:cubicBezTo>
                      <a:pt x="7096907" y="180979"/>
                      <a:pt x="7103783" y="164479"/>
                      <a:pt x="7120972" y="158022"/>
                    </a:cubicBezTo>
                    <a:cubicBezTo>
                      <a:pt x="7138161" y="151708"/>
                      <a:pt x="7172540" y="159313"/>
                      <a:pt x="7190711" y="159313"/>
                    </a:cubicBezTo>
                    <a:cubicBezTo>
                      <a:pt x="7229018" y="159457"/>
                      <a:pt x="7275674" y="168066"/>
                      <a:pt x="7309562" y="148121"/>
                    </a:cubicBezTo>
                    <a:cubicBezTo>
                      <a:pt x="7332152" y="135064"/>
                      <a:pt x="7356708" y="109954"/>
                      <a:pt x="7376354" y="92449"/>
                    </a:cubicBezTo>
                    <a:cubicBezTo>
                      <a:pt x="7398945" y="72505"/>
                      <a:pt x="7411714" y="36347"/>
                      <a:pt x="7443636" y="30894"/>
                    </a:cubicBezTo>
                    <a:cubicBezTo>
                      <a:pt x="7478015" y="25155"/>
                      <a:pt x="7508955" y="53135"/>
                      <a:pt x="7546280" y="48686"/>
                    </a:cubicBezTo>
                    <a:cubicBezTo>
                      <a:pt x="7583114" y="44238"/>
                      <a:pt x="7592446" y="31181"/>
                      <a:pt x="7630262" y="40364"/>
                    </a:cubicBezTo>
                    <a:cubicBezTo>
                      <a:pt x="7677900" y="52274"/>
                      <a:pt x="7787419" y="39503"/>
                      <a:pt x="7816395" y="89580"/>
                    </a:cubicBezTo>
                    <a:cubicBezTo>
                      <a:pt x="7828673" y="76236"/>
                      <a:pt x="7847335" y="49547"/>
                      <a:pt x="7866489" y="46678"/>
                    </a:cubicBezTo>
                    <a:cubicBezTo>
                      <a:pt x="7904796" y="41082"/>
                      <a:pt x="7907743" y="74514"/>
                      <a:pt x="7921985" y="92162"/>
                    </a:cubicBezTo>
                    <a:cubicBezTo>
                      <a:pt x="7954399" y="134777"/>
                      <a:pt x="8039363" y="122581"/>
                      <a:pt x="8039363" y="188441"/>
                    </a:cubicBezTo>
                    <a:cubicBezTo>
                      <a:pt x="8056061" y="194036"/>
                      <a:pt x="8069812" y="187723"/>
                      <a:pt x="8086510" y="189588"/>
                    </a:cubicBezTo>
                    <a:cubicBezTo>
                      <a:pt x="8111066" y="192315"/>
                      <a:pt x="8131693" y="205659"/>
                      <a:pt x="8152811" y="217137"/>
                    </a:cubicBezTo>
                    <a:cubicBezTo>
                      <a:pt x="8155266" y="209389"/>
                      <a:pt x="8156740" y="201785"/>
                      <a:pt x="8157722" y="193893"/>
                    </a:cubicBezTo>
                    <a:cubicBezTo>
                      <a:pt x="8185716" y="183132"/>
                      <a:pt x="8236301" y="190880"/>
                      <a:pt x="8266259" y="190880"/>
                    </a:cubicBezTo>
                    <a:cubicBezTo>
                      <a:pt x="8305549" y="190880"/>
                      <a:pt x="8344347" y="190880"/>
                      <a:pt x="8383145" y="190880"/>
                    </a:cubicBezTo>
                    <a:cubicBezTo>
                      <a:pt x="8430784" y="190880"/>
                      <a:pt x="8489718" y="183706"/>
                      <a:pt x="8540303" y="187436"/>
                    </a:cubicBezTo>
                    <a:cubicBezTo>
                      <a:pt x="8571243" y="179544"/>
                      <a:pt x="8590888" y="167922"/>
                      <a:pt x="8629686" y="184423"/>
                    </a:cubicBezTo>
                    <a:cubicBezTo>
                      <a:pt x="8650804" y="193319"/>
                      <a:pt x="8664065" y="204367"/>
                      <a:pt x="8684692" y="206807"/>
                    </a:cubicBezTo>
                    <a:cubicBezTo>
                      <a:pt x="8690585" y="206807"/>
                      <a:pt x="8695987" y="206807"/>
                      <a:pt x="8701881" y="206807"/>
                    </a:cubicBezTo>
                    <a:cubicBezTo>
                      <a:pt x="8716123" y="204511"/>
                      <a:pt x="8722999" y="198054"/>
                      <a:pt x="8735277" y="194467"/>
                    </a:cubicBezTo>
                    <a:cubicBezTo>
                      <a:pt x="8750993" y="189732"/>
                      <a:pt x="8768673" y="195902"/>
                      <a:pt x="8782915" y="188297"/>
                    </a:cubicBezTo>
                    <a:cubicBezTo>
                      <a:pt x="8798140" y="180549"/>
                      <a:pt x="8795684" y="163905"/>
                      <a:pt x="8812382" y="160318"/>
                    </a:cubicBezTo>
                    <a:cubicBezTo>
                      <a:pt x="8816311" y="169070"/>
                      <a:pt x="8816802" y="179688"/>
                      <a:pt x="8817293" y="190162"/>
                    </a:cubicBezTo>
                    <a:cubicBezTo>
                      <a:pt x="8840376" y="188154"/>
                      <a:pt x="8860021" y="192602"/>
                      <a:pt x="8865914" y="216420"/>
                    </a:cubicBezTo>
                    <a:cubicBezTo>
                      <a:pt x="8879665" y="198054"/>
                      <a:pt x="8898328" y="212259"/>
                      <a:pt x="8917482" y="207667"/>
                    </a:cubicBezTo>
                    <a:cubicBezTo>
                      <a:pt x="8930742" y="204511"/>
                      <a:pt x="8938600" y="195328"/>
                      <a:pt x="8949404" y="187723"/>
                    </a:cubicBezTo>
                    <a:cubicBezTo>
                      <a:pt x="8988203" y="160031"/>
                      <a:pt x="9001954" y="142669"/>
                      <a:pt x="9052048" y="143530"/>
                    </a:cubicBezTo>
                    <a:cubicBezTo>
                      <a:pt x="9094284" y="144247"/>
                      <a:pt x="9121787" y="148695"/>
                      <a:pt x="9162058" y="157878"/>
                    </a:cubicBezTo>
                    <a:cubicBezTo>
                      <a:pt x="9180230" y="161896"/>
                      <a:pt x="9195454" y="158739"/>
                      <a:pt x="9213626" y="166631"/>
                    </a:cubicBezTo>
                    <a:cubicBezTo>
                      <a:pt x="9227868" y="173088"/>
                      <a:pt x="9236708" y="185140"/>
                      <a:pt x="9250460" y="189445"/>
                    </a:cubicBezTo>
                    <a:cubicBezTo>
                      <a:pt x="9269613" y="155726"/>
                      <a:pt x="9282873" y="145682"/>
                      <a:pt x="9303991" y="148121"/>
                    </a:cubicBezTo>
                    <a:cubicBezTo>
                      <a:pt x="9309394" y="145539"/>
                      <a:pt x="9314796" y="142669"/>
                      <a:pt x="9322654" y="139943"/>
                    </a:cubicBezTo>
                    <a:cubicBezTo>
                      <a:pt x="9381588" y="118420"/>
                      <a:pt x="9442978" y="108520"/>
                      <a:pt x="9502894" y="95032"/>
                    </a:cubicBezTo>
                    <a:cubicBezTo>
                      <a:pt x="9542184" y="86279"/>
                      <a:pt x="9542184" y="71788"/>
                      <a:pt x="9561337" y="47538"/>
                    </a:cubicBezTo>
                    <a:cubicBezTo>
                      <a:pt x="9574597" y="30464"/>
                      <a:pt x="9582455" y="16976"/>
                      <a:pt x="9611431" y="19416"/>
                    </a:cubicBezTo>
                    <a:cubicBezTo>
                      <a:pt x="9634023" y="21424"/>
                      <a:pt x="9652685" y="33047"/>
                      <a:pt x="9679205" y="32616"/>
                    </a:cubicBezTo>
                    <a:cubicBezTo>
                      <a:pt x="9691483" y="32329"/>
                      <a:pt x="9728317" y="26159"/>
                      <a:pt x="9737649" y="33477"/>
                    </a:cubicBezTo>
                    <a:cubicBezTo>
                      <a:pt x="9766133" y="55000"/>
                      <a:pt x="9696886" y="93454"/>
                      <a:pt x="9745506" y="112968"/>
                    </a:cubicBezTo>
                    <a:cubicBezTo>
                      <a:pt x="9754838" y="116842"/>
                      <a:pt x="9777429" y="110815"/>
                      <a:pt x="9789216" y="113254"/>
                    </a:cubicBezTo>
                    <a:cubicBezTo>
                      <a:pt x="9799038" y="115120"/>
                      <a:pt x="9805423" y="122151"/>
                      <a:pt x="9814754" y="124303"/>
                    </a:cubicBezTo>
                    <a:cubicBezTo>
                      <a:pt x="9831943" y="128464"/>
                      <a:pt x="9848150" y="127316"/>
                      <a:pt x="9865339" y="131334"/>
                    </a:cubicBezTo>
                    <a:cubicBezTo>
                      <a:pt x="9905611" y="140660"/>
                      <a:pt x="9940480" y="150274"/>
                      <a:pt x="9983699" y="140086"/>
                    </a:cubicBezTo>
                    <a:cubicBezTo>
                      <a:pt x="9995977" y="137217"/>
                      <a:pt x="10007272" y="133055"/>
                      <a:pt x="10018568" y="128607"/>
                    </a:cubicBezTo>
                    <a:lnTo>
                      <a:pt x="10018568" y="2975056"/>
                    </a:lnTo>
                    <a:cubicBezTo>
                      <a:pt x="10015130" y="2973622"/>
                      <a:pt x="10011201" y="2971900"/>
                      <a:pt x="10007763" y="2970895"/>
                    </a:cubicBezTo>
                    <a:cubicBezTo>
                      <a:pt x="9967001" y="2959273"/>
                      <a:pt x="9924764" y="2980222"/>
                      <a:pt x="9880564" y="2981083"/>
                    </a:cubicBezTo>
                    <a:cubicBezTo>
                      <a:pt x="9853061" y="2981657"/>
                      <a:pt x="9825068" y="2980652"/>
                      <a:pt x="9797565" y="2980652"/>
                    </a:cubicBezTo>
                    <a:cubicBezTo>
                      <a:pt x="9766624" y="2980652"/>
                      <a:pt x="9732246" y="2986392"/>
                      <a:pt x="9703761" y="2973335"/>
                    </a:cubicBezTo>
                    <a:cubicBezTo>
                      <a:pt x="9692957" y="2968600"/>
                      <a:pt x="9684608" y="2956116"/>
                      <a:pt x="9675277" y="2952242"/>
                    </a:cubicBezTo>
                    <a:cubicBezTo>
                      <a:pt x="9650230" y="2941624"/>
                      <a:pt x="9614378" y="2949229"/>
                      <a:pt x="9587366" y="2949229"/>
                    </a:cubicBezTo>
                    <a:cubicBezTo>
                      <a:pt x="9576071" y="2949229"/>
                      <a:pt x="9554462" y="2946646"/>
                      <a:pt x="9533343" y="2945355"/>
                    </a:cubicBezTo>
                    <a:cubicBezTo>
                      <a:pt x="9516645" y="2988401"/>
                      <a:pt x="9497983" y="3026998"/>
                      <a:pt x="9441504" y="3040629"/>
                    </a:cubicBezTo>
                    <a:cubicBezTo>
                      <a:pt x="9431682" y="3042925"/>
                      <a:pt x="9423333" y="3043499"/>
                      <a:pt x="9414984" y="3043212"/>
                    </a:cubicBezTo>
                    <a:cubicBezTo>
                      <a:pt x="9413020" y="3044216"/>
                      <a:pt x="9411055" y="3045364"/>
                      <a:pt x="9408108" y="3045938"/>
                    </a:cubicBezTo>
                    <a:cubicBezTo>
                      <a:pt x="9382570" y="3051534"/>
                      <a:pt x="9345245" y="3043212"/>
                      <a:pt x="9322654" y="3032450"/>
                    </a:cubicBezTo>
                    <a:cubicBezTo>
                      <a:pt x="9316760" y="3029868"/>
                      <a:pt x="9309394" y="3018245"/>
                      <a:pt x="9303500" y="3015806"/>
                    </a:cubicBezTo>
                    <a:cubicBezTo>
                      <a:pt x="9276489" y="3005045"/>
                      <a:pt x="9253406" y="3008919"/>
                      <a:pt x="9232779" y="2984526"/>
                    </a:cubicBezTo>
                    <a:cubicBezTo>
                      <a:pt x="9229833" y="2980652"/>
                      <a:pt x="9228359" y="2975917"/>
                      <a:pt x="9226886" y="2971613"/>
                    </a:cubicBezTo>
                    <a:cubicBezTo>
                      <a:pt x="9206750" y="2964726"/>
                      <a:pt x="9186614" y="2964726"/>
                      <a:pt x="9163532" y="2961425"/>
                    </a:cubicBezTo>
                    <a:cubicBezTo>
                      <a:pt x="9125716" y="2955829"/>
                      <a:pt x="9079550" y="2941624"/>
                      <a:pt x="9039279" y="2948081"/>
                    </a:cubicBezTo>
                    <a:cubicBezTo>
                      <a:pt x="9037805" y="2948655"/>
                      <a:pt x="9036823" y="2949229"/>
                      <a:pt x="9035350" y="2949516"/>
                    </a:cubicBezTo>
                    <a:cubicBezTo>
                      <a:pt x="9028965" y="2951668"/>
                      <a:pt x="9022581" y="2953821"/>
                      <a:pt x="9016196" y="2955686"/>
                    </a:cubicBezTo>
                    <a:cubicBezTo>
                      <a:pt x="8994587" y="2966160"/>
                      <a:pt x="8973960" y="2986822"/>
                      <a:pt x="8949895" y="2993422"/>
                    </a:cubicBezTo>
                    <a:cubicBezTo>
                      <a:pt x="8919446" y="3001888"/>
                      <a:pt x="8880157" y="2998157"/>
                      <a:pt x="8848234" y="2996866"/>
                    </a:cubicBezTo>
                    <a:cubicBezTo>
                      <a:pt x="8809436" y="2995431"/>
                      <a:pt x="8799613" y="2970752"/>
                      <a:pt x="8763762" y="2963721"/>
                    </a:cubicBezTo>
                    <a:cubicBezTo>
                      <a:pt x="8745590" y="2960134"/>
                      <a:pt x="8723490" y="2963004"/>
                      <a:pt x="8702863" y="2964582"/>
                    </a:cubicBezTo>
                    <a:cubicBezTo>
                      <a:pt x="8687638" y="2970465"/>
                      <a:pt x="8672414" y="2976061"/>
                      <a:pt x="8655716" y="2979504"/>
                    </a:cubicBezTo>
                    <a:cubicBezTo>
                      <a:pt x="8612497" y="2988544"/>
                      <a:pt x="8547179" y="2987396"/>
                      <a:pt x="8501996" y="2981370"/>
                    </a:cubicBezTo>
                    <a:cubicBezTo>
                      <a:pt x="8452884" y="2974913"/>
                      <a:pt x="8444535" y="2963004"/>
                      <a:pt x="8441097" y="2919815"/>
                    </a:cubicBezTo>
                    <a:cubicBezTo>
                      <a:pt x="8411139" y="2910345"/>
                      <a:pt x="8267241" y="2930289"/>
                      <a:pt x="8256928" y="2965012"/>
                    </a:cubicBezTo>
                    <a:lnTo>
                      <a:pt x="8260857" y="2897575"/>
                    </a:lnTo>
                    <a:cubicBezTo>
                      <a:pt x="8254963" y="2899870"/>
                      <a:pt x="8249070" y="2902023"/>
                      <a:pt x="8243177" y="2905466"/>
                    </a:cubicBezTo>
                    <a:cubicBezTo>
                      <a:pt x="8203887" y="2927993"/>
                      <a:pt x="8197011" y="2925267"/>
                      <a:pt x="8155758" y="2906184"/>
                    </a:cubicBezTo>
                    <a:cubicBezTo>
                      <a:pt x="8122362" y="2890687"/>
                      <a:pt x="8071776" y="2846064"/>
                      <a:pt x="8035434" y="2852234"/>
                    </a:cubicBezTo>
                    <a:cubicBezTo>
                      <a:pt x="8004002" y="2857399"/>
                      <a:pt x="7992215" y="2895996"/>
                      <a:pt x="7967659" y="2914219"/>
                    </a:cubicBezTo>
                    <a:cubicBezTo>
                      <a:pt x="7902341" y="2962573"/>
                      <a:pt x="7801662" y="2980939"/>
                      <a:pt x="7722100" y="2980652"/>
                    </a:cubicBezTo>
                    <a:cubicBezTo>
                      <a:pt x="7688704" y="2980509"/>
                      <a:pt x="7660220" y="2977496"/>
                      <a:pt x="7629770" y="2991844"/>
                    </a:cubicBezTo>
                    <a:cubicBezTo>
                      <a:pt x="7595392" y="3007771"/>
                      <a:pt x="7584588" y="3027285"/>
                      <a:pt x="7545298" y="3028576"/>
                    </a:cubicBezTo>
                    <a:cubicBezTo>
                      <a:pt x="7510428" y="3029581"/>
                      <a:pt x="7506008" y="3032881"/>
                      <a:pt x="7478506" y="3048090"/>
                    </a:cubicBezTo>
                    <a:cubicBezTo>
                      <a:pt x="7443636" y="3067174"/>
                      <a:pt x="7406312" y="3087548"/>
                      <a:pt x="7367022" y="3068608"/>
                    </a:cubicBezTo>
                    <a:cubicBezTo>
                      <a:pt x="7352288" y="3061434"/>
                      <a:pt x="7347868" y="3056412"/>
                      <a:pt x="7337555" y="3044646"/>
                    </a:cubicBezTo>
                    <a:cubicBezTo>
                      <a:pt x="7312999" y="3015806"/>
                      <a:pt x="7292372" y="2994140"/>
                      <a:pt x="7260450" y="2968026"/>
                    </a:cubicBezTo>
                    <a:cubicBezTo>
                      <a:pt x="7231474" y="2944207"/>
                      <a:pt x="7204953" y="2923832"/>
                      <a:pt x="7172048" y="2905466"/>
                    </a:cubicBezTo>
                    <a:cubicBezTo>
                      <a:pt x="7108694" y="2869595"/>
                      <a:pt x="7045831" y="2841759"/>
                      <a:pt x="6972654" y="2817941"/>
                    </a:cubicBezTo>
                    <a:cubicBezTo>
                      <a:pt x="6918140" y="2800005"/>
                      <a:pt x="6924525" y="2817654"/>
                      <a:pt x="6880816" y="2834872"/>
                    </a:cubicBezTo>
                    <a:cubicBezTo>
                      <a:pt x="6843000" y="2850081"/>
                      <a:pt x="6793888" y="2830137"/>
                      <a:pt x="6753124" y="2840755"/>
                    </a:cubicBezTo>
                    <a:cubicBezTo>
                      <a:pt x="6727096" y="2847499"/>
                      <a:pt x="6709906" y="2868304"/>
                      <a:pt x="6681422" y="2871174"/>
                    </a:cubicBezTo>
                    <a:cubicBezTo>
                      <a:pt x="6653428" y="2874043"/>
                      <a:pt x="6623960" y="2861847"/>
                      <a:pt x="6597440" y="2853955"/>
                    </a:cubicBezTo>
                    <a:cubicBezTo>
                      <a:pt x="6557168" y="2842046"/>
                      <a:pt x="6476626" y="2816506"/>
                      <a:pt x="6476626" y="2882796"/>
                    </a:cubicBezTo>
                    <a:cubicBezTo>
                      <a:pt x="6448632" y="2891118"/>
                      <a:pt x="6409833" y="2885522"/>
                      <a:pt x="6381840" y="2885522"/>
                    </a:cubicBezTo>
                    <a:cubicBezTo>
                      <a:pt x="6351390" y="2885522"/>
                      <a:pt x="6304243" y="2894848"/>
                      <a:pt x="6276249" y="2883370"/>
                    </a:cubicBezTo>
                    <a:cubicBezTo>
                      <a:pt x="6273794" y="2847786"/>
                      <a:pt x="6276249" y="2850655"/>
                      <a:pt x="6250220" y="2830137"/>
                    </a:cubicBezTo>
                    <a:cubicBezTo>
                      <a:pt x="6225664" y="2811197"/>
                      <a:pt x="6204055" y="2804884"/>
                      <a:pt x="6172623" y="2798427"/>
                    </a:cubicBezTo>
                    <a:cubicBezTo>
                      <a:pt x="6138245" y="2791253"/>
                      <a:pt x="6103866" y="2794840"/>
                      <a:pt x="6069980" y="2787809"/>
                    </a:cubicBezTo>
                    <a:cubicBezTo>
                      <a:pt x="6026761" y="2778769"/>
                      <a:pt x="5984525" y="2744620"/>
                      <a:pt x="5939342" y="2744620"/>
                    </a:cubicBezTo>
                    <a:cubicBezTo>
                      <a:pt x="5932958" y="2770878"/>
                      <a:pt x="5952603" y="2801440"/>
                      <a:pt x="5947200" y="2822963"/>
                    </a:cubicBezTo>
                    <a:cubicBezTo>
                      <a:pt x="5943271" y="2838746"/>
                      <a:pt x="5924118" y="2838172"/>
                      <a:pt x="5915278" y="2849507"/>
                    </a:cubicBezTo>
                    <a:cubicBezTo>
                      <a:pt x="5908402" y="2857686"/>
                      <a:pt x="5907420" y="2867443"/>
                      <a:pt x="5901526" y="2875622"/>
                    </a:cubicBezTo>
                    <a:cubicBezTo>
                      <a:pt x="5865675" y="2925985"/>
                      <a:pt x="5822947" y="2935598"/>
                      <a:pt x="5772362" y="2963147"/>
                    </a:cubicBezTo>
                    <a:cubicBezTo>
                      <a:pt x="5746824" y="2920245"/>
                      <a:pt x="5701641" y="2875478"/>
                      <a:pt x="5648109" y="2868160"/>
                    </a:cubicBezTo>
                    <a:cubicBezTo>
                      <a:pt x="5616678" y="2863856"/>
                      <a:pt x="5555779" y="2862564"/>
                      <a:pt x="5530241" y="2876913"/>
                    </a:cubicBezTo>
                    <a:cubicBezTo>
                      <a:pt x="5504703" y="2891405"/>
                      <a:pt x="5499301" y="2909053"/>
                      <a:pt x="5469343" y="2919241"/>
                    </a:cubicBezTo>
                    <a:cubicBezTo>
                      <a:pt x="5439384" y="2929572"/>
                      <a:pt x="5412373" y="2933015"/>
                      <a:pt x="5383397" y="2924406"/>
                    </a:cubicBezTo>
                    <a:cubicBezTo>
                      <a:pt x="5347054" y="2913502"/>
                      <a:pt x="5317096" y="2896427"/>
                      <a:pt x="5276824" y="2900444"/>
                    </a:cubicBezTo>
                    <a:cubicBezTo>
                      <a:pt x="5238026" y="2904175"/>
                      <a:pt x="5176636" y="2919384"/>
                      <a:pt x="5141767" y="2936316"/>
                    </a:cubicBezTo>
                    <a:cubicBezTo>
                      <a:pt x="5122613" y="2945355"/>
                      <a:pt x="5114264" y="2961425"/>
                      <a:pt x="5091673" y="2966017"/>
                    </a:cubicBezTo>
                    <a:cubicBezTo>
                      <a:pt x="5067608" y="2971039"/>
                      <a:pt x="5038141" y="2958556"/>
                      <a:pt x="5013585" y="2964008"/>
                    </a:cubicBezTo>
                    <a:cubicBezTo>
                      <a:pt x="4979698" y="2971900"/>
                      <a:pt x="4949249" y="3000597"/>
                      <a:pt x="4914379" y="3014371"/>
                    </a:cubicBezTo>
                    <a:cubicBezTo>
                      <a:pt x="4886877" y="3025133"/>
                      <a:pt x="4868705" y="3042781"/>
                      <a:pt x="4837274" y="3044646"/>
                    </a:cubicBezTo>
                    <a:cubicBezTo>
                      <a:pt x="4798967" y="3047229"/>
                      <a:pt x="4772937" y="3021115"/>
                      <a:pt x="4748873" y="2997440"/>
                    </a:cubicBezTo>
                    <a:cubicBezTo>
                      <a:pt x="4711548" y="2961425"/>
                      <a:pt x="4679625" y="2919241"/>
                      <a:pt x="4632478" y="2892840"/>
                    </a:cubicBezTo>
                    <a:cubicBezTo>
                      <a:pt x="4583857" y="2865434"/>
                      <a:pt x="4541130" y="2869452"/>
                      <a:pt x="4486616" y="2869739"/>
                    </a:cubicBezTo>
                    <a:cubicBezTo>
                      <a:pt x="4456166" y="2869882"/>
                      <a:pt x="4426208" y="2872034"/>
                      <a:pt x="4396250" y="2866295"/>
                    </a:cubicBezTo>
                    <a:cubicBezTo>
                      <a:pt x="4380043" y="2863138"/>
                      <a:pt x="4336333" y="2860412"/>
                      <a:pt x="4322582" y="2853238"/>
                    </a:cubicBezTo>
                    <a:cubicBezTo>
                      <a:pt x="4306375" y="2844629"/>
                      <a:pt x="4298517" y="2824541"/>
                      <a:pt x="4279364" y="2815071"/>
                    </a:cubicBezTo>
                    <a:cubicBezTo>
                      <a:pt x="4258737" y="2805027"/>
                      <a:pt x="4241548" y="2806462"/>
                      <a:pt x="4219447" y="2806318"/>
                    </a:cubicBezTo>
                    <a:cubicBezTo>
                      <a:pt x="4183105" y="2805888"/>
                      <a:pt x="4146762" y="2806462"/>
                      <a:pt x="4110419" y="2806462"/>
                    </a:cubicBezTo>
                    <a:cubicBezTo>
                      <a:pt x="4067201" y="2806462"/>
                      <a:pt x="4018089" y="2812919"/>
                      <a:pt x="3974871" y="2807610"/>
                    </a:cubicBezTo>
                    <a:cubicBezTo>
                      <a:pt x="3916919" y="2800292"/>
                      <a:pt x="3910043" y="2762412"/>
                      <a:pt x="3878611" y="2727115"/>
                    </a:cubicBezTo>
                    <a:cubicBezTo>
                      <a:pt x="3789719" y="2626532"/>
                      <a:pt x="3764181" y="2796418"/>
                      <a:pt x="3694933" y="2829133"/>
                    </a:cubicBezTo>
                    <a:cubicBezTo>
                      <a:pt x="3656626" y="2847068"/>
                      <a:pt x="3615863" y="2830998"/>
                      <a:pt x="3574609" y="2838746"/>
                    </a:cubicBezTo>
                    <a:cubicBezTo>
                      <a:pt x="3521569" y="2848503"/>
                      <a:pt x="3490137" y="2888966"/>
                      <a:pt x="3465582" y="2927276"/>
                    </a:cubicBezTo>
                    <a:cubicBezTo>
                      <a:pt x="3400262" y="2911780"/>
                      <a:pt x="3280921" y="2902166"/>
                      <a:pt x="3213638" y="2920102"/>
                    </a:cubicBezTo>
                    <a:cubicBezTo>
                      <a:pt x="3210200" y="3002892"/>
                      <a:pt x="3036835" y="2970895"/>
                      <a:pt x="2986741" y="2937176"/>
                    </a:cubicBezTo>
                    <a:cubicBezTo>
                      <a:pt x="2964641" y="2922254"/>
                      <a:pt x="2954327" y="2906184"/>
                      <a:pt x="2924370" y="2900731"/>
                    </a:cubicBezTo>
                    <a:cubicBezTo>
                      <a:pt x="2889992" y="2894705"/>
                      <a:pt x="2822217" y="2894848"/>
                      <a:pt x="2791767" y="2904749"/>
                    </a:cubicBezTo>
                    <a:cubicBezTo>
                      <a:pt x="2771509" y="2911206"/>
                      <a:pt x="2757328" y="2931383"/>
                      <a:pt x="2739694" y="2933199"/>
                    </a:cubicBezTo>
                    <a:lnTo>
                      <a:pt x="2720737" y="2927758"/>
                    </a:lnTo>
                    <a:lnTo>
                      <a:pt x="2722274" y="2891728"/>
                    </a:lnTo>
                    <a:cubicBezTo>
                      <a:pt x="2721415" y="2879639"/>
                      <a:pt x="2717363" y="2869452"/>
                      <a:pt x="2704840" y="2862851"/>
                    </a:cubicBezTo>
                    <a:cubicBezTo>
                      <a:pt x="2704840" y="2862564"/>
                      <a:pt x="2704348" y="2862564"/>
                      <a:pt x="2703857" y="2862421"/>
                    </a:cubicBezTo>
                    <a:cubicBezTo>
                      <a:pt x="2704348" y="2852951"/>
                      <a:pt x="2705331" y="2844198"/>
                      <a:pt x="2705331" y="2837311"/>
                    </a:cubicBezTo>
                    <a:cubicBezTo>
                      <a:pt x="2705822" y="2811053"/>
                      <a:pt x="2714662" y="2785226"/>
                      <a:pt x="2689615" y="2772743"/>
                    </a:cubicBezTo>
                    <a:cubicBezTo>
                      <a:pt x="2663095" y="2759542"/>
                      <a:pt x="2579604" y="2774034"/>
                      <a:pt x="2551611" y="2773891"/>
                    </a:cubicBezTo>
                    <a:cubicBezTo>
                      <a:pt x="2519198" y="2773747"/>
                      <a:pt x="2507411" y="2773747"/>
                      <a:pt x="2480890" y="2785944"/>
                    </a:cubicBezTo>
                    <a:cubicBezTo>
                      <a:pt x="2435707" y="2806749"/>
                      <a:pt x="2468121" y="2802588"/>
                      <a:pt x="2452405" y="2838459"/>
                    </a:cubicBezTo>
                    <a:cubicBezTo>
                      <a:pt x="2440618" y="2866008"/>
                      <a:pt x="2395435" y="2852951"/>
                      <a:pt x="2365969" y="2853094"/>
                    </a:cubicBezTo>
                    <a:cubicBezTo>
                      <a:pt x="2350252" y="2853094"/>
                      <a:pt x="2325696" y="2857399"/>
                      <a:pt x="2310963" y="2854242"/>
                    </a:cubicBezTo>
                    <a:cubicBezTo>
                      <a:pt x="2262342" y="2843624"/>
                      <a:pt x="2301140" y="2848216"/>
                      <a:pt x="2282478" y="2820667"/>
                    </a:cubicBezTo>
                    <a:cubicBezTo>
                      <a:pt x="2262833" y="2790535"/>
                      <a:pt x="2257922" y="2813349"/>
                      <a:pt x="2232384" y="2825832"/>
                    </a:cubicBezTo>
                    <a:cubicBezTo>
                      <a:pt x="2200952" y="2841329"/>
                      <a:pt x="2172959" y="2836450"/>
                      <a:pt x="2138580" y="2837168"/>
                    </a:cubicBezTo>
                    <a:cubicBezTo>
                      <a:pt x="2121883" y="2837455"/>
                      <a:pt x="2108131" y="2834154"/>
                      <a:pt x="2091433" y="2840037"/>
                    </a:cubicBezTo>
                    <a:cubicBezTo>
                      <a:pt x="2071297" y="2847212"/>
                      <a:pt x="2065896" y="2865434"/>
                      <a:pt x="2046250" y="2870169"/>
                    </a:cubicBezTo>
                    <a:cubicBezTo>
                      <a:pt x="2019239" y="2876626"/>
                      <a:pt x="1961778" y="2875191"/>
                      <a:pt x="1934276" y="2869595"/>
                    </a:cubicBezTo>
                    <a:cubicBezTo>
                      <a:pt x="1923962" y="2867443"/>
                      <a:pt x="1913157" y="2858116"/>
                      <a:pt x="1906773" y="2856682"/>
                    </a:cubicBezTo>
                    <a:cubicBezTo>
                      <a:pt x="1881235" y="2850942"/>
                      <a:pt x="1857170" y="2853238"/>
                      <a:pt x="1829667" y="2852951"/>
                    </a:cubicBezTo>
                    <a:cubicBezTo>
                      <a:pt x="1809532" y="2852521"/>
                      <a:pt x="1777609" y="2847355"/>
                      <a:pt x="1758946" y="2855390"/>
                    </a:cubicBezTo>
                    <a:cubicBezTo>
                      <a:pt x="1733899" y="2866439"/>
                      <a:pt x="1738320" y="2886670"/>
                      <a:pt x="1721130" y="2898292"/>
                    </a:cubicBezTo>
                    <a:cubicBezTo>
                      <a:pt x="1687734" y="2920102"/>
                      <a:pt x="1611611" y="2894848"/>
                      <a:pt x="1572813" y="2904175"/>
                    </a:cubicBezTo>
                    <a:cubicBezTo>
                      <a:pt x="1538926" y="2912210"/>
                      <a:pt x="1529594" y="2940477"/>
                      <a:pt x="1504547" y="2960851"/>
                    </a:cubicBezTo>
                    <a:cubicBezTo>
                      <a:pt x="1493251" y="2969604"/>
                      <a:pt x="1470660" y="2968169"/>
                      <a:pt x="1461820" y="2979074"/>
                    </a:cubicBezTo>
                    <a:cubicBezTo>
                      <a:pt x="1450524" y="2992705"/>
                      <a:pt x="1458382" y="2994570"/>
                      <a:pt x="1452980" y="3011071"/>
                    </a:cubicBezTo>
                    <a:cubicBezTo>
                      <a:pt x="1440702" y="3048521"/>
                      <a:pt x="1440211" y="3057417"/>
                      <a:pt x="1398466" y="3059282"/>
                    </a:cubicBezTo>
                    <a:cubicBezTo>
                      <a:pt x="1370472" y="3060430"/>
                      <a:pt x="1327254" y="3065882"/>
                      <a:pt x="1300242" y="3056125"/>
                    </a:cubicBezTo>
                    <a:cubicBezTo>
                      <a:pt x="1249166" y="3037903"/>
                      <a:pt x="1210368" y="2985531"/>
                      <a:pt x="1154871" y="2969747"/>
                    </a:cubicBezTo>
                    <a:cubicBezTo>
                      <a:pt x="1114109" y="2958125"/>
                      <a:pt x="1072363" y="2979074"/>
                      <a:pt x="1027672" y="2980078"/>
                    </a:cubicBezTo>
                    <a:cubicBezTo>
                      <a:pt x="1000169" y="2980509"/>
                      <a:pt x="972667" y="2979648"/>
                      <a:pt x="945164" y="2979648"/>
                    </a:cubicBezTo>
                    <a:cubicBezTo>
                      <a:pt x="914224" y="2979648"/>
                      <a:pt x="879354" y="2985387"/>
                      <a:pt x="851360" y="2972330"/>
                    </a:cubicBezTo>
                    <a:cubicBezTo>
                      <a:pt x="840556" y="2967452"/>
                      <a:pt x="832207" y="2955112"/>
                      <a:pt x="822876" y="2951094"/>
                    </a:cubicBezTo>
                    <a:cubicBezTo>
                      <a:pt x="797829" y="2940620"/>
                      <a:pt x="761977" y="2948081"/>
                      <a:pt x="734474" y="2948081"/>
                    </a:cubicBezTo>
                    <a:cubicBezTo>
                      <a:pt x="711392" y="2948081"/>
                      <a:pt x="647055" y="2937176"/>
                      <a:pt x="626920" y="2949660"/>
                    </a:cubicBezTo>
                    <a:cubicBezTo>
                      <a:pt x="590577" y="2972330"/>
                      <a:pt x="607275" y="3033598"/>
                      <a:pt x="555216" y="3045077"/>
                    </a:cubicBezTo>
                    <a:cubicBezTo>
                      <a:pt x="529678" y="3050673"/>
                      <a:pt x="492353" y="3042351"/>
                      <a:pt x="469762" y="3031589"/>
                    </a:cubicBezTo>
                    <a:cubicBezTo>
                      <a:pt x="464359" y="3029007"/>
                      <a:pt x="456502" y="3017241"/>
                      <a:pt x="450608" y="3014945"/>
                    </a:cubicBezTo>
                    <a:cubicBezTo>
                      <a:pt x="424088" y="3004184"/>
                      <a:pt x="400514" y="3007914"/>
                      <a:pt x="380378" y="2983666"/>
                    </a:cubicBezTo>
                    <a:cubicBezTo>
                      <a:pt x="375467" y="2977926"/>
                      <a:pt x="374976" y="2968887"/>
                      <a:pt x="371047" y="2964439"/>
                    </a:cubicBezTo>
                    <a:cubicBezTo>
                      <a:pt x="350420" y="2941624"/>
                      <a:pt x="308184" y="2914219"/>
                      <a:pt x="269385" y="2918954"/>
                    </a:cubicBezTo>
                    <a:cubicBezTo>
                      <a:pt x="242865" y="2922111"/>
                      <a:pt x="210943" y="2939329"/>
                      <a:pt x="182949" y="2948655"/>
                    </a:cubicBezTo>
                    <a:cubicBezTo>
                      <a:pt x="156429" y="2957408"/>
                      <a:pt x="131382" y="2965156"/>
                      <a:pt x="102406" y="2960421"/>
                    </a:cubicBezTo>
                    <a:cubicBezTo>
                      <a:pt x="97985" y="2959704"/>
                      <a:pt x="89636" y="2948942"/>
                      <a:pt x="82761" y="2947364"/>
                    </a:cubicBezTo>
                    <a:cubicBezTo>
                      <a:pt x="63607" y="2943059"/>
                      <a:pt x="34631" y="2948081"/>
                      <a:pt x="14495" y="2948225"/>
                    </a:cubicBezTo>
                    <a:lnTo>
                      <a:pt x="0" y="2947251"/>
                    </a:lnTo>
                    <a:lnTo>
                      <a:pt x="599705" y="105422"/>
                    </a:lnTo>
                    <a:lnTo>
                      <a:pt x="650493" y="94602"/>
                    </a:lnTo>
                    <a:cubicBezTo>
                      <a:pt x="689291" y="85849"/>
                      <a:pt x="689291" y="71213"/>
                      <a:pt x="708445" y="47108"/>
                    </a:cubicBezTo>
                    <a:cubicBezTo>
                      <a:pt x="721705" y="29890"/>
                      <a:pt x="730054" y="16402"/>
                      <a:pt x="758539" y="18985"/>
                    </a:cubicBezTo>
                    <a:cubicBezTo>
                      <a:pt x="781131" y="20850"/>
                      <a:pt x="799793" y="32616"/>
                      <a:pt x="826313" y="32042"/>
                    </a:cubicBezTo>
                    <a:cubicBezTo>
                      <a:pt x="838591" y="31899"/>
                      <a:pt x="875425" y="25585"/>
                      <a:pt x="885248" y="32903"/>
                    </a:cubicBezTo>
                    <a:cubicBezTo>
                      <a:pt x="913241" y="54426"/>
                      <a:pt x="843994" y="93023"/>
                      <a:pt x="892614" y="112537"/>
                    </a:cubicBezTo>
                    <a:cubicBezTo>
                      <a:pt x="901946" y="116268"/>
                      <a:pt x="925028" y="110385"/>
                      <a:pt x="936324" y="112681"/>
                    </a:cubicBezTo>
                    <a:cubicBezTo>
                      <a:pt x="946146" y="114689"/>
                      <a:pt x="952531" y="121577"/>
                      <a:pt x="961862" y="123729"/>
                    </a:cubicBezTo>
                    <a:cubicBezTo>
                      <a:pt x="979051" y="127890"/>
                      <a:pt x="995258" y="126886"/>
                      <a:pt x="1012447" y="130760"/>
                    </a:cubicBezTo>
                    <a:cubicBezTo>
                      <a:pt x="1053210" y="140086"/>
                      <a:pt x="1087588" y="149843"/>
                      <a:pt x="1130807" y="139512"/>
                    </a:cubicBezTo>
                    <a:cubicBezTo>
                      <a:pt x="1168132" y="130760"/>
                      <a:pt x="1201036" y="112681"/>
                      <a:pt x="1232468" y="95606"/>
                    </a:cubicBezTo>
                    <a:cubicBezTo>
                      <a:pt x="1259479" y="81258"/>
                      <a:pt x="1297787" y="57439"/>
                      <a:pt x="1325780" y="48830"/>
                    </a:cubicBezTo>
                    <a:cubicBezTo>
                      <a:pt x="1371454" y="35055"/>
                      <a:pt x="1429897" y="64613"/>
                      <a:pt x="1477045" y="64039"/>
                    </a:cubicBezTo>
                    <a:cubicBezTo>
                      <a:pt x="1505038" y="63752"/>
                      <a:pt x="1564955" y="53565"/>
                      <a:pt x="1589020" y="66622"/>
                    </a:cubicBezTo>
                    <a:cubicBezTo>
                      <a:pt x="1610137" y="78101"/>
                      <a:pt x="1605227" y="90154"/>
                      <a:pt x="1629782" y="96323"/>
                    </a:cubicBezTo>
                    <a:cubicBezTo>
                      <a:pt x="1647463" y="100915"/>
                      <a:pt x="1667599" y="94745"/>
                      <a:pt x="1686261" y="99193"/>
                    </a:cubicBezTo>
                    <a:cubicBezTo>
                      <a:pt x="1713764" y="106080"/>
                      <a:pt x="1742740" y="128607"/>
                      <a:pt x="1767295" y="143386"/>
                    </a:cubicBezTo>
                    <a:cubicBezTo>
                      <a:pt x="1785467" y="154148"/>
                      <a:pt x="1810023" y="152282"/>
                      <a:pt x="1826230" y="162183"/>
                    </a:cubicBezTo>
                    <a:cubicBezTo>
                      <a:pt x="1845383" y="173949"/>
                      <a:pt x="1843910" y="185427"/>
                      <a:pt x="1866501" y="191597"/>
                    </a:cubicBezTo>
                    <a:cubicBezTo>
                      <a:pt x="1906282" y="202502"/>
                      <a:pt x="1968162" y="190880"/>
                      <a:pt x="2009908" y="190880"/>
                    </a:cubicBezTo>
                    <a:cubicBezTo>
                      <a:pt x="2060984" y="190880"/>
                      <a:pt x="2130723" y="178253"/>
                      <a:pt x="2180325" y="189732"/>
                    </a:cubicBezTo>
                    <a:cubicBezTo>
                      <a:pt x="2223053" y="199632"/>
                      <a:pt x="2245153" y="243539"/>
                      <a:pt x="2290336" y="253009"/>
                    </a:cubicBezTo>
                    <a:cubicBezTo>
                      <a:pt x="2366950" y="268935"/>
                      <a:pt x="2456334" y="258461"/>
                      <a:pt x="2511830" y="206233"/>
                    </a:cubicBezTo>
                    <a:cubicBezTo>
                      <a:pt x="2537368" y="182414"/>
                      <a:pt x="2538842" y="157161"/>
                      <a:pt x="2576167" y="146973"/>
                    </a:cubicBezTo>
                    <a:cubicBezTo>
                      <a:pt x="2610054" y="137790"/>
                      <a:pt x="2645414" y="149126"/>
                      <a:pt x="2679301" y="142095"/>
                    </a:cubicBezTo>
                    <a:cubicBezTo>
                      <a:pt x="2697473" y="138364"/>
                      <a:pt x="2711224" y="129468"/>
                      <a:pt x="2730378" y="127029"/>
                    </a:cubicBezTo>
                    <a:cubicBezTo>
                      <a:pt x="2752478" y="124303"/>
                      <a:pt x="2775561" y="129899"/>
                      <a:pt x="2797661" y="126312"/>
                    </a:cubicBezTo>
                    <a:cubicBezTo>
                      <a:pt x="2821234" y="122581"/>
                      <a:pt x="2839406" y="111963"/>
                      <a:pt x="2864453" y="111102"/>
                    </a:cubicBezTo>
                    <a:cubicBezTo>
                      <a:pt x="2922896" y="109094"/>
                      <a:pt x="2950890" y="130903"/>
                      <a:pt x="2979374" y="171079"/>
                    </a:cubicBezTo>
                    <a:cubicBezTo>
                      <a:pt x="3008350" y="211398"/>
                      <a:pt x="3044202" y="211685"/>
                      <a:pt x="3094296" y="207524"/>
                    </a:cubicBezTo>
                    <a:cubicBezTo>
                      <a:pt x="3144881" y="203506"/>
                      <a:pt x="3157650" y="151421"/>
                      <a:pt x="3203815" y="142812"/>
                    </a:cubicBezTo>
                    <a:cubicBezTo>
                      <a:pt x="3246052" y="135064"/>
                      <a:pt x="3270608" y="152426"/>
                      <a:pt x="3305477" y="159887"/>
                    </a:cubicBezTo>
                    <a:cubicBezTo>
                      <a:pt x="3339855" y="167061"/>
                      <a:pt x="3385039" y="151708"/>
                      <a:pt x="3416470" y="139943"/>
                    </a:cubicBezTo>
                    <a:cubicBezTo>
                      <a:pt x="3449865" y="127603"/>
                      <a:pt x="3470492" y="87284"/>
                      <a:pt x="3499959" y="78675"/>
                    </a:cubicBezTo>
                    <a:cubicBezTo>
                      <a:pt x="3555947" y="62461"/>
                      <a:pt x="3577556" y="142669"/>
                      <a:pt x="3614881" y="163905"/>
                    </a:cubicBezTo>
                    <a:cubicBezTo>
                      <a:pt x="3666940" y="193749"/>
                      <a:pt x="3768601" y="174523"/>
                      <a:pt x="3830974" y="175240"/>
                    </a:cubicBezTo>
                    <a:cubicBezTo>
                      <a:pt x="3850127" y="175383"/>
                      <a:pt x="3871736" y="179114"/>
                      <a:pt x="3889907" y="172514"/>
                    </a:cubicBezTo>
                    <a:cubicBezTo>
                      <a:pt x="3912990" y="164048"/>
                      <a:pt x="3923303" y="147260"/>
                      <a:pt x="3949332" y="142812"/>
                    </a:cubicBezTo>
                    <a:cubicBezTo>
                      <a:pt x="3989604" y="135782"/>
                      <a:pt x="4038225" y="153000"/>
                      <a:pt x="4077023" y="159313"/>
                    </a:cubicBezTo>
                    <a:cubicBezTo>
                      <a:pt x="4146271" y="170792"/>
                      <a:pt x="4178193" y="232921"/>
                      <a:pt x="4253826" y="239091"/>
                    </a:cubicBezTo>
                    <a:cubicBezTo>
                      <a:pt x="4279364" y="241243"/>
                      <a:pt x="4305884" y="235217"/>
                      <a:pt x="4331422" y="238086"/>
                    </a:cubicBezTo>
                    <a:cubicBezTo>
                      <a:pt x="4350576" y="240525"/>
                      <a:pt x="4358925" y="251000"/>
                      <a:pt x="4374150" y="253152"/>
                    </a:cubicBezTo>
                    <a:cubicBezTo>
                      <a:pt x="4418350" y="259609"/>
                      <a:pt x="4428664" y="232634"/>
                      <a:pt x="4434066" y="193462"/>
                    </a:cubicBezTo>
                    <a:cubicBezTo>
                      <a:pt x="4470900" y="178110"/>
                      <a:pt x="4542112" y="190449"/>
                      <a:pt x="4583857" y="191023"/>
                    </a:cubicBezTo>
                    <a:cubicBezTo>
                      <a:pt x="4624620" y="191597"/>
                      <a:pt x="4659980" y="176244"/>
                      <a:pt x="4689938" y="147834"/>
                    </a:cubicBezTo>
                    <a:cubicBezTo>
                      <a:pt x="4703199" y="135064"/>
                      <a:pt x="4707619" y="107228"/>
                      <a:pt x="4721861" y="98045"/>
                    </a:cubicBezTo>
                    <a:cubicBezTo>
                      <a:pt x="4746417" y="81544"/>
                      <a:pt x="4782760" y="107515"/>
                      <a:pt x="4803878" y="116268"/>
                    </a:cubicBezTo>
                    <a:cubicBezTo>
                      <a:pt x="4823522" y="124016"/>
                      <a:pt x="4850043" y="135782"/>
                      <a:pt x="4872143" y="128751"/>
                    </a:cubicBezTo>
                    <a:cubicBezTo>
                      <a:pt x="4891788" y="122725"/>
                      <a:pt x="4893752" y="104358"/>
                      <a:pt x="4912906" y="96754"/>
                    </a:cubicBezTo>
                    <a:cubicBezTo>
                      <a:pt x="4938444" y="86566"/>
                      <a:pt x="5013094" y="90871"/>
                      <a:pt x="5040597" y="95176"/>
                    </a:cubicBezTo>
                    <a:cubicBezTo>
                      <a:pt x="5066626" y="99050"/>
                      <a:pt x="5084306" y="117559"/>
                      <a:pt x="5108371" y="124303"/>
                    </a:cubicBezTo>
                    <a:cubicBezTo>
                      <a:pt x="5130471" y="130616"/>
                      <a:pt x="5153554" y="127747"/>
                      <a:pt x="5176145" y="127603"/>
                    </a:cubicBezTo>
                    <a:cubicBezTo>
                      <a:pt x="5226239" y="127316"/>
                      <a:pt x="5260126" y="118994"/>
                      <a:pt x="5306783" y="112107"/>
                    </a:cubicBezTo>
                    <a:cubicBezTo>
                      <a:pt x="5352456" y="105363"/>
                      <a:pt x="5432509" y="106224"/>
                      <a:pt x="5433491" y="50982"/>
                    </a:cubicBezTo>
                    <a:cubicBezTo>
                      <a:pt x="5457065" y="49978"/>
                      <a:pt x="5459029" y="36347"/>
                      <a:pt x="5476218" y="28025"/>
                    </a:cubicBezTo>
                    <a:cubicBezTo>
                      <a:pt x="5497336" y="17694"/>
                      <a:pt x="5504703" y="16259"/>
                      <a:pt x="5531715" y="16546"/>
                    </a:cubicBezTo>
                    <a:cubicBezTo>
                      <a:pt x="5548413" y="16833"/>
                      <a:pt x="5565602" y="15398"/>
                      <a:pt x="5582300" y="16259"/>
                    </a:cubicBezTo>
                    <a:cubicBezTo>
                      <a:pt x="5609311" y="17694"/>
                      <a:pt x="5626991" y="28742"/>
                      <a:pt x="5653512" y="33334"/>
                    </a:cubicBezTo>
                    <a:cubicBezTo>
                      <a:pt x="5668245" y="35773"/>
                      <a:pt x="5720795" y="38642"/>
                      <a:pt x="5735528" y="33334"/>
                    </a:cubicBezTo>
                    <a:cubicBezTo>
                      <a:pt x="5751735" y="27307"/>
                      <a:pt x="5750262" y="19272"/>
                      <a:pt x="5764013" y="12241"/>
                    </a:cubicBezTo>
                    <a:cubicBezTo>
                      <a:pt x="5775554" y="6251"/>
                      <a:pt x="5786513" y="2718"/>
                      <a:pt x="5797194" y="1090"/>
                    </a:cubicBezTo>
                    <a:close/>
                  </a:path>
                </a:pathLst>
              </a:custGeom>
              <a:gradFill flip="none" rotWithShape="1">
                <a:gsLst>
                  <a:gs pos="49000">
                    <a:schemeClr val="accent1">
                      <a:lumMod val="0"/>
                      <a:lumOff val="100000"/>
                      <a:alpha val="0"/>
                    </a:schemeClr>
                  </a:gs>
                  <a:gs pos="18000">
                    <a:srgbClr val="656565">
                      <a:alpha val="15000"/>
                    </a:srgbClr>
                  </a:gs>
                  <a:gs pos="4000">
                    <a:schemeClr val="tx1">
                      <a:alpha val="70000"/>
                    </a:schemeClr>
                  </a:gs>
                </a:gsLst>
                <a:lin ang="600000" scaled="0"/>
                <a:tileRect/>
              </a:gradFill>
              <a:ln w="12700">
                <a:miter lim="400000"/>
              </a:ln>
              <a:effectLst/>
            </p:spPr>
            <p:txBody>
              <a:bodyPr wrap="square" lIns="38100" tIns="38100" rIns="38100" bIns="38100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5ABBF5FA-E0E8-4134-8405-F89288AEE884}"/>
                  </a:ext>
                </a:extLst>
              </p:cNvPr>
              <p:cNvSpPr/>
              <p:nvPr/>
            </p:nvSpPr>
            <p:spPr>
              <a:xfrm>
                <a:off x="1910201" y="1970488"/>
                <a:ext cx="1117811" cy="2918706"/>
              </a:xfrm>
              <a:custGeom>
                <a:avLst/>
                <a:gdLst>
                  <a:gd name="connsiteX0" fmla="*/ 610229 w 1117811"/>
                  <a:gd name="connsiteY0" fmla="*/ 0 h 2918706"/>
                  <a:gd name="connsiteX1" fmla="*/ 1117811 w 1117811"/>
                  <a:gd name="connsiteY1" fmla="*/ 66509 h 2918706"/>
                  <a:gd name="connsiteX2" fmla="*/ 1112278 w 1117811"/>
                  <a:gd name="connsiteY2" fmla="*/ 97218 h 2918706"/>
                  <a:gd name="connsiteX3" fmla="*/ 1087100 w 1117811"/>
                  <a:gd name="connsiteY3" fmla="*/ 159391 h 2918706"/>
                  <a:gd name="connsiteX4" fmla="*/ 521194 w 1117811"/>
                  <a:gd name="connsiteY4" fmla="*/ 2877800 h 2918706"/>
                  <a:gd name="connsiteX5" fmla="*/ 522998 w 1117811"/>
                  <a:gd name="connsiteY5" fmla="*/ 2878630 h 2918706"/>
                  <a:gd name="connsiteX6" fmla="*/ 515118 w 1117811"/>
                  <a:gd name="connsiteY6" fmla="*/ 2916708 h 2918706"/>
                  <a:gd name="connsiteX7" fmla="*/ 513027 w 1117811"/>
                  <a:gd name="connsiteY7" fmla="*/ 2917031 h 2918706"/>
                  <a:gd name="connsiteX8" fmla="*/ 512993 w 1117811"/>
                  <a:gd name="connsiteY8" fmla="*/ 2917193 h 2918706"/>
                  <a:gd name="connsiteX9" fmla="*/ 503085 w 1117811"/>
                  <a:gd name="connsiteY9" fmla="*/ 2918706 h 2918706"/>
                  <a:gd name="connsiteX10" fmla="*/ 0 w 1117811"/>
                  <a:gd name="connsiteY10" fmla="*/ 2784085 h 29187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117811" h="2918706">
                    <a:moveTo>
                      <a:pt x="610229" y="0"/>
                    </a:moveTo>
                    <a:lnTo>
                      <a:pt x="1117811" y="66509"/>
                    </a:lnTo>
                    <a:lnTo>
                      <a:pt x="1112278" y="97218"/>
                    </a:lnTo>
                    <a:cubicBezTo>
                      <a:pt x="1105304" y="119665"/>
                      <a:pt x="1093901" y="141822"/>
                      <a:pt x="1087100" y="159391"/>
                    </a:cubicBezTo>
                    <a:lnTo>
                      <a:pt x="521194" y="2877800"/>
                    </a:lnTo>
                    <a:lnTo>
                      <a:pt x="522998" y="2878630"/>
                    </a:lnTo>
                    <a:lnTo>
                      <a:pt x="515118" y="2916708"/>
                    </a:lnTo>
                    <a:lnTo>
                      <a:pt x="513027" y="2917031"/>
                    </a:lnTo>
                    <a:lnTo>
                      <a:pt x="512993" y="2917193"/>
                    </a:lnTo>
                    <a:lnTo>
                      <a:pt x="503085" y="2918706"/>
                    </a:lnTo>
                    <a:lnTo>
                      <a:pt x="0" y="2784085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  <a:effectLst>
                <a:outerShdw blurRad="254000" dist="203200" dir="5400000" algn="ctr" rotWithShape="0">
                  <a:srgbClr val="000000">
                    <a:alpha val="40000"/>
                  </a:srgbClr>
                </a:outerShdw>
              </a:effectLst>
            </p:spPr>
            <p:txBody>
              <a:bodyPr wrap="square" lIns="38100" tIns="38100" rIns="38100" bIns="38100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id="{4E467883-B989-429C-B93B-DF9AAD382E98}"/>
                  </a:ext>
                </a:extLst>
              </p:cNvPr>
              <p:cNvSpPr/>
              <p:nvPr/>
            </p:nvSpPr>
            <p:spPr>
              <a:xfrm>
                <a:off x="2335930" y="1848261"/>
                <a:ext cx="10046571" cy="3288871"/>
              </a:xfrm>
              <a:custGeom>
                <a:avLst/>
                <a:gdLst>
                  <a:gd name="connsiteX0" fmla="*/ 2686186 w 10046571"/>
                  <a:gd name="connsiteY0" fmla="*/ 2868123 h 3288871"/>
                  <a:gd name="connsiteX1" fmla="*/ 2714993 w 10046571"/>
                  <a:gd name="connsiteY1" fmla="*/ 2873497 h 3288871"/>
                  <a:gd name="connsiteX2" fmla="*/ 2730622 w 10046571"/>
                  <a:gd name="connsiteY2" fmla="*/ 2937865 h 3288871"/>
                  <a:gd name="connsiteX3" fmla="*/ 2729244 w 10046571"/>
                  <a:gd name="connsiteY3" fmla="*/ 2962965 h 3288871"/>
                  <a:gd name="connsiteX4" fmla="*/ 2598385 w 10046571"/>
                  <a:gd name="connsiteY4" fmla="*/ 2964397 h 3288871"/>
                  <a:gd name="connsiteX5" fmla="*/ 2597619 w 10046571"/>
                  <a:gd name="connsiteY5" fmla="*/ 2964397 h 3288871"/>
                  <a:gd name="connsiteX6" fmla="*/ 2591796 w 10046571"/>
                  <a:gd name="connsiteY6" fmla="*/ 2964571 h 3288871"/>
                  <a:gd name="connsiteX7" fmla="*/ 2521005 w 10046571"/>
                  <a:gd name="connsiteY7" fmla="*/ 2977480 h 3288871"/>
                  <a:gd name="connsiteX8" fmla="*/ 2492198 w 10046571"/>
                  <a:gd name="connsiteY8" fmla="*/ 3033931 h 3288871"/>
                  <a:gd name="connsiteX9" fmla="*/ 2405163 w 10046571"/>
                  <a:gd name="connsiteY9" fmla="*/ 3049704 h 3288871"/>
                  <a:gd name="connsiteX10" fmla="*/ 2350154 w 10046571"/>
                  <a:gd name="connsiteY10" fmla="*/ 3050962 h 3288871"/>
                  <a:gd name="connsiteX11" fmla="*/ 2321654 w 10046571"/>
                  <a:gd name="connsiteY11" fmla="*/ 3014927 h 3288871"/>
                  <a:gd name="connsiteX12" fmla="*/ 2270936 w 10046571"/>
                  <a:gd name="connsiteY12" fmla="*/ 3020501 h 3288871"/>
                  <a:gd name="connsiteX13" fmla="*/ 2176546 w 10046571"/>
                  <a:gd name="connsiteY13" fmla="*/ 3032693 h 3288871"/>
                  <a:gd name="connsiteX14" fmla="*/ 2129351 w 10046571"/>
                  <a:gd name="connsiteY14" fmla="*/ 3035731 h 3288871"/>
                  <a:gd name="connsiteX15" fmla="*/ 2083689 w 10046571"/>
                  <a:gd name="connsiteY15" fmla="*/ 3068186 h 3288871"/>
                  <a:gd name="connsiteX16" fmla="*/ 1971525 w 10046571"/>
                  <a:gd name="connsiteY16" fmla="*/ 3067470 h 3288871"/>
                  <a:gd name="connsiteX17" fmla="*/ 1943791 w 10046571"/>
                  <a:gd name="connsiteY17" fmla="*/ 3053652 h 3288871"/>
                  <a:gd name="connsiteX18" fmla="*/ 1866410 w 10046571"/>
                  <a:gd name="connsiteY18" fmla="*/ 3049530 h 3288871"/>
                  <a:gd name="connsiteX19" fmla="*/ 1795312 w 10046571"/>
                  <a:gd name="connsiteY19" fmla="*/ 3052413 h 3288871"/>
                  <a:gd name="connsiteX20" fmla="*/ 1757005 w 10046571"/>
                  <a:gd name="connsiteY20" fmla="*/ 3098473 h 3288871"/>
                  <a:gd name="connsiteX21" fmla="*/ 1608219 w 10046571"/>
                  <a:gd name="connsiteY21" fmla="*/ 3104743 h 3288871"/>
                  <a:gd name="connsiteX22" fmla="*/ 1539419 w 10046571"/>
                  <a:gd name="connsiteY22" fmla="*/ 3165511 h 3288871"/>
                  <a:gd name="connsiteX23" fmla="*/ 1496515 w 10046571"/>
                  <a:gd name="connsiteY23" fmla="*/ 3185231 h 3288871"/>
                  <a:gd name="connsiteX24" fmla="*/ 1487934 w 10046571"/>
                  <a:gd name="connsiteY24" fmla="*/ 3219466 h 3288871"/>
                  <a:gd name="connsiteX25" fmla="*/ 1433078 w 10046571"/>
                  <a:gd name="connsiteY25" fmla="*/ 3271273 h 3288871"/>
                  <a:gd name="connsiteX26" fmla="*/ 1334399 w 10046571"/>
                  <a:gd name="connsiteY26" fmla="*/ 3267867 h 3288871"/>
                  <a:gd name="connsiteX27" fmla="*/ 1188372 w 10046571"/>
                  <a:gd name="connsiteY27" fmla="*/ 3175187 h 3288871"/>
                  <a:gd name="connsiteX28" fmla="*/ 1060579 w 10046571"/>
                  <a:gd name="connsiteY28" fmla="*/ 3186121 h 3288871"/>
                  <a:gd name="connsiteX29" fmla="*/ 977528 w 10046571"/>
                  <a:gd name="connsiteY29" fmla="*/ 3185773 h 3288871"/>
                  <a:gd name="connsiteX30" fmla="*/ 883292 w 10046571"/>
                  <a:gd name="connsiteY30" fmla="*/ 3177877 h 3288871"/>
                  <a:gd name="connsiteX31" fmla="*/ 855098 w 10046571"/>
                  <a:gd name="connsiteY31" fmla="*/ 3155118 h 3288871"/>
                  <a:gd name="connsiteX32" fmla="*/ 766532 w 10046571"/>
                  <a:gd name="connsiteY32" fmla="*/ 3151712 h 3288871"/>
                  <a:gd name="connsiteX33" fmla="*/ 658352 w 10046571"/>
                  <a:gd name="connsiteY33" fmla="*/ 3153493 h 3288871"/>
                  <a:gd name="connsiteX34" fmla="*/ 586488 w 10046571"/>
                  <a:gd name="connsiteY34" fmla="*/ 3255675 h 3288871"/>
                  <a:gd name="connsiteX35" fmla="*/ 500679 w 10046571"/>
                  <a:gd name="connsiteY35" fmla="*/ 3241335 h 3288871"/>
                  <a:gd name="connsiteX36" fmla="*/ 481066 w 10046571"/>
                  <a:gd name="connsiteY36" fmla="*/ 3223414 h 3288871"/>
                  <a:gd name="connsiteX37" fmla="*/ 410581 w 10046571"/>
                  <a:gd name="connsiteY37" fmla="*/ 3189702 h 3288871"/>
                  <a:gd name="connsiteX38" fmla="*/ 401233 w 10046571"/>
                  <a:gd name="connsiteY38" fmla="*/ 3169091 h 3288871"/>
                  <a:gd name="connsiteX39" fmla="*/ 299030 w 10046571"/>
                  <a:gd name="connsiteY39" fmla="*/ 3120167 h 3288871"/>
                  <a:gd name="connsiteX40" fmla="*/ 212149 w 10046571"/>
                  <a:gd name="connsiteY40" fmla="*/ 3152060 h 3288871"/>
                  <a:gd name="connsiteX41" fmla="*/ 131244 w 10046571"/>
                  <a:gd name="connsiteY41" fmla="*/ 3164795 h 3288871"/>
                  <a:gd name="connsiteX42" fmla="*/ 111324 w 10046571"/>
                  <a:gd name="connsiteY42" fmla="*/ 3150803 h 3288871"/>
                  <a:gd name="connsiteX43" fmla="*/ 42831 w 10046571"/>
                  <a:gd name="connsiteY43" fmla="*/ 3151712 h 3288871"/>
                  <a:gd name="connsiteX44" fmla="*/ 0 w 10046571"/>
                  <a:gd name="connsiteY44" fmla="*/ 3148604 h 3288871"/>
                  <a:gd name="connsiteX45" fmla="*/ 21288 w 10046571"/>
                  <a:gd name="connsiteY45" fmla="*/ 3047727 h 3288871"/>
                  <a:gd name="connsiteX46" fmla="*/ 40073 w 10046571"/>
                  <a:gd name="connsiteY46" fmla="*/ 3048988 h 3288871"/>
                  <a:gd name="connsiteX47" fmla="*/ 108107 w 10046571"/>
                  <a:gd name="connsiteY47" fmla="*/ 3048098 h 3288871"/>
                  <a:gd name="connsiteX48" fmla="*/ 127873 w 10046571"/>
                  <a:gd name="connsiteY48" fmla="*/ 3061180 h 3288871"/>
                  <a:gd name="connsiteX49" fmla="*/ 208318 w 10046571"/>
                  <a:gd name="connsiteY49" fmla="*/ 3049356 h 3288871"/>
                  <a:gd name="connsiteX50" fmla="*/ 294893 w 10046571"/>
                  <a:gd name="connsiteY50" fmla="*/ 3019591 h 3288871"/>
                  <a:gd name="connsiteX51" fmla="*/ 396484 w 10046571"/>
                  <a:gd name="connsiteY51" fmla="*/ 3065128 h 3288871"/>
                  <a:gd name="connsiteX52" fmla="*/ 405831 w 10046571"/>
                  <a:gd name="connsiteY52" fmla="*/ 3084307 h 3288871"/>
                  <a:gd name="connsiteX53" fmla="*/ 476163 w 10046571"/>
                  <a:gd name="connsiteY53" fmla="*/ 3115677 h 3288871"/>
                  <a:gd name="connsiteX54" fmla="*/ 495470 w 10046571"/>
                  <a:gd name="connsiteY54" fmla="*/ 3132340 h 3288871"/>
                  <a:gd name="connsiteX55" fmla="*/ 580971 w 10046571"/>
                  <a:gd name="connsiteY55" fmla="*/ 3145790 h 3288871"/>
                  <a:gd name="connsiteX56" fmla="*/ 652529 w 10046571"/>
                  <a:gd name="connsiteY56" fmla="*/ 3050420 h 3288871"/>
                  <a:gd name="connsiteX57" fmla="*/ 760250 w 10046571"/>
                  <a:gd name="connsiteY57" fmla="*/ 3048814 h 3288871"/>
                  <a:gd name="connsiteX58" fmla="*/ 848356 w 10046571"/>
                  <a:gd name="connsiteY58" fmla="*/ 3051871 h 3288871"/>
                  <a:gd name="connsiteX59" fmla="*/ 876704 w 10046571"/>
                  <a:gd name="connsiteY59" fmla="*/ 3073024 h 3288871"/>
                  <a:gd name="connsiteX60" fmla="*/ 970480 w 10046571"/>
                  <a:gd name="connsiteY60" fmla="*/ 3080359 h 3288871"/>
                  <a:gd name="connsiteX61" fmla="*/ 1053224 w 10046571"/>
                  <a:gd name="connsiteY61" fmla="*/ 3080726 h 3288871"/>
                  <a:gd name="connsiteX62" fmla="*/ 1180557 w 10046571"/>
                  <a:gd name="connsiteY62" fmla="*/ 3070508 h 3288871"/>
                  <a:gd name="connsiteX63" fmla="*/ 1325664 w 10046571"/>
                  <a:gd name="connsiteY63" fmla="*/ 3156899 h 3288871"/>
                  <a:gd name="connsiteX64" fmla="*/ 1423885 w 10046571"/>
                  <a:gd name="connsiteY64" fmla="*/ 3159956 h 3288871"/>
                  <a:gd name="connsiteX65" fmla="*/ 1478587 w 10046571"/>
                  <a:gd name="connsiteY65" fmla="*/ 3111729 h 3288871"/>
                  <a:gd name="connsiteX66" fmla="*/ 1487168 w 10046571"/>
                  <a:gd name="connsiteY66" fmla="*/ 3079836 h 3288871"/>
                  <a:gd name="connsiteX67" fmla="*/ 1529919 w 10046571"/>
                  <a:gd name="connsiteY67" fmla="*/ 3061548 h 3288871"/>
                  <a:gd name="connsiteX68" fmla="*/ 1598412 w 10046571"/>
                  <a:gd name="connsiteY68" fmla="*/ 3004902 h 3288871"/>
                  <a:gd name="connsiteX69" fmla="*/ 1746432 w 10046571"/>
                  <a:gd name="connsiteY69" fmla="*/ 2998980 h 3288871"/>
                  <a:gd name="connsiteX70" fmla="*/ 1784586 w 10046571"/>
                  <a:gd name="connsiteY70" fmla="*/ 2956153 h 3288871"/>
                  <a:gd name="connsiteX71" fmla="*/ 1855224 w 10046571"/>
                  <a:gd name="connsiteY71" fmla="*/ 2953637 h 3288871"/>
                  <a:gd name="connsiteX72" fmla="*/ 1932298 w 10046571"/>
                  <a:gd name="connsiteY72" fmla="*/ 2957392 h 3288871"/>
                  <a:gd name="connsiteX73" fmla="*/ 1959880 w 10046571"/>
                  <a:gd name="connsiteY73" fmla="*/ 2970300 h 3288871"/>
                  <a:gd name="connsiteX74" fmla="*/ 2071584 w 10046571"/>
                  <a:gd name="connsiteY74" fmla="*/ 2970842 h 3288871"/>
                  <a:gd name="connsiteX75" fmla="*/ 2116939 w 10046571"/>
                  <a:gd name="connsiteY75" fmla="*/ 2940729 h 3288871"/>
                  <a:gd name="connsiteX76" fmla="*/ 2163981 w 10046571"/>
                  <a:gd name="connsiteY76" fmla="*/ 2937865 h 3288871"/>
                  <a:gd name="connsiteX77" fmla="*/ 2257757 w 10046571"/>
                  <a:gd name="connsiteY77" fmla="*/ 2926563 h 3288871"/>
                  <a:gd name="connsiteX78" fmla="*/ 2308169 w 10046571"/>
                  <a:gd name="connsiteY78" fmla="*/ 2921376 h 3288871"/>
                  <a:gd name="connsiteX79" fmla="*/ 2336517 w 10046571"/>
                  <a:gd name="connsiteY79" fmla="*/ 2954895 h 3288871"/>
                  <a:gd name="connsiteX80" fmla="*/ 2391374 w 10046571"/>
                  <a:gd name="connsiteY80" fmla="*/ 2953811 h 3288871"/>
                  <a:gd name="connsiteX81" fmla="*/ 2478100 w 10046571"/>
                  <a:gd name="connsiteY81" fmla="*/ 2939123 h 3288871"/>
                  <a:gd name="connsiteX82" fmla="*/ 2506601 w 10046571"/>
                  <a:gd name="connsiteY82" fmla="*/ 2886599 h 3288871"/>
                  <a:gd name="connsiteX83" fmla="*/ 2577240 w 10046571"/>
                  <a:gd name="connsiteY83" fmla="*/ 2874581 h 3288871"/>
                  <a:gd name="connsiteX84" fmla="*/ 2686186 w 10046571"/>
                  <a:gd name="connsiteY84" fmla="*/ 2868123 h 3288871"/>
                  <a:gd name="connsiteX85" fmla="*/ 3850611 w 10046571"/>
                  <a:gd name="connsiteY85" fmla="*/ 2796620 h 3288871"/>
                  <a:gd name="connsiteX86" fmla="*/ 3907109 w 10046571"/>
                  <a:gd name="connsiteY86" fmla="*/ 2827770 h 3288871"/>
                  <a:gd name="connsiteX87" fmla="*/ 4003196 w 10046571"/>
                  <a:gd name="connsiteY87" fmla="*/ 2908255 h 3288871"/>
                  <a:gd name="connsiteX88" fmla="*/ 4138869 w 10046571"/>
                  <a:gd name="connsiteY88" fmla="*/ 2907165 h 3288871"/>
                  <a:gd name="connsiteX89" fmla="*/ 4247475 w 10046571"/>
                  <a:gd name="connsiteY89" fmla="*/ 2907006 h 3288871"/>
                  <a:gd name="connsiteX90" fmla="*/ 4307699 w 10046571"/>
                  <a:gd name="connsiteY90" fmla="*/ 2915777 h 3288871"/>
                  <a:gd name="connsiteX91" fmla="*/ 4350668 w 10046571"/>
                  <a:gd name="connsiteY91" fmla="*/ 2953947 h 3288871"/>
                  <a:gd name="connsiteX92" fmla="*/ 4424764 w 10046571"/>
                  <a:gd name="connsiteY92" fmla="*/ 2967051 h 3288871"/>
                  <a:gd name="connsiteX93" fmla="*/ 4515100 w 10046571"/>
                  <a:gd name="connsiteY93" fmla="*/ 2970453 h 3288871"/>
                  <a:gd name="connsiteX94" fmla="*/ 4660923 w 10046571"/>
                  <a:gd name="connsiteY94" fmla="*/ 2993578 h 3288871"/>
                  <a:gd name="connsiteX95" fmla="*/ 4776973 w 10046571"/>
                  <a:gd name="connsiteY95" fmla="*/ 3098064 h 3288871"/>
                  <a:gd name="connsiteX96" fmla="*/ 4865955 w 10046571"/>
                  <a:gd name="connsiteY96" fmla="*/ 3145404 h 3288871"/>
                  <a:gd name="connsiteX97" fmla="*/ 4942758 w 10046571"/>
                  <a:gd name="connsiteY97" fmla="*/ 3115102 h 3288871"/>
                  <a:gd name="connsiteX98" fmla="*/ 5041891 w 10046571"/>
                  <a:gd name="connsiteY98" fmla="*/ 3064733 h 3288871"/>
                  <a:gd name="connsiteX99" fmla="*/ 5120046 w 10046571"/>
                  <a:gd name="connsiteY99" fmla="*/ 3066700 h 3288871"/>
                  <a:gd name="connsiteX100" fmla="*/ 5170120 w 10046571"/>
                  <a:gd name="connsiteY100" fmla="*/ 3036957 h 3288871"/>
                  <a:gd name="connsiteX101" fmla="*/ 5305117 w 10046571"/>
                  <a:gd name="connsiteY101" fmla="*/ 3001100 h 3288871"/>
                  <a:gd name="connsiteX102" fmla="*/ 5412031 w 10046571"/>
                  <a:gd name="connsiteY102" fmla="*/ 3025128 h 3288871"/>
                  <a:gd name="connsiteX103" fmla="*/ 5497969 w 10046571"/>
                  <a:gd name="connsiteY103" fmla="*/ 3019919 h 3288871"/>
                  <a:gd name="connsiteX104" fmla="*/ 5558531 w 10046571"/>
                  <a:gd name="connsiteY104" fmla="*/ 2977630 h 3288871"/>
                  <a:gd name="connsiteX105" fmla="*/ 5676611 w 10046571"/>
                  <a:gd name="connsiteY105" fmla="*/ 2968832 h 3288871"/>
                  <a:gd name="connsiteX106" fmla="*/ 5800780 w 10046571"/>
                  <a:gd name="connsiteY106" fmla="*/ 3063829 h 3288871"/>
                  <a:gd name="connsiteX107" fmla="*/ 5929687 w 10046571"/>
                  <a:gd name="connsiteY107" fmla="*/ 2976354 h 3288871"/>
                  <a:gd name="connsiteX108" fmla="*/ 5943559 w 10046571"/>
                  <a:gd name="connsiteY108" fmla="*/ 2950199 h 3288871"/>
                  <a:gd name="connsiteX109" fmla="*/ 5975701 w 10046571"/>
                  <a:gd name="connsiteY109" fmla="*/ 2923672 h 3288871"/>
                  <a:gd name="connsiteX110" fmla="*/ 5967581 w 10046571"/>
                  <a:gd name="connsiteY110" fmla="*/ 2845340 h 3288871"/>
                  <a:gd name="connsiteX111" fmla="*/ 6098178 w 10046571"/>
                  <a:gd name="connsiteY111" fmla="*/ 2888533 h 3288871"/>
                  <a:gd name="connsiteX112" fmla="*/ 6201033 w 10046571"/>
                  <a:gd name="connsiteY112" fmla="*/ 2899112 h 3288871"/>
                  <a:gd name="connsiteX113" fmla="*/ 6278512 w 10046571"/>
                  <a:gd name="connsiteY113" fmla="*/ 2930822 h 3288871"/>
                  <a:gd name="connsiteX114" fmla="*/ 6304902 w 10046571"/>
                  <a:gd name="connsiteY114" fmla="*/ 2984062 h 3288871"/>
                  <a:gd name="connsiteX115" fmla="*/ 6410125 w 10046571"/>
                  <a:gd name="connsiteY115" fmla="*/ 2986215 h 3288871"/>
                  <a:gd name="connsiteX116" fmla="*/ 6504860 w 10046571"/>
                  <a:gd name="connsiteY116" fmla="*/ 2983530 h 3288871"/>
                  <a:gd name="connsiteX117" fmla="*/ 6625984 w 10046571"/>
                  <a:gd name="connsiteY117" fmla="*/ 2954664 h 3288871"/>
                  <a:gd name="connsiteX118" fmla="*/ 6709892 w 10046571"/>
                  <a:gd name="connsiteY118" fmla="*/ 2971888 h 3288871"/>
                  <a:gd name="connsiteX119" fmla="*/ 6781619 w 10046571"/>
                  <a:gd name="connsiteY119" fmla="*/ 2941401 h 3288871"/>
                  <a:gd name="connsiteX120" fmla="*/ 6909510 w 10046571"/>
                  <a:gd name="connsiteY120" fmla="*/ 2935500 h 3288871"/>
                  <a:gd name="connsiteX121" fmla="*/ 7001200 w 10046571"/>
                  <a:gd name="connsiteY121" fmla="*/ 2918648 h 3288871"/>
                  <a:gd name="connsiteX122" fmla="*/ 7200480 w 10046571"/>
                  <a:gd name="connsiteY122" fmla="*/ 3006124 h 3288871"/>
                  <a:gd name="connsiteX123" fmla="*/ 7289124 w 10046571"/>
                  <a:gd name="connsiteY123" fmla="*/ 3068667 h 3288871"/>
                  <a:gd name="connsiteX124" fmla="*/ 7366266 w 10046571"/>
                  <a:gd name="connsiteY124" fmla="*/ 3145404 h 3288871"/>
                  <a:gd name="connsiteX125" fmla="*/ 7395024 w 10046571"/>
                  <a:gd name="connsiteY125" fmla="*/ 3169246 h 3288871"/>
                  <a:gd name="connsiteX126" fmla="*/ 7506676 w 10046571"/>
                  <a:gd name="connsiteY126" fmla="*/ 3148806 h 3288871"/>
                  <a:gd name="connsiteX127" fmla="*/ 7573328 w 10046571"/>
                  <a:gd name="connsiteY127" fmla="*/ 3129270 h 3288871"/>
                  <a:gd name="connsiteX128" fmla="*/ 7658250 w 10046571"/>
                  <a:gd name="connsiteY128" fmla="*/ 3092509 h 3288871"/>
                  <a:gd name="connsiteX129" fmla="*/ 7750278 w 10046571"/>
                  <a:gd name="connsiteY129" fmla="*/ 3081399 h 3288871"/>
                  <a:gd name="connsiteX130" fmla="*/ 7995910 w 10046571"/>
                  <a:gd name="connsiteY130" fmla="*/ 3014895 h 3288871"/>
                  <a:gd name="connsiteX131" fmla="*/ 8063578 w 10046571"/>
                  <a:gd name="connsiteY131" fmla="*/ 2952883 h 3288871"/>
                  <a:gd name="connsiteX132" fmla="*/ 8184026 w 10046571"/>
                  <a:gd name="connsiteY132" fmla="*/ 3006841 h 3288871"/>
                  <a:gd name="connsiteX133" fmla="*/ 8271655 w 10046571"/>
                  <a:gd name="connsiteY133" fmla="*/ 3006124 h 3288871"/>
                  <a:gd name="connsiteX134" fmla="*/ 8288910 w 10046571"/>
                  <a:gd name="connsiteY134" fmla="*/ 2998229 h 3288871"/>
                  <a:gd name="connsiteX135" fmla="*/ 8285188 w 10046571"/>
                  <a:gd name="connsiteY135" fmla="*/ 3065637 h 3288871"/>
                  <a:gd name="connsiteX136" fmla="*/ 8469244 w 10046571"/>
                  <a:gd name="connsiteY136" fmla="*/ 3020450 h 3288871"/>
                  <a:gd name="connsiteX137" fmla="*/ 8530483 w 10046571"/>
                  <a:gd name="connsiteY137" fmla="*/ 3082116 h 3288871"/>
                  <a:gd name="connsiteX138" fmla="*/ 8684088 w 10046571"/>
                  <a:gd name="connsiteY138" fmla="*/ 3080149 h 3288871"/>
                  <a:gd name="connsiteX139" fmla="*/ 8731455 w 10046571"/>
                  <a:gd name="connsiteY139" fmla="*/ 3065265 h 3288871"/>
                  <a:gd name="connsiteX140" fmla="*/ 8792356 w 10046571"/>
                  <a:gd name="connsiteY140" fmla="*/ 3064387 h 3288871"/>
                  <a:gd name="connsiteX141" fmla="*/ 8876940 w 10046571"/>
                  <a:gd name="connsiteY141" fmla="*/ 3097533 h 3288871"/>
                  <a:gd name="connsiteX142" fmla="*/ 8978441 w 10046571"/>
                  <a:gd name="connsiteY142" fmla="*/ 3094131 h 3288871"/>
                  <a:gd name="connsiteX143" fmla="*/ 9044417 w 10046571"/>
                  <a:gd name="connsiteY143" fmla="*/ 3056307 h 3288871"/>
                  <a:gd name="connsiteX144" fmla="*/ 9063702 w 10046571"/>
                  <a:gd name="connsiteY144" fmla="*/ 3050220 h 3288871"/>
                  <a:gd name="connsiteX145" fmla="*/ 9067424 w 10046571"/>
                  <a:gd name="connsiteY145" fmla="*/ 3048785 h 3288871"/>
                  <a:gd name="connsiteX146" fmla="*/ 9191932 w 10046571"/>
                  <a:gd name="connsiteY146" fmla="*/ 3062048 h 3288871"/>
                  <a:gd name="connsiteX147" fmla="*/ 9254862 w 10046571"/>
                  <a:gd name="connsiteY147" fmla="*/ 3072255 h 3288871"/>
                  <a:gd name="connsiteX148" fmla="*/ 9261291 w 10046571"/>
                  <a:gd name="connsiteY148" fmla="*/ 3085173 h 3288871"/>
                  <a:gd name="connsiteX149" fmla="*/ 9331665 w 10046571"/>
                  <a:gd name="connsiteY149" fmla="*/ 3116538 h 3288871"/>
                  <a:gd name="connsiteX150" fmla="*/ 9350950 w 10046571"/>
                  <a:gd name="connsiteY150" fmla="*/ 3133204 h 3288871"/>
                  <a:gd name="connsiteX151" fmla="*/ 9436550 w 10046571"/>
                  <a:gd name="connsiteY151" fmla="*/ 3146653 h 3288871"/>
                  <a:gd name="connsiteX152" fmla="*/ 9443654 w 10046571"/>
                  <a:gd name="connsiteY152" fmla="*/ 3143969 h 3288871"/>
                  <a:gd name="connsiteX153" fmla="*/ 9469706 w 10046571"/>
                  <a:gd name="connsiteY153" fmla="*/ 3141284 h 3288871"/>
                  <a:gd name="connsiteX154" fmla="*/ 9561734 w 10046571"/>
                  <a:gd name="connsiteY154" fmla="*/ 3046100 h 3288871"/>
                  <a:gd name="connsiteX155" fmla="*/ 9615530 w 10046571"/>
                  <a:gd name="connsiteY155" fmla="*/ 3049848 h 3288871"/>
                  <a:gd name="connsiteX156" fmla="*/ 9703836 w 10046571"/>
                  <a:gd name="connsiteY156" fmla="*/ 3052905 h 3288871"/>
                  <a:gd name="connsiteX157" fmla="*/ 9732256 w 10046571"/>
                  <a:gd name="connsiteY157" fmla="*/ 3074063 h 3288871"/>
                  <a:gd name="connsiteX158" fmla="*/ 9825976 w 10046571"/>
                  <a:gd name="connsiteY158" fmla="*/ 3081399 h 3288871"/>
                  <a:gd name="connsiteX159" fmla="*/ 9908868 w 10046571"/>
                  <a:gd name="connsiteY159" fmla="*/ 3081771 h 3288871"/>
                  <a:gd name="connsiteX160" fmla="*/ 10036082 w 10046571"/>
                  <a:gd name="connsiteY160" fmla="*/ 3071537 h 3288871"/>
                  <a:gd name="connsiteX161" fmla="*/ 10046571 w 10046571"/>
                  <a:gd name="connsiteY161" fmla="*/ 3076375 h 3288871"/>
                  <a:gd name="connsiteX162" fmla="*/ 10046571 w 10046571"/>
                  <a:gd name="connsiteY162" fmla="*/ 3173712 h 3288871"/>
                  <a:gd name="connsiteX163" fmla="*/ 9957250 w 10046571"/>
                  <a:gd name="connsiteY163" fmla="*/ 3187693 h 3288871"/>
                  <a:gd name="connsiteX164" fmla="*/ 9874019 w 10046571"/>
                  <a:gd name="connsiteY164" fmla="*/ 3187347 h 3288871"/>
                  <a:gd name="connsiteX165" fmla="*/ 9779962 w 10046571"/>
                  <a:gd name="connsiteY165" fmla="*/ 3179453 h 3288871"/>
                  <a:gd name="connsiteX166" fmla="*/ 9751541 w 10046571"/>
                  <a:gd name="connsiteY166" fmla="*/ 3156700 h 3288871"/>
                  <a:gd name="connsiteX167" fmla="*/ 9662897 w 10046571"/>
                  <a:gd name="connsiteY167" fmla="*/ 3153298 h 3288871"/>
                  <a:gd name="connsiteX168" fmla="*/ 9608763 w 10046571"/>
                  <a:gd name="connsiteY168" fmla="*/ 3149152 h 3288871"/>
                  <a:gd name="connsiteX169" fmla="*/ 9516397 w 10046571"/>
                  <a:gd name="connsiteY169" fmla="*/ 3251326 h 3288871"/>
                  <a:gd name="connsiteX170" fmla="*/ 9490006 w 10046571"/>
                  <a:gd name="connsiteY170" fmla="*/ 3254197 h 3288871"/>
                  <a:gd name="connsiteX171" fmla="*/ 9482902 w 10046571"/>
                  <a:gd name="connsiteY171" fmla="*/ 3257067 h 3288871"/>
                  <a:gd name="connsiteX172" fmla="*/ 9397302 w 10046571"/>
                  <a:gd name="connsiteY172" fmla="*/ 3242741 h 3288871"/>
                  <a:gd name="connsiteX173" fmla="*/ 9377679 w 10046571"/>
                  <a:gd name="connsiteY173" fmla="*/ 3224799 h 3288871"/>
                  <a:gd name="connsiteX174" fmla="*/ 9306966 w 10046571"/>
                  <a:gd name="connsiteY174" fmla="*/ 3191095 h 3288871"/>
                  <a:gd name="connsiteX175" fmla="*/ 9300876 w 10046571"/>
                  <a:gd name="connsiteY175" fmla="*/ 3177300 h 3288871"/>
                  <a:gd name="connsiteX176" fmla="*/ 9237269 w 10046571"/>
                  <a:gd name="connsiteY176" fmla="*/ 3166190 h 3288871"/>
                  <a:gd name="connsiteX177" fmla="*/ 9112422 w 10046571"/>
                  <a:gd name="connsiteY177" fmla="*/ 3151863 h 3288871"/>
                  <a:gd name="connsiteX178" fmla="*/ 9108701 w 10046571"/>
                  <a:gd name="connsiteY178" fmla="*/ 3153272 h 3288871"/>
                  <a:gd name="connsiteX179" fmla="*/ 9089078 w 10046571"/>
                  <a:gd name="connsiteY179" fmla="*/ 3159731 h 3288871"/>
                  <a:gd name="connsiteX180" fmla="*/ 9065056 w 10046571"/>
                  <a:gd name="connsiteY180" fmla="*/ 3175679 h 3288871"/>
                  <a:gd name="connsiteX181" fmla="*/ 9022764 w 10046571"/>
                  <a:gd name="connsiteY181" fmla="*/ 3200239 h 3288871"/>
                  <a:gd name="connsiteX182" fmla="*/ 8920924 w 10046571"/>
                  <a:gd name="connsiteY182" fmla="*/ 3204013 h 3288871"/>
                  <a:gd name="connsiteX183" fmla="*/ 8836002 w 10046571"/>
                  <a:gd name="connsiteY183" fmla="*/ 3168343 h 3288871"/>
                  <a:gd name="connsiteX184" fmla="*/ 8775100 w 10046571"/>
                  <a:gd name="connsiteY184" fmla="*/ 3169246 h 3288871"/>
                  <a:gd name="connsiteX185" fmla="*/ 8727395 w 10046571"/>
                  <a:gd name="connsiteY185" fmla="*/ 3185194 h 3288871"/>
                  <a:gd name="connsiteX186" fmla="*/ 8573114 w 10046571"/>
                  <a:gd name="connsiteY186" fmla="*/ 3187161 h 3288871"/>
                  <a:gd name="connsiteX187" fmla="*/ 8511874 w 10046571"/>
                  <a:gd name="connsiteY187" fmla="*/ 3121030 h 3288871"/>
                  <a:gd name="connsiteX188" fmla="*/ 8326804 w 10046571"/>
                  <a:gd name="connsiteY188" fmla="*/ 3169592 h 3288871"/>
                  <a:gd name="connsiteX189" fmla="*/ 8330526 w 10046571"/>
                  <a:gd name="connsiteY189" fmla="*/ 3097187 h 3288871"/>
                  <a:gd name="connsiteX190" fmla="*/ 8313270 w 10046571"/>
                  <a:gd name="connsiteY190" fmla="*/ 3105773 h 3288871"/>
                  <a:gd name="connsiteX191" fmla="*/ 8225303 w 10046571"/>
                  <a:gd name="connsiteY191" fmla="*/ 3106490 h 3288871"/>
                  <a:gd name="connsiteX192" fmla="*/ 8104178 w 10046571"/>
                  <a:gd name="connsiteY192" fmla="*/ 3048599 h 3288871"/>
                  <a:gd name="connsiteX193" fmla="*/ 8036172 w 10046571"/>
                  <a:gd name="connsiteY193" fmla="*/ 3115102 h 3288871"/>
                  <a:gd name="connsiteX194" fmla="*/ 7789525 w 10046571"/>
                  <a:gd name="connsiteY194" fmla="*/ 3186444 h 3288871"/>
                  <a:gd name="connsiteX195" fmla="*/ 7696820 w 10046571"/>
                  <a:gd name="connsiteY195" fmla="*/ 3198458 h 3288871"/>
                  <a:gd name="connsiteX196" fmla="*/ 7611898 w 10046571"/>
                  <a:gd name="connsiteY196" fmla="*/ 3237876 h 3288871"/>
                  <a:gd name="connsiteX197" fmla="*/ 7544569 w 10046571"/>
                  <a:gd name="connsiteY197" fmla="*/ 3258689 h 3288871"/>
                  <a:gd name="connsiteX198" fmla="*/ 7432580 w 10046571"/>
                  <a:gd name="connsiteY198" fmla="*/ 3280724 h 3288871"/>
                  <a:gd name="connsiteX199" fmla="*/ 7403482 w 10046571"/>
                  <a:gd name="connsiteY199" fmla="*/ 3255286 h 3288871"/>
                  <a:gd name="connsiteX200" fmla="*/ 7326004 w 10046571"/>
                  <a:gd name="connsiteY200" fmla="*/ 3172808 h 3288871"/>
                  <a:gd name="connsiteX201" fmla="*/ 7237359 w 10046571"/>
                  <a:gd name="connsiteY201" fmla="*/ 3105613 h 3288871"/>
                  <a:gd name="connsiteX202" fmla="*/ 7037064 w 10046571"/>
                  <a:gd name="connsiteY202" fmla="*/ 3011679 h 3288871"/>
                  <a:gd name="connsiteX203" fmla="*/ 6945036 w 10046571"/>
                  <a:gd name="connsiteY203" fmla="*/ 3029780 h 3288871"/>
                  <a:gd name="connsiteX204" fmla="*/ 6816468 w 10046571"/>
                  <a:gd name="connsiteY204" fmla="*/ 3036053 h 3288871"/>
                  <a:gd name="connsiteX205" fmla="*/ 6744402 w 10046571"/>
                  <a:gd name="connsiteY205" fmla="*/ 3068853 h 3288871"/>
                  <a:gd name="connsiteX206" fmla="*/ 6659818 w 10046571"/>
                  <a:gd name="connsiteY206" fmla="*/ 3050220 h 3288871"/>
                  <a:gd name="connsiteX207" fmla="*/ 6538693 w 10046571"/>
                  <a:gd name="connsiteY207" fmla="*/ 3081213 h 3288871"/>
                  <a:gd name="connsiteX208" fmla="*/ 6443282 w 10046571"/>
                  <a:gd name="connsiteY208" fmla="*/ 3084083 h 3288871"/>
                  <a:gd name="connsiteX209" fmla="*/ 6337383 w 10046571"/>
                  <a:gd name="connsiteY209" fmla="*/ 3081771 h 3288871"/>
                  <a:gd name="connsiteX210" fmla="*/ 6310992 w 10046571"/>
                  <a:gd name="connsiteY210" fmla="*/ 3024570 h 3288871"/>
                  <a:gd name="connsiteX211" fmla="*/ 6265317 w 10046571"/>
                  <a:gd name="connsiteY211" fmla="*/ 2998947 h 3288871"/>
                  <a:gd name="connsiteX212" fmla="*/ 6233175 w 10046571"/>
                  <a:gd name="connsiteY212" fmla="*/ 2990521 h 3288871"/>
                  <a:gd name="connsiteX213" fmla="*/ 6219980 w 10046571"/>
                  <a:gd name="connsiteY213" fmla="*/ 2988182 h 3288871"/>
                  <a:gd name="connsiteX214" fmla="*/ 6129982 w 10046571"/>
                  <a:gd name="connsiteY214" fmla="*/ 2979224 h 3288871"/>
                  <a:gd name="connsiteX215" fmla="*/ 5998369 w 10046571"/>
                  <a:gd name="connsiteY215" fmla="*/ 2932975 h 3288871"/>
                  <a:gd name="connsiteX216" fmla="*/ 6006489 w 10046571"/>
                  <a:gd name="connsiteY216" fmla="*/ 3017048 h 3288871"/>
                  <a:gd name="connsiteX217" fmla="*/ 5974009 w 10046571"/>
                  <a:gd name="connsiteY217" fmla="*/ 3045542 h 3288871"/>
                  <a:gd name="connsiteX218" fmla="*/ 5960137 w 10046571"/>
                  <a:gd name="connsiteY218" fmla="*/ 3073690 h 3288871"/>
                  <a:gd name="connsiteX219" fmla="*/ 5830554 w 10046571"/>
                  <a:gd name="connsiteY219" fmla="*/ 3167625 h 3288871"/>
                  <a:gd name="connsiteX220" fmla="*/ 5705708 w 10046571"/>
                  <a:gd name="connsiteY220" fmla="*/ 3065796 h 3288871"/>
                  <a:gd name="connsiteX221" fmla="*/ 5587290 w 10046571"/>
                  <a:gd name="connsiteY221" fmla="*/ 3075312 h 3288871"/>
                  <a:gd name="connsiteX222" fmla="*/ 5526051 w 10046571"/>
                  <a:gd name="connsiteY222" fmla="*/ 3120658 h 3288871"/>
                  <a:gd name="connsiteX223" fmla="*/ 5439775 w 10046571"/>
                  <a:gd name="connsiteY223" fmla="*/ 3126213 h 3288871"/>
                  <a:gd name="connsiteX224" fmla="*/ 5332522 w 10046571"/>
                  <a:gd name="connsiteY224" fmla="*/ 3100404 h 3288871"/>
                  <a:gd name="connsiteX225" fmla="*/ 5197187 w 10046571"/>
                  <a:gd name="connsiteY225" fmla="*/ 3138945 h 3288871"/>
                  <a:gd name="connsiteX226" fmla="*/ 5146775 w 10046571"/>
                  <a:gd name="connsiteY226" fmla="*/ 3170841 h 3288871"/>
                  <a:gd name="connsiteX227" fmla="*/ 5068281 w 10046571"/>
                  <a:gd name="connsiteY227" fmla="*/ 3168874 h 3288871"/>
                  <a:gd name="connsiteX228" fmla="*/ 4968810 w 10046571"/>
                  <a:gd name="connsiteY228" fmla="*/ 3223018 h 3288871"/>
                  <a:gd name="connsiteX229" fmla="*/ 4891331 w 10046571"/>
                  <a:gd name="connsiteY229" fmla="*/ 3255446 h 3288871"/>
                  <a:gd name="connsiteX230" fmla="*/ 4802010 w 10046571"/>
                  <a:gd name="connsiteY230" fmla="*/ 3204545 h 3288871"/>
                  <a:gd name="connsiteX231" fmla="*/ 4685283 w 10046571"/>
                  <a:gd name="connsiteY231" fmla="*/ 3092350 h 3288871"/>
                  <a:gd name="connsiteX232" fmla="*/ 4538784 w 10046571"/>
                  <a:gd name="connsiteY232" fmla="*/ 3067604 h 3288871"/>
                  <a:gd name="connsiteX233" fmla="*/ 4447771 w 10046571"/>
                  <a:gd name="connsiteY233" fmla="*/ 3063829 h 3288871"/>
                  <a:gd name="connsiteX234" fmla="*/ 4373675 w 10046571"/>
                  <a:gd name="connsiteY234" fmla="*/ 3049848 h 3288871"/>
                  <a:gd name="connsiteX235" fmla="*/ 4330368 w 10046571"/>
                  <a:gd name="connsiteY235" fmla="*/ 3008994 h 3288871"/>
                  <a:gd name="connsiteX236" fmla="*/ 4269806 w 10046571"/>
                  <a:gd name="connsiteY236" fmla="*/ 2999479 h 3288871"/>
                  <a:gd name="connsiteX237" fmla="*/ 4160523 w 10046571"/>
                  <a:gd name="connsiteY237" fmla="*/ 2999665 h 3288871"/>
                  <a:gd name="connsiteX238" fmla="*/ 4024511 w 10046571"/>
                  <a:gd name="connsiteY238" fmla="*/ 3000914 h 3288871"/>
                  <a:gd name="connsiteX239" fmla="*/ 3928086 w 10046571"/>
                  <a:gd name="connsiteY239" fmla="*/ 2914528 h 3288871"/>
                  <a:gd name="connsiteX240" fmla="*/ 3743015 w 10046571"/>
                  <a:gd name="connsiteY240" fmla="*/ 3023879 h 3288871"/>
                  <a:gd name="connsiteX241" fmla="*/ 3622229 w 10046571"/>
                  <a:gd name="connsiteY241" fmla="*/ 3034272 h 3288871"/>
                  <a:gd name="connsiteX242" fmla="*/ 3512607 w 10046571"/>
                  <a:gd name="connsiteY242" fmla="*/ 3129270 h 3288871"/>
                  <a:gd name="connsiteX243" fmla="*/ 3259870 w 10046571"/>
                  <a:gd name="connsiteY243" fmla="*/ 3121561 h 3288871"/>
                  <a:gd name="connsiteX244" fmla="*/ 3032169 w 10046571"/>
                  <a:gd name="connsiteY244" fmla="*/ 3139849 h 3288871"/>
                  <a:gd name="connsiteX245" fmla="*/ 2969238 w 10046571"/>
                  <a:gd name="connsiteY245" fmla="*/ 3100776 h 3288871"/>
                  <a:gd name="connsiteX246" fmla="*/ 2835595 w 10046571"/>
                  <a:gd name="connsiteY246" fmla="*/ 3104896 h 3288871"/>
                  <a:gd name="connsiteX247" fmla="*/ 2764206 w 10046571"/>
                  <a:gd name="connsiteY247" fmla="*/ 3129615 h 3288871"/>
                  <a:gd name="connsiteX248" fmla="*/ 2748305 w 10046571"/>
                  <a:gd name="connsiteY248" fmla="*/ 3033554 h 3288871"/>
                  <a:gd name="connsiteX249" fmla="*/ 2748305 w 10046571"/>
                  <a:gd name="connsiteY249" fmla="*/ 3027999 h 3288871"/>
                  <a:gd name="connsiteX250" fmla="*/ 2748981 w 10046571"/>
                  <a:gd name="connsiteY250" fmla="*/ 3028345 h 3288871"/>
                  <a:gd name="connsiteX251" fmla="*/ 2820032 w 10046571"/>
                  <a:gd name="connsiteY251" fmla="*/ 3005406 h 3288871"/>
                  <a:gd name="connsiteX252" fmla="*/ 2952661 w 10046571"/>
                  <a:gd name="connsiteY252" fmla="*/ 3001445 h 3288871"/>
                  <a:gd name="connsiteX253" fmla="*/ 3015252 w 10046571"/>
                  <a:gd name="connsiteY253" fmla="*/ 3037834 h 3288871"/>
                  <a:gd name="connsiteX254" fmla="*/ 3242276 w 10046571"/>
                  <a:gd name="connsiteY254" fmla="*/ 3020822 h 3288871"/>
                  <a:gd name="connsiteX255" fmla="*/ 3493661 w 10046571"/>
                  <a:gd name="connsiteY255" fmla="*/ 3027999 h 3288871"/>
                  <a:gd name="connsiteX256" fmla="*/ 3602943 w 10046571"/>
                  <a:gd name="connsiteY256" fmla="*/ 2939434 h 3288871"/>
                  <a:gd name="connsiteX257" fmla="*/ 3723053 w 10046571"/>
                  <a:gd name="connsiteY257" fmla="*/ 2929759 h 3288871"/>
                  <a:gd name="connsiteX258" fmla="*/ 3850611 w 10046571"/>
                  <a:gd name="connsiteY258" fmla="*/ 2796620 h 3288871"/>
                  <a:gd name="connsiteX259" fmla="*/ 5841406 w 10046571"/>
                  <a:gd name="connsiteY259" fmla="*/ 1181 h 3288871"/>
                  <a:gd name="connsiteX260" fmla="*/ 5938496 w 10046571"/>
                  <a:gd name="connsiteY260" fmla="*/ 24665 h 3288871"/>
                  <a:gd name="connsiteX261" fmla="*/ 6046252 w 10046571"/>
                  <a:gd name="connsiteY261" fmla="*/ 86316 h 3288871"/>
                  <a:gd name="connsiteX262" fmla="*/ 6132066 w 10046571"/>
                  <a:gd name="connsiteY262" fmla="*/ 123594 h 3288871"/>
                  <a:gd name="connsiteX263" fmla="*/ 6220806 w 10046571"/>
                  <a:gd name="connsiteY263" fmla="*/ 153734 h 3288871"/>
                  <a:gd name="connsiteX264" fmla="*/ 6353916 w 10046571"/>
                  <a:gd name="connsiteY264" fmla="*/ 150850 h 3288871"/>
                  <a:gd name="connsiteX265" fmla="*/ 6359279 w 10046571"/>
                  <a:gd name="connsiteY265" fmla="*/ 122729 h 3288871"/>
                  <a:gd name="connsiteX266" fmla="*/ 6492877 w 10046571"/>
                  <a:gd name="connsiteY266" fmla="*/ 119484 h 3288871"/>
                  <a:gd name="connsiteX267" fmla="*/ 6577717 w 10046571"/>
                  <a:gd name="connsiteY267" fmla="*/ 140611 h 3288871"/>
                  <a:gd name="connsiteX268" fmla="*/ 6686935 w 10046571"/>
                  <a:gd name="connsiteY268" fmla="*/ 150129 h 3288871"/>
                  <a:gd name="connsiteX269" fmla="*/ 6820533 w 10046571"/>
                  <a:gd name="connsiteY269" fmla="*/ 131526 h 3288871"/>
                  <a:gd name="connsiteX270" fmla="*/ 6835160 w 10046571"/>
                  <a:gd name="connsiteY270" fmla="*/ 219351 h 3288871"/>
                  <a:gd name="connsiteX271" fmla="*/ 6884406 w 10046571"/>
                  <a:gd name="connsiteY271" fmla="*/ 221514 h 3288871"/>
                  <a:gd name="connsiteX272" fmla="*/ 6921462 w 10046571"/>
                  <a:gd name="connsiteY272" fmla="*/ 234781 h 3288871"/>
                  <a:gd name="connsiteX273" fmla="*/ 6977047 w 10046571"/>
                  <a:gd name="connsiteY273" fmla="*/ 253601 h 3288871"/>
                  <a:gd name="connsiteX274" fmla="*/ 7028243 w 10046571"/>
                  <a:gd name="connsiteY274" fmla="*/ 222596 h 3288871"/>
                  <a:gd name="connsiteX275" fmla="*/ 7130635 w 10046571"/>
                  <a:gd name="connsiteY275" fmla="*/ 205362 h 3288871"/>
                  <a:gd name="connsiteX276" fmla="*/ 7171105 w 10046571"/>
                  <a:gd name="connsiteY276" fmla="*/ 169526 h 3288871"/>
                  <a:gd name="connsiteX277" fmla="*/ 7241317 w 10046571"/>
                  <a:gd name="connsiteY277" fmla="*/ 170752 h 3288871"/>
                  <a:gd name="connsiteX278" fmla="*/ 7360774 w 10046571"/>
                  <a:gd name="connsiteY278" fmla="*/ 158782 h 3288871"/>
                  <a:gd name="connsiteX279" fmla="*/ 7428061 w 10046571"/>
                  <a:gd name="connsiteY279" fmla="*/ 98862 h 3288871"/>
                  <a:gd name="connsiteX280" fmla="*/ 7495347 w 10046571"/>
                  <a:gd name="connsiteY280" fmla="*/ 32885 h 3288871"/>
                  <a:gd name="connsiteX281" fmla="*/ 7598227 w 10046571"/>
                  <a:gd name="connsiteY281" fmla="*/ 51921 h 3288871"/>
                  <a:gd name="connsiteX282" fmla="*/ 7683066 w 10046571"/>
                  <a:gd name="connsiteY282" fmla="*/ 43124 h 3288871"/>
                  <a:gd name="connsiteX283" fmla="*/ 7869810 w 10046571"/>
                  <a:gd name="connsiteY283" fmla="*/ 95834 h 3288871"/>
                  <a:gd name="connsiteX284" fmla="*/ 7920031 w 10046571"/>
                  <a:gd name="connsiteY284" fmla="*/ 49974 h 3288871"/>
                  <a:gd name="connsiteX285" fmla="*/ 7976103 w 10046571"/>
                  <a:gd name="connsiteY285" fmla="*/ 98862 h 3288871"/>
                  <a:gd name="connsiteX286" fmla="*/ 8094098 w 10046571"/>
                  <a:gd name="connsiteY286" fmla="*/ 202118 h 3288871"/>
                  <a:gd name="connsiteX287" fmla="*/ 8141393 w 10046571"/>
                  <a:gd name="connsiteY287" fmla="*/ 203199 h 3288871"/>
                  <a:gd name="connsiteX288" fmla="*/ 8208192 w 10046571"/>
                  <a:gd name="connsiteY288" fmla="*/ 232762 h 3288871"/>
                  <a:gd name="connsiteX289" fmla="*/ 8213068 w 10046571"/>
                  <a:gd name="connsiteY289" fmla="*/ 207886 h 3288871"/>
                  <a:gd name="connsiteX290" fmla="*/ 8322287 w 10046571"/>
                  <a:gd name="connsiteY290" fmla="*/ 204641 h 3288871"/>
                  <a:gd name="connsiteX291" fmla="*/ 8439794 w 10046571"/>
                  <a:gd name="connsiteY291" fmla="*/ 204641 h 3288871"/>
                  <a:gd name="connsiteX292" fmla="*/ 8597283 w 10046571"/>
                  <a:gd name="connsiteY292" fmla="*/ 200892 h 3288871"/>
                  <a:gd name="connsiteX293" fmla="*/ 8687486 w 10046571"/>
                  <a:gd name="connsiteY293" fmla="*/ 197647 h 3288871"/>
                  <a:gd name="connsiteX294" fmla="*/ 8742583 w 10046571"/>
                  <a:gd name="connsiteY294" fmla="*/ 221658 h 3288871"/>
                  <a:gd name="connsiteX295" fmla="*/ 8759648 w 10046571"/>
                  <a:gd name="connsiteY295" fmla="*/ 221658 h 3288871"/>
                  <a:gd name="connsiteX296" fmla="*/ 8793291 w 10046571"/>
                  <a:gd name="connsiteY296" fmla="*/ 208391 h 3288871"/>
                  <a:gd name="connsiteX297" fmla="*/ 8841562 w 10046571"/>
                  <a:gd name="connsiteY297" fmla="*/ 201973 h 3288871"/>
                  <a:gd name="connsiteX298" fmla="*/ 8871304 w 10046571"/>
                  <a:gd name="connsiteY298" fmla="*/ 171977 h 3288871"/>
                  <a:gd name="connsiteX299" fmla="*/ 8875693 w 10046571"/>
                  <a:gd name="connsiteY299" fmla="*/ 203920 h 3288871"/>
                  <a:gd name="connsiteX300" fmla="*/ 8924451 w 10046571"/>
                  <a:gd name="connsiteY300" fmla="*/ 232041 h 3288871"/>
                  <a:gd name="connsiteX301" fmla="*/ 8976622 w 10046571"/>
                  <a:gd name="connsiteY301" fmla="*/ 222523 h 3288871"/>
                  <a:gd name="connsiteX302" fmla="*/ 9008803 w 10046571"/>
                  <a:gd name="connsiteY302" fmla="*/ 201252 h 3288871"/>
                  <a:gd name="connsiteX303" fmla="*/ 9111683 w 10046571"/>
                  <a:gd name="connsiteY303" fmla="*/ 153734 h 3288871"/>
                  <a:gd name="connsiteX304" fmla="*/ 9222364 w 10046571"/>
                  <a:gd name="connsiteY304" fmla="*/ 169165 h 3288871"/>
                  <a:gd name="connsiteX305" fmla="*/ 9274048 w 10046571"/>
                  <a:gd name="connsiteY305" fmla="*/ 178611 h 3288871"/>
                  <a:gd name="connsiteX306" fmla="*/ 9311104 w 10046571"/>
                  <a:gd name="connsiteY306" fmla="*/ 203199 h 3288871"/>
                  <a:gd name="connsiteX307" fmla="*/ 9365225 w 10046571"/>
                  <a:gd name="connsiteY307" fmla="*/ 158926 h 3288871"/>
                  <a:gd name="connsiteX308" fmla="*/ 9383754 w 10046571"/>
                  <a:gd name="connsiteY308" fmla="*/ 150129 h 3288871"/>
                  <a:gd name="connsiteX309" fmla="*/ 9565134 w 10046571"/>
                  <a:gd name="connsiteY309" fmla="*/ 102107 h 3288871"/>
                  <a:gd name="connsiteX310" fmla="*/ 9623644 w 10046571"/>
                  <a:gd name="connsiteY310" fmla="*/ 50984 h 3288871"/>
                  <a:gd name="connsiteX311" fmla="*/ 9674353 w 10046571"/>
                  <a:gd name="connsiteY311" fmla="*/ 20916 h 3288871"/>
                  <a:gd name="connsiteX312" fmla="*/ 9742127 w 10046571"/>
                  <a:gd name="connsiteY312" fmla="*/ 34904 h 3288871"/>
                  <a:gd name="connsiteX313" fmla="*/ 9801124 w 10046571"/>
                  <a:gd name="connsiteY313" fmla="*/ 35770 h 3288871"/>
                  <a:gd name="connsiteX314" fmla="*/ 9808925 w 10046571"/>
                  <a:gd name="connsiteY314" fmla="*/ 121287 h 3288871"/>
                  <a:gd name="connsiteX315" fmla="*/ 9852808 w 10046571"/>
                  <a:gd name="connsiteY315" fmla="*/ 121431 h 3288871"/>
                  <a:gd name="connsiteX316" fmla="*/ 9878162 w 10046571"/>
                  <a:gd name="connsiteY316" fmla="*/ 133256 h 3288871"/>
                  <a:gd name="connsiteX317" fmla="*/ 9929358 w 10046571"/>
                  <a:gd name="connsiteY317" fmla="*/ 140828 h 3288871"/>
                  <a:gd name="connsiteX318" fmla="*/ 10033701 w 10046571"/>
                  <a:gd name="connsiteY318" fmla="*/ 153158 h 3288871"/>
                  <a:gd name="connsiteX319" fmla="*/ 10033701 w 10046571"/>
                  <a:gd name="connsiteY319" fmla="*/ 240838 h 3288871"/>
                  <a:gd name="connsiteX320" fmla="*/ 9999083 w 10046571"/>
                  <a:gd name="connsiteY320" fmla="*/ 252303 h 3288871"/>
                  <a:gd name="connsiteX321" fmla="*/ 9880600 w 10046571"/>
                  <a:gd name="connsiteY321" fmla="*/ 243506 h 3288871"/>
                  <a:gd name="connsiteX322" fmla="*/ 9829892 w 10046571"/>
                  <a:gd name="connsiteY322" fmla="*/ 236512 h 3288871"/>
                  <a:gd name="connsiteX323" fmla="*/ 9804050 w 10046571"/>
                  <a:gd name="connsiteY323" fmla="*/ 225408 h 3288871"/>
                  <a:gd name="connsiteX324" fmla="*/ 9760655 w 10046571"/>
                  <a:gd name="connsiteY324" fmla="*/ 225263 h 3288871"/>
                  <a:gd name="connsiteX325" fmla="*/ 9752854 w 10046571"/>
                  <a:gd name="connsiteY325" fmla="*/ 145659 h 3288871"/>
                  <a:gd name="connsiteX326" fmla="*/ 9694344 w 10046571"/>
                  <a:gd name="connsiteY326" fmla="*/ 144793 h 3288871"/>
                  <a:gd name="connsiteX327" fmla="*/ 9626570 w 10046571"/>
                  <a:gd name="connsiteY327" fmla="*/ 131670 h 3288871"/>
                  <a:gd name="connsiteX328" fmla="*/ 9576349 w 10046571"/>
                  <a:gd name="connsiteY328" fmla="*/ 159791 h 3288871"/>
                  <a:gd name="connsiteX329" fmla="*/ 9518326 w 10046571"/>
                  <a:gd name="connsiteY329" fmla="*/ 207309 h 3288871"/>
                  <a:gd name="connsiteX330" fmla="*/ 9337921 w 10046571"/>
                  <a:gd name="connsiteY330" fmla="*/ 252159 h 3288871"/>
                  <a:gd name="connsiteX331" fmla="*/ 9319393 w 10046571"/>
                  <a:gd name="connsiteY331" fmla="*/ 260379 h 3288871"/>
                  <a:gd name="connsiteX332" fmla="*/ 9265759 w 10046571"/>
                  <a:gd name="connsiteY332" fmla="*/ 301623 h 3288871"/>
                  <a:gd name="connsiteX333" fmla="*/ 9228702 w 10046571"/>
                  <a:gd name="connsiteY333" fmla="*/ 278838 h 3288871"/>
                  <a:gd name="connsiteX334" fmla="*/ 9177019 w 10046571"/>
                  <a:gd name="connsiteY334" fmla="*/ 270041 h 3288871"/>
                  <a:gd name="connsiteX335" fmla="*/ 9066825 w 10046571"/>
                  <a:gd name="connsiteY335" fmla="*/ 255692 h 3288871"/>
                  <a:gd name="connsiteX336" fmla="*/ 8964433 w 10046571"/>
                  <a:gd name="connsiteY336" fmla="*/ 299965 h 3288871"/>
                  <a:gd name="connsiteX337" fmla="*/ 8932740 w 10046571"/>
                  <a:gd name="connsiteY337" fmla="*/ 319866 h 3288871"/>
                  <a:gd name="connsiteX338" fmla="*/ 8881056 w 10046571"/>
                  <a:gd name="connsiteY338" fmla="*/ 328663 h 3288871"/>
                  <a:gd name="connsiteX339" fmla="*/ 8832298 w 10046571"/>
                  <a:gd name="connsiteY339" fmla="*/ 302344 h 3288871"/>
                  <a:gd name="connsiteX340" fmla="*/ 8827910 w 10046571"/>
                  <a:gd name="connsiteY340" fmla="*/ 272565 h 3288871"/>
                  <a:gd name="connsiteX341" fmla="*/ 8798167 w 10046571"/>
                  <a:gd name="connsiteY341" fmla="*/ 300542 h 3288871"/>
                  <a:gd name="connsiteX342" fmla="*/ 8750384 w 10046571"/>
                  <a:gd name="connsiteY342" fmla="*/ 306599 h 3288871"/>
                  <a:gd name="connsiteX343" fmla="*/ 8716741 w 10046571"/>
                  <a:gd name="connsiteY343" fmla="*/ 319001 h 3288871"/>
                  <a:gd name="connsiteX344" fmla="*/ 8699675 w 10046571"/>
                  <a:gd name="connsiteY344" fmla="*/ 319001 h 3288871"/>
                  <a:gd name="connsiteX345" fmla="*/ 8645066 w 10046571"/>
                  <a:gd name="connsiteY345" fmla="*/ 296576 h 3288871"/>
                  <a:gd name="connsiteX346" fmla="*/ 8555351 w 10046571"/>
                  <a:gd name="connsiteY346" fmla="*/ 299604 h 3288871"/>
                  <a:gd name="connsiteX347" fmla="*/ 8398349 w 10046571"/>
                  <a:gd name="connsiteY347" fmla="*/ 303065 h 3288871"/>
                  <a:gd name="connsiteX348" fmla="*/ 8281330 w 10046571"/>
                  <a:gd name="connsiteY348" fmla="*/ 303065 h 3288871"/>
                  <a:gd name="connsiteX349" fmla="*/ 8172599 w 10046571"/>
                  <a:gd name="connsiteY349" fmla="*/ 306094 h 3288871"/>
                  <a:gd name="connsiteX350" fmla="*/ 8167723 w 10046571"/>
                  <a:gd name="connsiteY350" fmla="*/ 329384 h 3288871"/>
                  <a:gd name="connsiteX351" fmla="*/ 8101412 w 10046571"/>
                  <a:gd name="connsiteY351" fmla="*/ 301768 h 3288871"/>
                  <a:gd name="connsiteX352" fmla="*/ 8054604 w 10046571"/>
                  <a:gd name="connsiteY352" fmla="*/ 300686 h 3288871"/>
                  <a:gd name="connsiteX353" fmla="*/ 7937096 w 10046571"/>
                  <a:gd name="connsiteY353" fmla="*/ 204425 h 3288871"/>
                  <a:gd name="connsiteX354" fmla="*/ 7881512 w 10046571"/>
                  <a:gd name="connsiteY354" fmla="*/ 158926 h 3288871"/>
                  <a:gd name="connsiteX355" fmla="*/ 7831779 w 10046571"/>
                  <a:gd name="connsiteY355" fmla="*/ 201757 h 3288871"/>
                  <a:gd name="connsiteX356" fmla="*/ 7645522 w 10046571"/>
                  <a:gd name="connsiteY356" fmla="*/ 152653 h 3288871"/>
                  <a:gd name="connsiteX357" fmla="*/ 7561171 w 10046571"/>
                  <a:gd name="connsiteY357" fmla="*/ 160873 h 3288871"/>
                  <a:gd name="connsiteX358" fmla="*/ 7458778 w 10046571"/>
                  <a:gd name="connsiteY358" fmla="*/ 143135 h 3288871"/>
                  <a:gd name="connsiteX359" fmla="*/ 7391491 w 10046571"/>
                  <a:gd name="connsiteY359" fmla="*/ 204641 h 3288871"/>
                  <a:gd name="connsiteX360" fmla="*/ 7324693 w 10046571"/>
                  <a:gd name="connsiteY360" fmla="*/ 260379 h 3288871"/>
                  <a:gd name="connsiteX361" fmla="*/ 7205723 w 10046571"/>
                  <a:gd name="connsiteY361" fmla="*/ 271483 h 3288871"/>
                  <a:gd name="connsiteX362" fmla="*/ 7135999 w 10046571"/>
                  <a:gd name="connsiteY362" fmla="*/ 270257 h 3288871"/>
                  <a:gd name="connsiteX363" fmla="*/ 7096017 w 10046571"/>
                  <a:gd name="connsiteY363" fmla="*/ 303787 h 3288871"/>
                  <a:gd name="connsiteX364" fmla="*/ 6993625 w 10046571"/>
                  <a:gd name="connsiteY364" fmla="*/ 319722 h 3288871"/>
                  <a:gd name="connsiteX365" fmla="*/ 6942916 w 10046571"/>
                  <a:gd name="connsiteY365" fmla="*/ 348564 h 3288871"/>
                  <a:gd name="connsiteX366" fmla="*/ 6887331 w 10046571"/>
                  <a:gd name="connsiteY366" fmla="*/ 330970 h 3288871"/>
                  <a:gd name="connsiteX367" fmla="*/ 6850275 w 10046571"/>
                  <a:gd name="connsiteY367" fmla="*/ 318640 h 3288871"/>
                  <a:gd name="connsiteX368" fmla="*/ 6801517 w 10046571"/>
                  <a:gd name="connsiteY368" fmla="*/ 316693 h 3288871"/>
                  <a:gd name="connsiteX369" fmla="*/ 6787377 w 10046571"/>
                  <a:gd name="connsiteY369" fmla="*/ 234781 h 3288871"/>
                  <a:gd name="connsiteX370" fmla="*/ 6653779 w 10046571"/>
                  <a:gd name="connsiteY370" fmla="*/ 251943 h 3288871"/>
                  <a:gd name="connsiteX371" fmla="*/ 6545536 w 10046571"/>
                  <a:gd name="connsiteY371" fmla="*/ 243146 h 3288871"/>
                  <a:gd name="connsiteX372" fmla="*/ 6461185 w 10046571"/>
                  <a:gd name="connsiteY372" fmla="*/ 223461 h 3288871"/>
                  <a:gd name="connsiteX373" fmla="*/ 6327587 w 10046571"/>
                  <a:gd name="connsiteY373" fmla="*/ 226489 h 3288871"/>
                  <a:gd name="connsiteX374" fmla="*/ 6322223 w 10046571"/>
                  <a:gd name="connsiteY374" fmla="*/ 252880 h 3288871"/>
                  <a:gd name="connsiteX375" fmla="*/ 6190089 w 10046571"/>
                  <a:gd name="connsiteY375" fmla="*/ 255548 h 3288871"/>
                  <a:gd name="connsiteX376" fmla="*/ 6101349 w 10046571"/>
                  <a:gd name="connsiteY376" fmla="*/ 227427 h 3288871"/>
                  <a:gd name="connsiteX377" fmla="*/ 6016022 w 10046571"/>
                  <a:gd name="connsiteY377" fmla="*/ 192599 h 3288871"/>
                  <a:gd name="connsiteX378" fmla="*/ 5909241 w 10046571"/>
                  <a:gd name="connsiteY378" fmla="*/ 135276 h 3288871"/>
                  <a:gd name="connsiteX379" fmla="*/ 5779057 w 10046571"/>
                  <a:gd name="connsiteY379" fmla="*/ 124532 h 3288871"/>
                  <a:gd name="connsiteX380" fmla="*/ 5750289 w 10046571"/>
                  <a:gd name="connsiteY380" fmla="*/ 145515 h 3288871"/>
                  <a:gd name="connsiteX381" fmla="*/ 5668863 w 10046571"/>
                  <a:gd name="connsiteY381" fmla="*/ 145515 h 3288871"/>
                  <a:gd name="connsiteX382" fmla="*/ 5597189 w 10046571"/>
                  <a:gd name="connsiteY382" fmla="*/ 128425 h 3288871"/>
                  <a:gd name="connsiteX383" fmla="*/ 5546480 w 10046571"/>
                  <a:gd name="connsiteY383" fmla="*/ 128786 h 3288871"/>
                  <a:gd name="connsiteX384" fmla="*/ 5491383 w 10046571"/>
                  <a:gd name="connsiteY384" fmla="*/ 140323 h 3288871"/>
                  <a:gd name="connsiteX385" fmla="*/ 5448476 w 10046571"/>
                  <a:gd name="connsiteY385" fmla="*/ 163253 h 3288871"/>
                  <a:gd name="connsiteX386" fmla="*/ 5321704 w 10046571"/>
                  <a:gd name="connsiteY386" fmla="*/ 224326 h 3288871"/>
                  <a:gd name="connsiteX387" fmla="*/ 5191520 w 10046571"/>
                  <a:gd name="connsiteY387" fmla="*/ 239757 h 3288871"/>
                  <a:gd name="connsiteX388" fmla="*/ 5123746 w 10046571"/>
                  <a:gd name="connsiteY388" fmla="*/ 236512 h 3288871"/>
                  <a:gd name="connsiteX389" fmla="*/ 5055972 w 10046571"/>
                  <a:gd name="connsiteY389" fmla="*/ 207309 h 3288871"/>
                  <a:gd name="connsiteX390" fmla="*/ 4928225 w 10046571"/>
                  <a:gd name="connsiteY390" fmla="*/ 208968 h 3288871"/>
                  <a:gd name="connsiteX391" fmla="*/ 4887268 w 10046571"/>
                  <a:gd name="connsiteY391" fmla="*/ 241055 h 3288871"/>
                  <a:gd name="connsiteX392" fmla="*/ 4819007 w 10046571"/>
                  <a:gd name="connsiteY392" fmla="*/ 228508 h 3288871"/>
                  <a:gd name="connsiteX393" fmla="*/ 4736605 w 10046571"/>
                  <a:gd name="connsiteY393" fmla="*/ 210193 h 3288871"/>
                  <a:gd name="connsiteX394" fmla="*/ 4704913 w 10046571"/>
                  <a:gd name="connsiteY394" fmla="*/ 260018 h 3288871"/>
                  <a:gd name="connsiteX395" fmla="*/ 4599107 w 10046571"/>
                  <a:gd name="connsiteY395" fmla="*/ 303210 h 3288871"/>
                  <a:gd name="connsiteX396" fmla="*/ 4449419 w 10046571"/>
                  <a:gd name="connsiteY396" fmla="*/ 305733 h 3288871"/>
                  <a:gd name="connsiteX397" fmla="*/ 4388959 w 10046571"/>
                  <a:gd name="connsiteY397" fmla="*/ 365437 h 3288871"/>
                  <a:gd name="connsiteX398" fmla="*/ 4346540 w 10046571"/>
                  <a:gd name="connsiteY398" fmla="*/ 350367 h 3288871"/>
                  <a:gd name="connsiteX399" fmla="*/ 4269014 w 10046571"/>
                  <a:gd name="connsiteY399" fmla="*/ 351232 h 3288871"/>
                  <a:gd name="connsiteX400" fmla="*/ 4092021 w 10046571"/>
                  <a:gd name="connsiteY400" fmla="*/ 271483 h 3288871"/>
                  <a:gd name="connsiteX401" fmla="*/ 3964275 w 10046571"/>
                  <a:gd name="connsiteY401" fmla="*/ 255043 h 3288871"/>
                  <a:gd name="connsiteX402" fmla="*/ 3905278 w 10046571"/>
                  <a:gd name="connsiteY402" fmla="*/ 284751 h 3288871"/>
                  <a:gd name="connsiteX403" fmla="*/ 3845792 w 10046571"/>
                  <a:gd name="connsiteY403" fmla="*/ 287491 h 3288871"/>
                  <a:gd name="connsiteX404" fmla="*/ 3630281 w 10046571"/>
                  <a:gd name="connsiteY404" fmla="*/ 276170 h 3288871"/>
                  <a:gd name="connsiteX405" fmla="*/ 3515211 w 10046571"/>
                  <a:gd name="connsiteY405" fmla="*/ 190869 h 3288871"/>
                  <a:gd name="connsiteX406" fmla="*/ 3431835 w 10046571"/>
                  <a:gd name="connsiteY406" fmla="*/ 252159 h 3288871"/>
                  <a:gd name="connsiteX407" fmla="*/ 3320667 w 10046571"/>
                  <a:gd name="connsiteY407" fmla="*/ 272060 h 3288871"/>
                  <a:gd name="connsiteX408" fmla="*/ 3219249 w 10046571"/>
                  <a:gd name="connsiteY408" fmla="*/ 255043 h 3288871"/>
                  <a:gd name="connsiteX409" fmla="*/ 3109543 w 10046571"/>
                  <a:gd name="connsiteY409" fmla="*/ 319722 h 3288871"/>
                  <a:gd name="connsiteX410" fmla="*/ 2994473 w 10046571"/>
                  <a:gd name="connsiteY410" fmla="*/ 283309 h 3288871"/>
                  <a:gd name="connsiteX411" fmla="*/ 2879404 w 10046571"/>
                  <a:gd name="connsiteY411" fmla="*/ 223317 h 3288871"/>
                  <a:gd name="connsiteX412" fmla="*/ 2812605 w 10046571"/>
                  <a:gd name="connsiteY412" fmla="*/ 238531 h 3288871"/>
                  <a:gd name="connsiteX413" fmla="*/ 2745806 w 10046571"/>
                  <a:gd name="connsiteY413" fmla="*/ 239252 h 3288871"/>
                  <a:gd name="connsiteX414" fmla="*/ 2694122 w 10046571"/>
                  <a:gd name="connsiteY414" fmla="*/ 254322 h 3288871"/>
                  <a:gd name="connsiteX415" fmla="*/ 2591243 w 10046571"/>
                  <a:gd name="connsiteY415" fmla="*/ 259153 h 3288871"/>
                  <a:gd name="connsiteX416" fmla="*/ 2526883 w 10046571"/>
                  <a:gd name="connsiteY416" fmla="*/ 318496 h 3288871"/>
                  <a:gd name="connsiteX417" fmla="*/ 2305519 w 10046571"/>
                  <a:gd name="connsiteY417" fmla="*/ 365221 h 3288871"/>
                  <a:gd name="connsiteX418" fmla="*/ 2195813 w 10046571"/>
                  <a:gd name="connsiteY418" fmla="*/ 301984 h 3288871"/>
                  <a:gd name="connsiteX419" fmla="*/ 2025159 w 10046571"/>
                  <a:gd name="connsiteY419" fmla="*/ 303065 h 3288871"/>
                  <a:gd name="connsiteX420" fmla="*/ 1881322 w 10046571"/>
                  <a:gd name="connsiteY420" fmla="*/ 303787 h 3288871"/>
                  <a:gd name="connsiteX421" fmla="*/ 1841341 w 10046571"/>
                  <a:gd name="connsiteY421" fmla="*/ 274367 h 3288871"/>
                  <a:gd name="connsiteX422" fmla="*/ 1782831 w 10046571"/>
                  <a:gd name="connsiteY422" fmla="*/ 255548 h 3288871"/>
                  <a:gd name="connsiteX423" fmla="*/ 1701405 w 10046571"/>
                  <a:gd name="connsiteY423" fmla="*/ 211491 h 3288871"/>
                  <a:gd name="connsiteX424" fmla="*/ 1645333 w 10046571"/>
                  <a:gd name="connsiteY424" fmla="*/ 208607 h 3288871"/>
                  <a:gd name="connsiteX425" fmla="*/ 1604376 w 10046571"/>
                  <a:gd name="connsiteY425" fmla="*/ 178827 h 3288871"/>
                  <a:gd name="connsiteX426" fmla="*/ 1492232 w 10046571"/>
                  <a:gd name="connsiteY426" fmla="*/ 176304 h 3288871"/>
                  <a:gd name="connsiteX427" fmla="*/ 1341081 w 10046571"/>
                  <a:gd name="connsiteY427" fmla="*/ 161089 h 3288871"/>
                  <a:gd name="connsiteX428" fmla="*/ 1247953 w 10046571"/>
                  <a:gd name="connsiteY428" fmla="*/ 207886 h 3288871"/>
                  <a:gd name="connsiteX429" fmla="*/ 1146048 w 10046571"/>
                  <a:gd name="connsiteY429" fmla="*/ 251798 h 3288871"/>
                  <a:gd name="connsiteX430" fmla="*/ 1027566 w 10046571"/>
                  <a:gd name="connsiteY430" fmla="*/ 243001 h 3288871"/>
                  <a:gd name="connsiteX431" fmla="*/ 976857 w 10046571"/>
                  <a:gd name="connsiteY431" fmla="*/ 236007 h 3288871"/>
                  <a:gd name="connsiteX432" fmla="*/ 951503 w 10046571"/>
                  <a:gd name="connsiteY432" fmla="*/ 224903 h 3288871"/>
                  <a:gd name="connsiteX433" fmla="*/ 908108 w 10046571"/>
                  <a:gd name="connsiteY433" fmla="*/ 224687 h 3288871"/>
                  <a:gd name="connsiteX434" fmla="*/ 900307 w 10046571"/>
                  <a:gd name="connsiteY434" fmla="*/ 145154 h 3288871"/>
                  <a:gd name="connsiteX435" fmla="*/ 841309 w 10046571"/>
                  <a:gd name="connsiteY435" fmla="*/ 144217 h 3288871"/>
                  <a:gd name="connsiteX436" fmla="*/ 774023 w 10046571"/>
                  <a:gd name="connsiteY436" fmla="*/ 131165 h 3288871"/>
                  <a:gd name="connsiteX437" fmla="*/ 723314 w 10046571"/>
                  <a:gd name="connsiteY437" fmla="*/ 159287 h 3288871"/>
                  <a:gd name="connsiteX438" fmla="*/ 665292 w 10046571"/>
                  <a:gd name="connsiteY438" fmla="*/ 206804 h 3288871"/>
                  <a:gd name="connsiteX439" fmla="*/ 618695 w 10046571"/>
                  <a:gd name="connsiteY439" fmla="*/ 216785 h 3288871"/>
                  <a:gd name="connsiteX440" fmla="*/ 641615 w 10046571"/>
                  <a:gd name="connsiteY440" fmla="*/ 108172 h 3288871"/>
                  <a:gd name="connsiteX441" fmla="*/ 669680 w 10046571"/>
                  <a:gd name="connsiteY441" fmla="*/ 101746 h 3288871"/>
                  <a:gd name="connsiteX442" fmla="*/ 728190 w 10046571"/>
                  <a:gd name="connsiteY442" fmla="*/ 50695 h 3288871"/>
                  <a:gd name="connsiteX443" fmla="*/ 778899 w 10046571"/>
                  <a:gd name="connsiteY443" fmla="*/ 20555 h 3288871"/>
                  <a:gd name="connsiteX444" fmla="*/ 846673 w 10046571"/>
                  <a:gd name="connsiteY444" fmla="*/ 34544 h 3288871"/>
                  <a:gd name="connsiteX445" fmla="*/ 905670 w 10046571"/>
                  <a:gd name="connsiteY445" fmla="*/ 35409 h 3288871"/>
                  <a:gd name="connsiteX446" fmla="*/ 913472 w 10046571"/>
                  <a:gd name="connsiteY446" fmla="*/ 120926 h 3288871"/>
                  <a:gd name="connsiteX447" fmla="*/ 957354 w 10046571"/>
                  <a:gd name="connsiteY447" fmla="*/ 121071 h 3288871"/>
                  <a:gd name="connsiteX448" fmla="*/ 982708 w 10046571"/>
                  <a:gd name="connsiteY448" fmla="*/ 132968 h 3288871"/>
                  <a:gd name="connsiteX449" fmla="*/ 1033904 w 10046571"/>
                  <a:gd name="connsiteY449" fmla="*/ 140467 h 3288871"/>
                  <a:gd name="connsiteX450" fmla="*/ 1152875 w 10046571"/>
                  <a:gd name="connsiteY450" fmla="*/ 149985 h 3288871"/>
                  <a:gd name="connsiteX451" fmla="*/ 1254779 w 10046571"/>
                  <a:gd name="connsiteY451" fmla="*/ 102828 h 3288871"/>
                  <a:gd name="connsiteX452" fmla="*/ 1348395 w 10046571"/>
                  <a:gd name="connsiteY452" fmla="*/ 52642 h 3288871"/>
                  <a:gd name="connsiteX453" fmla="*/ 1500033 w 10046571"/>
                  <a:gd name="connsiteY453" fmla="*/ 68938 h 3288871"/>
                  <a:gd name="connsiteX454" fmla="*/ 1612665 w 10046571"/>
                  <a:gd name="connsiteY454" fmla="*/ 71606 h 3288871"/>
                  <a:gd name="connsiteX455" fmla="*/ 1654109 w 10046571"/>
                  <a:gd name="connsiteY455" fmla="*/ 103549 h 3288871"/>
                  <a:gd name="connsiteX456" fmla="*/ 1710181 w 10046571"/>
                  <a:gd name="connsiteY456" fmla="*/ 106577 h 3288871"/>
                  <a:gd name="connsiteX457" fmla="*/ 1792095 w 10046571"/>
                  <a:gd name="connsiteY457" fmla="*/ 153879 h 3288871"/>
                  <a:gd name="connsiteX458" fmla="*/ 1851093 w 10046571"/>
                  <a:gd name="connsiteY458" fmla="*/ 173996 h 3288871"/>
                  <a:gd name="connsiteX459" fmla="*/ 1891562 w 10046571"/>
                  <a:gd name="connsiteY459" fmla="*/ 205506 h 3288871"/>
                  <a:gd name="connsiteX460" fmla="*/ 2035887 w 10046571"/>
                  <a:gd name="connsiteY460" fmla="*/ 204785 h 3288871"/>
                  <a:gd name="connsiteX461" fmla="*/ 2207515 w 10046571"/>
                  <a:gd name="connsiteY461" fmla="*/ 203560 h 3288871"/>
                  <a:gd name="connsiteX462" fmla="*/ 2317709 w 10046571"/>
                  <a:gd name="connsiteY462" fmla="*/ 271483 h 3288871"/>
                  <a:gd name="connsiteX463" fmla="*/ 2540534 w 10046571"/>
                  <a:gd name="connsiteY463" fmla="*/ 221298 h 3288871"/>
                  <a:gd name="connsiteX464" fmla="*/ 2604895 w 10046571"/>
                  <a:gd name="connsiteY464" fmla="*/ 157700 h 3288871"/>
                  <a:gd name="connsiteX465" fmla="*/ 2708263 w 10046571"/>
                  <a:gd name="connsiteY465" fmla="*/ 152509 h 3288871"/>
                  <a:gd name="connsiteX466" fmla="*/ 2759947 w 10046571"/>
                  <a:gd name="connsiteY466" fmla="*/ 136357 h 3288871"/>
                  <a:gd name="connsiteX467" fmla="*/ 2827232 w 10046571"/>
                  <a:gd name="connsiteY467" fmla="*/ 135420 h 3288871"/>
                  <a:gd name="connsiteX468" fmla="*/ 2894520 w 10046571"/>
                  <a:gd name="connsiteY468" fmla="*/ 119124 h 3288871"/>
                  <a:gd name="connsiteX469" fmla="*/ 3010076 w 10046571"/>
                  <a:gd name="connsiteY469" fmla="*/ 183658 h 3288871"/>
                  <a:gd name="connsiteX470" fmla="*/ 3125633 w 10046571"/>
                  <a:gd name="connsiteY470" fmla="*/ 222740 h 3288871"/>
                  <a:gd name="connsiteX471" fmla="*/ 3235827 w 10046571"/>
                  <a:gd name="connsiteY471" fmla="*/ 153158 h 3288871"/>
                  <a:gd name="connsiteX472" fmla="*/ 3337731 w 10046571"/>
                  <a:gd name="connsiteY472" fmla="*/ 171473 h 3288871"/>
                  <a:gd name="connsiteX473" fmla="*/ 3448900 w 10046571"/>
                  <a:gd name="connsiteY473" fmla="*/ 150129 h 3288871"/>
                  <a:gd name="connsiteX474" fmla="*/ 3532764 w 10046571"/>
                  <a:gd name="connsiteY474" fmla="*/ 84369 h 3288871"/>
                  <a:gd name="connsiteX475" fmla="*/ 3648809 w 10046571"/>
                  <a:gd name="connsiteY475" fmla="*/ 175943 h 3288871"/>
                  <a:gd name="connsiteX476" fmla="*/ 3865297 w 10046571"/>
                  <a:gd name="connsiteY476" fmla="*/ 187985 h 3288871"/>
                  <a:gd name="connsiteX477" fmla="*/ 3924781 w 10046571"/>
                  <a:gd name="connsiteY477" fmla="*/ 185100 h 3288871"/>
                  <a:gd name="connsiteX478" fmla="*/ 3984266 w 10046571"/>
                  <a:gd name="connsiteY478" fmla="*/ 153158 h 3288871"/>
                  <a:gd name="connsiteX479" fmla="*/ 4112988 w 10046571"/>
                  <a:gd name="connsiteY479" fmla="*/ 170968 h 3288871"/>
                  <a:gd name="connsiteX480" fmla="*/ 4290468 w 10046571"/>
                  <a:gd name="connsiteY480" fmla="*/ 256629 h 3288871"/>
                  <a:gd name="connsiteX481" fmla="*/ 4368481 w 10046571"/>
                  <a:gd name="connsiteY481" fmla="*/ 255548 h 3288871"/>
                  <a:gd name="connsiteX482" fmla="*/ 4411388 w 10046571"/>
                  <a:gd name="connsiteY482" fmla="*/ 271699 h 3288871"/>
                  <a:gd name="connsiteX483" fmla="*/ 4471848 w 10046571"/>
                  <a:gd name="connsiteY483" fmla="*/ 207525 h 3288871"/>
                  <a:gd name="connsiteX484" fmla="*/ 4622024 w 10046571"/>
                  <a:gd name="connsiteY484" fmla="*/ 204785 h 3288871"/>
                  <a:gd name="connsiteX485" fmla="*/ 4728804 w 10046571"/>
                  <a:gd name="connsiteY485" fmla="*/ 158421 h 3288871"/>
                  <a:gd name="connsiteX486" fmla="*/ 4760497 w 10046571"/>
                  <a:gd name="connsiteY486" fmla="*/ 104991 h 3288871"/>
                  <a:gd name="connsiteX487" fmla="*/ 4843874 w 10046571"/>
                  <a:gd name="connsiteY487" fmla="*/ 124532 h 3288871"/>
                  <a:gd name="connsiteX488" fmla="*/ 4912135 w 10046571"/>
                  <a:gd name="connsiteY488" fmla="*/ 138160 h 3288871"/>
                  <a:gd name="connsiteX489" fmla="*/ 4953092 w 10046571"/>
                  <a:gd name="connsiteY489" fmla="*/ 103693 h 3288871"/>
                  <a:gd name="connsiteX490" fmla="*/ 5081326 w 10046571"/>
                  <a:gd name="connsiteY490" fmla="*/ 102107 h 3288871"/>
                  <a:gd name="connsiteX491" fmla="*/ 5149588 w 10046571"/>
                  <a:gd name="connsiteY491" fmla="*/ 133473 h 3288871"/>
                  <a:gd name="connsiteX492" fmla="*/ 5217362 w 10046571"/>
                  <a:gd name="connsiteY492" fmla="*/ 136862 h 3288871"/>
                  <a:gd name="connsiteX493" fmla="*/ 5348521 w 10046571"/>
                  <a:gd name="connsiteY493" fmla="*/ 120422 h 3288871"/>
                  <a:gd name="connsiteX494" fmla="*/ 5475780 w 10046571"/>
                  <a:gd name="connsiteY494" fmla="*/ 54806 h 3288871"/>
                  <a:gd name="connsiteX495" fmla="*/ 5518688 w 10046571"/>
                  <a:gd name="connsiteY495" fmla="*/ 30217 h 3288871"/>
                  <a:gd name="connsiteX496" fmla="*/ 5574760 w 10046571"/>
                  <a:gd name="connsiteY496" fmla="*/ 17887 h 3288871"/>
                  <a:gd name="connsiteX497" fmla="*/ 5625468 w 10046571"/>
                  <a:gd name="connsiteY497" fmla="*/ 17311 h 3288871"/>
                  <a:gd name="connsiteX498" fmla="*/ 5697143 w 10046571"/>
                  <a:gd name="connsiteY498" fmla="*/ 35625 h 3288871"/>
                  <a:gd name="connsiteX499" fmla="*/ 5779057 w 10046571"/>
                  <a:gd name="connsiteY499" fmla="*/ 35625 h 3288871"/>
                  <a:gd name="connsiteX500" fmla="*/ 5807824 w 10046571"/>
                  <a:gd name="connsiteY500" fmla="*/ 13200 h 3288871"/>
                  <a:gd name="connsiteX501" fmla="*/ 5841406 w 10046571"/>
                  <a:gd name="connsiteY501" fmla="*/ 1181 h 32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</a:cxnLst>
                <a:rect l="l" t="t" r="r" b="b"/>
                <a:pathLst>
                  <a:path w="10046571" h="3288871">
                    <a:moveTo>
                      <a:pt x="2686186" y="2868123"/>
                    </a:moveTo>
                    <a:cubicBezTo>
                      <a:pt x="2698176" y="2868616"/>
                      <a:pt x="2708366" y="2870183"/>
                      <a:pt x="2714993" y="2873497"/>
                    </a:cubicBezTo>
                    <a:cubicBezTo>
                      <a:pt x="2739969" y="2885864"/>
                      <a:pt x="2731235" y="2911506"/>
                      <a:pt x="2730622" y="2937865"/>
                    </a:cubicBezTo>
                    <a:cubicBezTo>
                      <a:pt x="2730469" y="2944677"/>
                      <a:pt x="2729703" y="2953463"/>
                      <a:pt x="2729244" y="2962965"/>
                    </a:cubicBezTo>
                    <a:cubicBezTo>
                      <a:pt x="2703654" y="2950405"/>
                      <a:pt x="2630563" y="2962772"/>
                      <a:pt x="2598385" y="2964397"/>
                    </a:cubicBezTo>
                    <a:cubicBezTo>
                      <a:pt x="2598232" y="2964397"/>
                      <a:pt x="2597772" y="2964397"/>
                      <a:pt x="2597619" y="2964397"/>
                    </a:cubicBezTo>
                    <a:cubicBezTo>
                      <a:pt x="2595474" y="2964571"/>
                      <a:pt x="2593482" y="2964571"/>
                      <a:pt x="2591796" y="2964571"/>
                    </a:cubicBezTo>
                    <a:cubicBezTo>
                      <a:pt x="2559159" y="2964397"/>
                      <a:pt x="2547513" y="2964397"/>
                      <a:pt x="2521005" y="2977480"/>
                    </a:cubicBezTo>
                    <a:cubicBezTo>
                      <a:pt x="2475037" y="2999871"/>
                      <a:pt x="2507980" y="2995574"/>
                      <a:pt x="2492198" y="3033931"/>
                    </a:cubicBezTo>
                    <a:cubicBezTo>
                      <a:pt x="2480246" y="3063522"/>
                      <a:pt x="2434890" y="3049530"/>
                      <a:pt x="2405163" y="3049704"/>
                    </a:cubicBezTo>
                    <a:cubicBezTo>
                      <a:pt x="2389535" y="3049897"/>
                      <a:pt x="2364864" y="3054368"/>
                      <a:pt x="2350154" y="3050962"/>
                    </a:cubicBezTo>
                    <a:cubicBezTo>
                      <a:pt x="2301121" y="3039679"/>
                      <a:pt x="2339888" y="3044517"/>
                      <a:pt x="2321654" y="3014927"/>
                    </a:cubicBezTo>
                    <a:cubicBezTo>
                      <a:pt x="2301580" y="2982666"/>
                      <a:pt x="2296371" y="3007051"/>
                      <a:pt x="2270936" y="3020501"/>
                    </a:cubicBezTo>
                    <a:cubicBezTo>
                      <a:pt x="2239216" y="3037163"/>
                      <a:pt x="2211023" y="3031958"/>
                      <a:pt x="2176546" y="3032693"/>
                    </a:cubicBezTo>
                    <a:cubicBezTo>
                      <a:pt x="2159997" y="3033041"/>
                      <a:pt x="2145747" y="3029287"/>
                      <a:pt x="2129351" y="3035731"/>
                    </a:cubicBezTo>
                    <a:cubicBezTo>
                      <a:pt x="2109278" y="3043627"/>
                      <a:pt x="2103455" y="3063154"/>
                      <a:pt x="2083689" y="3068186"/>
                    </a:cubicBezTo>
                    <a:cubicBezTo>
                      <a:pt x="2056720" y="3074804"/>
                      <a:pt x="1998953" y="3073372"/>
                      <a:pt x="1971525" y="3067470"/>
                    </a:cubicBezTo>
                    <a:cubicBezTo>
                      <a:pt x="1961259" y="3065302"/>
                      <a:pt x="1950073" y="3055084"/>
                      <a:pt x="1943791" y="3053652"/>
                    </a:cubicBezTo>
                    <a:cubicBezTo>
                      <a:pt x="1917896" y="3047382"/>
                      <a:pt x="1893685" y="3049897"/>
                      <a:pt x="1866410" y="3049530"/>
                    </a:cubicBezTo>
                    <a:cubicBezTo>
                      <a:pt x="1846031" y="3049356"/>
                      <a:pt x="1813853" y="3043627"/>
                      <a:pt x="1795312" y="3052413"/>
                    </a:cubicBezTo>
                    <a:cubicBezTo>
                      <a:pt x="1770029" y="3064412"/>
                      <a:pt x="1774626" y="3086106"/>
                      <a:pt x="1757005" y="3098473"/>
                    </a:cubicBezTo>
                    <a:cubicBezTo>
                      <a:pt x="1723907" y="3121773"/>
                      <a:pt x="1647292" y="3094893"/>
                      <a:pt x="1608219" y="3104743"/>
                    </a:cubicBezTo>
                    <a:cubicBezTo>
                      <a:pt x="1574049" y="3113355"/>
                      <a:pt x="1564702" y="3143642"/>
                      <a:pt x="1539419" y="3165511"/>
                    </a:cubicBezTo>
                    <a:cubicBezTo>
                      <a:pt x="1528234" y="3175013"/>
                      <a:pt x="1505862" y="3173387"/>
                      <a:pt x="1496515" y="3185231"/>
                    </a:cubicBezTo>
                    <a:cubicBezTo>
                      <a:pt x="1485023" y="3199746"/>
                      <a:pt x="1493297" y="3201720"/>
                      <a:pt x="1487934" y="3219466"/>
                    </a:cubicBezTo>
                    <a:cubicBezTo>
                      <a:pt x="1475829" y="3259797"/>
                      <a:pt x="1474910" y="3269299"/>
                      <a:pt x="1433078" y="3271273"/>
                    </a:cubicBezTo>
                    <a:cubicBezTo>
                      <a:pt x="1405191" y="3272531"/>
                      <a:pt x="1361520" y="3278260"/>
                      <a:pt x="1334399" y="3267867"/>
                    </a:cubicBezTo>
                    <a:cubicBezTo>
                      <a:pt x="1282914" y="3248321"/>
                      <a:pt x="1243994" y="3192217"/>
                      <a:pt x="1188372" y="3175187"/>
                    </a:cubicBezTo>
                    <a:cubicBezTo>
                      <a:pt x="1147766" y="3162646"/>
                      <a:pt x="1105475" y="3185057"/>
                      <a:pt x="1060579" y="3186121"/>
                    </a:cubicBezTo>
                    <a:cubicBezTo>
                      <a:pt x="1032997" y="3186837"/>
                      <a:pt x="1005262" y="3185773"/>
                      <a:pt x="977528" y="3185773"/>
                    </a:cubicBezTo>
                    <a:cubicBezTo>
                      <a:pt x="946423" y="3185773"/>
                      <a:pt x="911793" y="3192043"/>
                      <a:pt x="883292" y="3177877"/>
                    </a:cubicBezTo>
                    <a:cubicBezTo>
                      <a:pt x="872720" y="3172671"/>
                      <a:pt x="864139" y="3159240"/>
                      <a:pt x="855098" y="3155118"/>
                    </a:cubicBezTo>
                    <a:cubicBezTo>
                      <a:pt x="829969" y="3143468"/>
                      <a:pt x="793807" y="3151712"/>
                      <a:pt x="766532" y="3151712"/>
                    </a:cubicBezTo>
                    <a:cubicBezTo>
                      <a:pt x="743394" y="3151886"/>
                      <a:pt x="678731" y="3140062"/>
                      <a:pt x="658352" y="3153493"/>
                    </a:cubicBezTo>
                    <a:cubicBezTo>
                      <a:pt x="621883" y="3177703"/>
                      <a:pt x="638432" y="3243309"/>
                      <a:pt x="586488" y="3255675"/>
                    </a:cubicBezTo>
                    <a:cubicBezTo>
                      <a:pt x="560745" y="3261771"/>
                      <a:pt x="523204" y="3252985"/>
                      <a:pt x="500679" y="3241335"/>
                    </a:cubicBezTo>
                    <a:cubicBezTo>
                      <a:pt x="494704" y="3238277"/>
                      <a:pt x="487042" y="3225910"/>
                      <a:pt x="481066" y="3223414"/>
                    </a:cubicBezTo>
                    <a:cubicBezTo>
                      <a:pt x="454404" y="3211938"/>
                      <a:pt x="430960" y="3215692"/>
                      <a:pt x="410581" y="3189702"/>
                    </a:cubicBezTo>
                    <a:cubicBezTo>
                      <a:pt x="405677" y="3183605"/>
                      <a:pt x="405065" y="3173755"/>
                      <a:pt x="401233" y="3169091"/>
                    </a:cubicBezTo>
                    <a:cubicBezTo>
                      <a:pt x="380548" y="3144532"/>
                      <a:pt x="337950" y="3115135"/>
                      <a:pt x="299030" y="3120167"/>
                    </a:cubicBezTo>
                    <a:cubicBezTo>
                      <a:pt x="272368" y="3123573"/>
                      <a:pt x="240650" y="3142036"/>
                      <a:pt x="212149" y="3152060"/>
                    </a:cubicBezTo>
                    <a:cubicBezTo>
                      <a:pt x="185334" y="3161563"/>
                      <a:pt x="160358" y="3169807"/>
                      <a:pt x="131244" y="3164795"/>
                    </a:cubicBezTo>
                    <a:cubicBezTo>
                      <a:pt x="126647" y="3164079"/>
                      <a:pt x="118373" y="3152602"/>
                      <a:pt x="111324" y="3150803"/>
                    </a:cubicBezTo>
                    <a:cubicBezTo>
                      <a:pt x="92018" y="3146158"/>
                      <a:pt x="62904" y="3151519"/>
                      <a:pt x="42831" y="3151712"/>
                    </a:cubicBezTo>
                    <a:lnTo>
                      <a:pt x="0" y="3148604"/>
                    </a:lnTo>
                    <a:lnTo>
                      <a:pt x="21288" y="3047727"/>
                    </a:lnTo>
                    <a:lnTo>
                      <a:pt x="40073" y="3048988"/>
                    </a:lnTo>
                    <a:cubicBezTo>
                      <a:pt x="59839" y="3048814"/>
                      <a:pt x="88953" y="3043801"/>
                      <a:pt x="108107" y="3048098"/>
                    </a:cubicBezTo>
                    <a:cubicBezTo>
                      <a:pt x="115155" y="3049704"/>
                      <a:pt x="123429" y="3060464"/>
                      <a:pt x="127873" y="3061180"/>
                    </a:cubicBezTo>
                    <a:cubicBezTo>
                      <a:pt x="156680" y="3065844"/>
                      <a:pt x="181810" y="3058142"/>
                      <a:pt x="208318" y="3049356"/>
                    </a:cubicBezTo>
                    <a:cubicBezTo>
                      <a:pt x="236666" y="3040028"/>
                      <a:pt x="268231" y="3022823"/>
                      <a:pt x="294893" y="3019591"/>
                    </a:cubicBezTo>
                    <a:cubicBezTo>
                      <a:pt x="333506" y="3014753"/>
                      <a:pt x="375951" y="3042176"/>
                      <a:pt x="396484" y="3065128"/>
                    </a:cubicBezTo>
                    <a:cubicBezTo>
                      <a:pt x="400468" y="3069424"/>
                      <a:pt x="401081" y="3078578"/>
                      <a:pt x="405831" y="3084307"/>
                    </a:cubicBezTo>
                    <a:cubicBezTo>
                      <a:pt x="426057" y="3108691"/>
                      <a:pt x="449348" y="3105091"/>
                      <a:pt x="476163" y="3115677"/>
                    </a:cubicBezTo>
                    <a:cubicBezTo>
                      <a:pt x="481986" y="3118000"/>
                      <a:pt x="489800" y="3129650"/>
                      <a:pt x="495470" y="3132340"/>
                    </a:cubicBezTo>
                    <a:cubicBezTo>
                      <a:pt x="517994" y="3143274"/>
                      <a:pt x="555229" y="3151519"/>
                      <a:pt x="580971" y="3145790"/>
                    </a:cubicBezTo>
                    <a:cubicBezTo>
                      <a:pt x="632609" y="3134314"/>
                      <a:pt x="616061" y="3073005"/>
                      <a:pt x="652529" y="3050420"/>
                    </a:cubicBezTo>
                    <a:cubicBezTo>
                      <a:pt x="672755" y="3037879"/>
                      <a:pt x="737265" y="3048814"/>
                      <a:pt x="760250" y="3048814"/>
                    </a:cubicBezTo>
                    <a:cubicBezTo>
                      <a:pt x="787524" y="3048640"/>
                      <a:pt x="823380" y="3041111"/>
                      <a:pt x="848356" y="3051871"/>
                    </a:cubicBezTo>
                    <a:cubicBezTo>
                      <a:pt x="857550" y="3055800"/>
                      <a:pt x="866131" y="3068166"/>
                      <a:pt x="876704" y="3073024"/>
                    </a:cubicBezTo>
                    <a:cubicBezTo>
                      <a:pt x="905051" y="3086106"/>
                      <a:pt x="939681" y="3080359"/>
                      <a:pt x="970480" y="3080359"/>
                    </a:cubicBezTo>
                    <a:cubicBezTo>
                      <a:pt x="998061" y="3080359"/>
                      <a:pt x="1025642" y="3081268"/>
                      <a:pt x="1053224" y="3080726"/>
                    </a:cubicBezTo>
                    <a:cubicBezTo>
                      <a:pt x="1097966" y="3079836"/>
                      <a:pt x="1139798" y="3058858"/>
                      <a:pt x="1180557" y="3070508"/>
                    </a:cubicBezTo>
                    <a:cubicBezTo>
                      <a:pt x="1235719" y="3086455"/>
                      <a:pt x="1274486" y="3138630"/>
                      <a:pt x="1325664" y="3156899"/>
                    </a:cubicBezTo>
                    <a:cubicBezTo>
                      <a:pt x="1352786" y="3166401"/>
                      <a:pt x="1396150" y="3161214"/>
                      <a:pt x="1423885" y="3159956"/>
                    </a:cubicBezTo>
                    <a:cubicBezTo>
                      <a:pt x="1465563" y="3158157"/>
                      <a:pt x="1466482" y="3149370"/>
                      <a:pt x="1478587" y="3111729"/>
                    </a:cubicBezTo>
                    <a:cubicBezTo>
                      <a:pt x="1483950" y="3095067"/>
                      <a:pt x="1475983" y="3093460"/>
                      <a:pt x="1487168" y="3079836"/>
                    </a:cubicBezTo>
                    <a:cubicBezTo>
                      <a:pt x="1496362" y="3068902"/>
                      <a:pt x="1518887" y="3070508"/>
                      <a:pt x="1529919" y="3061548"/>
                    </a:cubicBezTo>
                    <a:cubicBezTo>
                      <a:pt x="1555202" y="3041286"/>
                      <a:pt x="1564242" y="3012973"/>
                      <a:pt x="1598412" y="3004902"/>
                    </a:cubicBezTo>
                    <a:cubicBezTo>
                      <a:pt x="1637026" y="2995574"/>
                      <a:pt x="1713488" y="3020849"/>
                      <a:pt x="1746432" y="2998980"/>
                    </a:cubicBezTo>
                    <a:cubicBezTo>
                      <a:pt x="1764053" y="2987330"/>
                      <a:pt x="1759456" y="2967261"/>
                      <a:pt x="1784586" y="2956153"/>
                    </a:cubicBezTo>
                    <a:cubicBezTo>
                      <a:pt x="1803127" y="2948083"/>
                      <a:pt x="1835151" y="2953463"/>
                      <a:pt x="1855224" y="2953637"/>
                    </a:cubicBezTo>
                    <a:cubicBezTo>
                      <a:pt x="1882499" y="2953811"/>
                      <a:pt x="1906709" y="2951663"/>
                      <a:pt x="1932298" y="2957392"/>
                    </a:cubicBezTo>
                    <a:cubicBezTo>
                      <a:pt x="1938581" y="2958824"/>
                      <a:pt x="1949613" y="2968152"/>
                      <a:pt x="1959880" y="2970300"/>
                    </a:cubicBezTo>
                    <a:cubicBezTo>
                      <a:pt x="1987154" y="2975854"/>
                      <a:pt x="2044615" y="2977112"/>
                      <a:pt x="2071584" y="2970842"/>
                    </a:cubicBezTo>
                    <a:cubicBezTo>
                      <a:pt x="2091350" y="2966371"/>
                      <a:pt x="2096866" y="2947909"/>
                      <a:pt x="2116939" y="2940729"/>
                    </a:cubicBezTo>
                    <a:cubicBezTo>
                      <a:pt x="2133335" y="2934807"/>
                      <a:pt x="2147585" y="2938213"/>
                      <a:pt x="2163981" y="2937865"/>
                    </a:cubicBezTo>
                    <a:cubicBezTo>
                      <a:pt x="2198304" y="2937323"/>
                      <a:pt x="2226499" y="2941987"/>
                      <a:pt x="2257757" y="2926563"/>
                    </a:cubicBezTo>
                    <a:cubicBezTo>
                      <a:pt x="2283040" y="2914022"/>
                      <a:pt x="2288250" y="2891244"/>
                      <a:pt x="2308169" y="2921376"/>
                    </a:cubicBezTo>
                    <a:cubicBezTo>
                      <a:pt x="2326404" y="2948799"/>
                      <a:pt x="2287790" y="2944309"/>
                      <a:pt x="2336517" y="2954895"/>
                    </a:cubicBezTo>
                    <a:cubicBezTo>
                      <a:pt x="2351227" y="2958108"/>
                      <a:pt x="2375744" y="2953985"/>
                      <a:pt x="2391374" y="2953811"/>
                    </a:cubicBezTo>
                    <a:cubicBezTo>
                      <a:pt x="2420946" y="2953637"/>
                      <a:pt x="2466149" y="2966545"/>
                      <a:pt x="2478100" y="2939123"/>
                    </a:cubicBezTo>
                    <a:cubicBezTo>
                      <a:pt x="2493730" y="2903436"/>
                      <a:pt x="2460939" y="2907558"/>
                      <a:pt x="2506601" y="2886599"/>
                    </a:cubicBezTo>
                    <a:cubicBezTo>
                      <a:pt x="2533111" y="2874407"/>
                      <a:pt x="2544603" y="2874407"/>
                      <a:pt x="2577240" y="2874581"/>
                    </a:cubicBezTo>
                    <a:cubicBezTo>
                      <a:pt x="2598041" y="2874843"/>
                      <a:pt x="2650215" y="2866645"/>
                      <a:pt x="2686186" y="2868123"/>
                    </a:cubicBezTo>
                    <a:close/>
                    <a:moveTo>
                      <a:pt x="3850611" y="2796620"/>
                    </a:moveTo>
                    <a:cubicBezTo>
                      <a:pt x="3866593" y="2794329"/>
                      <a:pt x="3884863" y="2802586"/>
                      <a:pt x="3907109" y="2827770"/>
                    </a:cubicBezTo>
                    <a:cubicBezTo>
                      <a:pt x="3938574" y="2863069"/>
                      <a:pt x="3945340" y="2900893"/>
                      <a:pt x="4003196" y="2908255"/>
                    </a:cubicBezTo>
                    <a:cubicBezTo>
                      <a:pt x="4046165" y="2913624"/>
                      <a:pt x="4095224" y="2907165"/>
                      <a:pt x="4138869" y="2907165"/>
                    </a:cubicBezTo>
                    <a:cubicBezTo>
                      <a:pt x="4175071" y="2907165"/>
                      <a:pt x="4211273" y="2906634"/>
                      <a:pt x="4247475" y="2907006"/>
                    </a:cubicBezTo>
                    <a:cubicBezTo>
                      <a:pt x="4269806" y="2907165"/>
                      <a:pt x="4287061" y="2905730"/>
                      <a:pt x="4307699" y="2915777"/>
                    </a:cubicBezTo>
                    <a:cubicBezTo>
                      <a:pt x="4326985" y="2925453"/>
                      <a:pt x="4334428" y="2945547"/>
                      <a:pt x="4350668" y="2953947"/>
                    </a:cubicBezTo>
                    <a:cubicBezTo>
                      <a:pt x="4364540" y="2961123"/>
                      <a:pt x="4408185" y="2963808"/>
                      <a:pt x="4424764" y="2967051"/>
                    </a:cubicBezTo>
                    <a:cubicBezTo>
                      <a:pt x="4454538" y="2972792"/>
                      <a:pt x="4484650" y="2970639"/>
                      <a:pt x="4515100" y="2970453"/>
                    </a:cubicBezTo>
                    <a:cubicBezTo>
                      <a:pt x="4569234" y="2970081"/>
                      <a:pt x="4611864" y="2966147"/>
                      <a:pt x="4660923" y="2993578"/>
                    </a:cubicBezTo>
                    <a:cubicBezTo>
                      <a:pt x="4707952" y="3019733"/>
                      <a:pt x="4740094" y="3061862"/>
                      <a:pt x="4776973" y="3098064"/>
                    </a:cubicBezTo>
                    <a:cubicBezTo>
                      <a:pt x="4801333" y="3121747"/>
                      <a:pt x="4827385" y="3147902"/>
                      <a:pt x="4865955" y="3145404"/>
                    </a:cubicBezTo>
                    <a:cubicBezTo>
                      <a:pt x="4896744" y="3143437"/>
                      <a:pt x="4915352" y="3125867"/>
                      <a:pt x="4942758" y="3115102"/>
                    </a:cubicBezTo>
                    <a:cubicBezTo>
                      <a:pt x="4977945" y="3101307"/>
                      <a:pt x="5008057" y="3072627"/>
                      <a:pt x="5041891" y="3064733"/>
                    </a:cubicBezTo>
                    <a:cubicBezTo>
                      <a:pt x="5066251" y="3059178"/>
                      <a:pt x="5095686" y="3071724"/>
                      <a:pt x="5120046" y="3066700"/>
                    </a:cubicBezTo>
                    <a:cubicBezTo>
                      <a:pt x="5142377" y="3062048"/>
                      <a:pt x="5150835" y="3046260"/>
                      <a:pt x="5170120" y="3036957"/>
                    </a:cubicBezTo>
                    <a:cubicBezTo>
                      <a:pt x="5204969" y="3020105"/>
                      <a:pt x="5266546" y="3004874"/>
                      <a:pt x="5305117" y="3001100"/>
                    </a:cubicBezTo>
                    <a:cubicBezTo>
                      <a:pt x="5345717" y="2996980"/>
                      <a:pt x="5375491" y="3014177"/>
                      <a:pt x="5412031" y="3025128"/>
                    </a:cubicBezTo>
                    <a:cubicBezTo>
                      <a:pt x="5440790" y="3033714"/>
                      <a:pt x="5467857" y="3030312"/>
                      <a:pt x="5497969" y="3019919"/>
                    </a:cubicBezTo>
                    <a:cubicBezTo>
                      <a:pt x="5527404" y="3009712"/>
                      <a:pt x="5532817" y="2992142"/>
                      <a:pt x="5558531" y="2977630"/>
                    </a:cubicBezTo>
                    <a:cubicBezTo>
                      <a:pt x="5584245" y="2963276"/>
                      <a:pt x="5645145" y="2964526"/>
                      <a:pt x="5676611" y="2968832"/>
                    </a:cubicBezTo>
                    <a:cubicBezTo>
                      <a:pt x="5730068" y="2976194"/>
                      <a:pt x="5775405" y="3021008"/>
                      <a:pt x="5800780" y="3063829"/>
                    </a:cubicBezTo>
                    <a:cubicBezTo>
                      <a:pt x="5851193" y="3036239"/>
                      <a:pt x="5893823" y="3026723"/>
                      <a:pt x="5929687" y="2976354"/>
                    </a:cubicBezTo>
                    <a:cubicBezTo>
                      <a:pt x="5935438" y="2968300"/>
                      <a:pt x="5937130" y="2958625"/>
                      <a:pt x="5943559" y="2950199"/>
                    </a:cubicBezTo>
                    <a:cubicBezTo>
                      <a:pt x="5952355" y="2938902"/>
                      <a:pt x="5971641" y="2939434"/>
                      <a:pt x="5975701" y="2923672"/>
                    </a:cubicBezTo>
                    <a:cubicBezTo>
                      <a:pt x="5981114" y="2902168"/>
                      <a:pt x="5961152" y="2871681"/>
                      <a:pt x="5967581" y="2845340"/>
                    </a:cubicBezTo>
                    <a:cubicBezTo>
                      <a:pt x="6012918" y="2845499"/>
                      <a:pt x="6054871" y="2879575"/>
                      <a:pt x="6098178" y="2888533"/>
                    </a:cubicBezTo>
                    <a:cubicBezTo>
                      <a:pt x="6132012" y="2895709"/>
                      <a:pt x="6166184" y="2891935"/>
                      <a:pt x="6201033" y="2899112"/>
                    </a:cubicBezTo>
                    <a:cubicBezTo>
                      <a:pt x="6232498" y="2905571"/>
                      <a:pt x="6254152" y="2911844"/>
                      <a:pt x="6278512" y="2930822"/>
                    </a:cubicBezTo>
                    <a:cubicBezTo>
                      <a:pt x="6304902" y="2951262"/>
                      <a:pt x="6301857" y="2948391"/>
                      <a:pt x="6304902" y="2984062"/>
                    </a:cubicBezTo>
                    <a:cubicBezTo>
                      <a:pt x="6332646" y="2995359"/>
                      <a:pt x="6379675" y="2986215"/>
                      <a:pt x="6410125" y="2986215"/>
                    </a:cubicBezTo>
                    <a:cubicBezTo>
                      <a:pt x="6437869" y="2986215"/>
                      <a:pt x="6476778" y="2991770"/>
                      <a:pt x="6504860" y="2983530"/>
                    </a:cubicBezTo>
                    <a:cubicBezTo>
                      <a:pt x="6504860" y="2917213"/>
                      <a:pt x="6585384" y="2942677"/>
                      <a:pt x="6625984" y="2954664"/>
                    </a:cubicBezTo>
                    <a:cubicBezTo>
                      <a:pt x="6652374" y="2962373"/>
                      <a:pt x="6681472" y="2974759"/>
                      <a:pt x="6709892" y="2971888"/>
                    </a:cubicBezTo>
                    <a:cubicBezTo>
                      <a:pt x="6738650" y="2969018"/>
                      <a:pt x="6755229" y="2948232"/>
                      <a:pt x="6781619" y="2941401"/>
                    </a:cubicBezTo>
                    <a:cubicBezTo>
                      <a:pt x="6822220" y="2930662"/>
                      <a:pt x="6870940" y="2950544"/>
                      <a:pt x="6909510" y="2935500"/>
                    </a:cubicBezTo>
                    <a:cubicBezTo>
                      <a:pt x="6952818" y="2918462"/>
                      <a:pt x="6946728" y="2900733"/>
                      <a:pt x="7001200" y="2918648"/>
                    </a:cubicBezTo>
                    <a:cubicBezTo>
                      <a:pt x="7073942" y="2942491"/>
                      <a:pt x="7136873" y="2970267"/>
                      <a:pt x="7200480" y="3006124"/>
                    </a:cubicBezTo>
                    <a:cubicBezTo>
                      <a:pt x="7233299" y="3024597"/>
                      <a:pt x="7260028" y="3044851"/>
                      <a:pt x="7289124" y="3068667"/>
                    </a:cubicBezTo>
                    <a:cubicBezTo>
                      <a:pt x="7320928" y="3094848"/>
                      <a:pt x="7341228" y="3116538"/>
                      <a:pt x="7366266" y="3145404"/>
                    </a:cubicBezTo>
                    <a:cubicBezTo>
                      <a:pt x="7376077" y="3157046"/>
                      <a:pt x="7380476" y="3162256"/>
                      <a:pt x="7395024" y="3169246"/>
                    </a:cubicBezTo>
                    <a:cubicBezTo>
                      <a:pt x="7434610" y="3188225"/>
                      <a:pt x="7471826" y="3167811"/>
                      <a:pt x="7506676" y="3148806"/>
                    </a:cubicBezTo>
                    <a:cubicBezTo>
                      <a:pt x="7534419" y="3133576"/>
                      <a:pt x="7538479" y="3130333"/>
                      <a:pt x="7573328" y="3129270"/>
                    </a:cubicBezTo>
                    <a:cubicBezTo>
                      <a:pt x="7612913" y="3128180"/>
                      <a:pt x="7623740" y="3108484"/>
                      <a:pt x="7658250" y="3092509"/>
                    </a:cubicBezTo>
                    <a:cubicBezTo>
                      <a:pt x="7688700" y="3078183"/>
                      <a:pt x="7716782" y="3081399"/>
                      <a:pt x="7750278" y="3081399"/>
                    </a:cubicBezTo>
                    <a:cubicBezTo>
                      <a:pt x="7830126" y="3081771"/>
                      <a:pt x="7930950" y="3063298"/>
                      <a:pt x="7995910" y="3014895"/>
                    </a:cubicBezTo>
                    <a:cubicBezTo>
                      <a:pt x="8020609" y="2996608"/>
                      <a:pt x="8032451" y="2958093"/>
                      <a:pt x="8063578" y="2952883"/>
                    </a:cubicBezTo>
                    <a:cubicBezTo>
                      <a:pt x="8100118" y="2946797"/>
                      <a:pt x="8150530" y="2991239"/>
                      <a:pt x="8184026" y="3006841"/>
                    </a:cubicBezTo>
                    <a:cubicBezTo>
                      <a:pt x="8225642" y="3026006"/>
                      <a:pt x="8232070" y="3028876"/>
                      <a:pt x="8271655" y="3006124"/>
                    </a:cubicBezTo>
                    <a:cubicBezTo>
                      <a:pt x="8277407" y="3002907"/>
                      <a:pt x="8283158" y="3000568"/>
                      <a:pt x="8288910" y="2998229"/>
                    </a:cubicBezTo>
                    <a:lnTo>
                      <a:pt x="8285188" y="3065637"/>
                    </a:lnTo>
                    <a:cubicBezTo>
                      <a:pt x="8295339" y="3031029"/>
                      <a:pt x="8439470" y="3010961"/>
                      <a:pt x="8469244" y="3020450"/>
                    </a:cubicBezTo>
                    <a:cubicBezTo>
                      <a:pt x="8472966" y="3063670"/>
                      <a:pt x="8481086" y="3075657"/>
                      <a:pt x="8530483" y="3082116"/>
                    </a:cubicBezTo>
                    <a:cubicBezTo>
                      <a:pt x="8575144" y="3088044"/>
                      <a:pt x="8640781" y="3089293"/>
                      <a:pt x="8684088" y="3080149"/>
                    </a:cubicBezTo>
                    <a:cubicBezTo>
                      <a:pt x="8700328" y="3076561"/>
                      <a:pt x="8716230" y="3071006"/>
                      <a:pt x="8731455" y="3065265"/>
                    </a:cubicBezTo>
                    <a:cubicBezTo>
                      <a:pt x="8752094" y="3063670"/>
                      <a:pt x="8773748" y="3060799"/>
                      <a:pt x="8792356" y="3064387"/>
                    </a:cubicBezTo>
                    <a:cubicBezTo>
                      <a:pt x="8827881" y="3071378"/>
                      <a:pt x="8837693" y="3095912"/>
                      <a:pt x="8876940" y="3097533"/>
                    </a:cubicBezTo>
                    <a:cubicBezTo>
                      <a:pt x="8908406" y="3098782"/>
                      <a:pt x="8947652" y="3102557"/>
                      <a:pt x="8978441" y="3094131"/>
                    </a:cubicBezTo>
                    <a:cubicBezTo>
                      <a:pt x="9002463" y="3087512"/>
                      <a:pt x="9023102" y="3066886"/>
                      <a:pt x="9044417" y="3056307"/>
                    </a:cubicBezTo>
                    <a:cubicBezTo>
                      <a:pt x="9050846" y="3054340"/>
                      <a:pt x="9057274" y="3052373"/>
                      <a:pt x="9063702" y="3050220"/>
                    </a:cubicBezTo>
                    <a:cubicBezTo>
                      <a:pt x="9065056" y="3049848"/>
                      <a:pt x="9066409" y="3049130"/>
                      <a:pt x="9067424" y="3048785"/>
                    </a:cubicBezTo>
                    <a:cubicBezTo>
                      <a:pt x="9107686" y="3042326"/>
                      <a:pt x="9154038" y="3056493"/>
                      <a:pt x="9191932" y="3062048"/>
                    </a:cubicBezTo>
                    <a:cubicBezTo>
                      <a:pt x="9214938" y="3065265"/>
                      <a:pt x="9235239" y="3065451"/>
                      <a:pt x="9254862" y="3072255"/>
                    </a:cubicBezTo>
                    <a:cubicBezTo>
                      <a:pt x="9256554" y="3076747"/>
                      <a:pt x="9257908" y="3081399"/>
                      <a:pt x="9261291" y="3085173"/>
                    </a:cubicBezTo>
                    <a:cubicBezTo>
                      <a:pt x="9281591" y="3109547"/>
                      <a:pt x="9304936" y="3105959"/>
                      <a:pt x="9331665" y="3116538"/>
                    </a:cubicBezTo>
                    <a:cubicBezTo>
                      <a:pt x="9337755" y="3118877"/>
                      <a:pt x="9345198" y="3130519"/>
                      <a:pt x="9350950" y="3133204"/>
                    </a:cubicBezTo>
                    <a:cubicBezTo>
                      <a:pt x="9373618" y="3144155"/>
                      <a:pt x="9410836" y="3152394"/>
                      <a:pt x="9436550" y="3146653"/>
                    </a:cubicBezTo>
                    <a:cubicBezTo>
                      <a:pt x="9439256" y="3146122"/>
                      <a:pt x="9441286" y="3144872"/>
                      <a:pt x="9443654" y="3143969"/>
                    </a:cubicBezTo>
                    <a:cubicBezTo>
                      <a:pt x="9451436" y="3144155"/>
                      <a:pt x="9459894" y="3143596"/>
                      <a:pt x="9469706" y="3141284"/>
                    </a:cubicBezTo>
                    <a:cubicBezTo>
                      <a:pt x="9526547" y="3127648"/>
                      <a:pt x="9544818" y="3089293"/>
                      <a:pt x="9561734" y="3046100"/>
                    </a:cubicBezTo>
                    <a:cubicBezTo>
                      <a:pt x="9582711" y="3047349"/>
                      <a:pt x="9604364" y="3049848"/>
                      <a:pt x="9615530" y="3049848"/>
                    </a:cubicBezTo>
                    <a:cubicBezTo>
                      <a:pt x="9642596" y="3049689"/>
                      <a:pt x="9678798" y="3042140"/>
                      <a:pt x="9703836" y="3052905"/>
                    </a:cubicBezTo>
                    <a:cubicBezTo>
                      <a:pt x="9713309" y="3056839"/>
                      <a:pt x="9721429" y="3069225"/>
                      <a:pt x="9732256" y="3074063"/>
                    </a:cubicBezTo>
                    <a:cubicBezTo>
                      <a:pt x="9760338" y="3087140"/>
                      <a:pt x="9795186" y="3081399"/>
                      <a:pt x="9825976" y="3081399"/>
                    </a:cubicBezTo>
                    <a:cubicBezTo>
                      <a:pt x="9853380" y="3081399"/>
                      <a:pt x="9881124" y="3082302"/>
                      <a:pt x="9908868" y="3081771"/>
                    </a:cubicBezTo>
                    <a:cubicBezTo>
                      <a:pt x="9953190" y="3080867"/>
                      <a:pt x="9995144" y="3059895"/>
                      <a:pt x="10036082" y="3071537"/>
                    </a:cubicBezTo>
                    <a:cubicBezTo>
                      <a:pt x="10039804" y="3072627"/>
                      <a:pt x="10043188" y="3074249"/>
                      <a:pt x="10046571" y="3076375"/>
                    </a:cubicBezTo>
                    <a:lnTo>
                      <a:pt x="10046571" y="3173712"/>
                    </a:lnTo>
                    <a:cubicBezTo>
                      <a:pt x="10017812" y="3176396"/>
                      <a:pt x="9988038" y="3186975"/>
                      <a:pt x="9957250" y="3187693"/>
                    </a:cubicBezTo>
                    <a:cubicBezTo>
                      <a:pt x="9929506" y="3188411"/>
                      <a:pt x="9901763" y="3187347"/>
                      <a:pt x="9874019" y="3187347"/>
                    </a:cubicBezTo>
                    <a:cubicBezTo>
                      <a:pt x="9842892" y="3187347"/>
                      <a:pt x="9808382" y="3193620"/>
                      <a:pt x="9779962" y="3179453"/>
                    </a:cubicBezTo>
                    <a:cubicBezTo>
                      <a:pt x="9769134" y="3174243"/>
                      <a:pt x="9760676" y="3160820"/>
                      <a:pt x="9751541" y="3156700"/>
                    </a:cubicBezTo>
                    <a:cubicBezTo>
                      <a:pt x="9726504" y="3145032"/>
                      <a:pt x="9690302" y="3153298"/>
                      <a:pt x="9662897" y="3153298"/>
                    </a:cubicBezTo>
                    <a:cubicBezTo>
                      <a:pt x="9651732" y="3153298"/>
                      <a:pt x="9630078" y="3150428"/>
                      <a:pt x="9608763" y="3149152"/>
                    </a:cubicBezTo>
                    <a:cubicBezTo>
                      <a:pt x="9591846" y="3195401"/>
                      <a:pt x="9573576" y="3236627"/>
                      <a:pt x="9516397" y="3251326"/>
                    </a:cubicBezTo>
                    <a:cubicBezTo>
                      <a:pt x="9506585" y="3253851"/>
                      <a:pt x="9497788" y="3254383"/>
                      <a:pt x="9490006" y="3254197"/>
                    </a:cubicBezTo>
                    <a:cubicBezTo>
                      <a:pt x="9487638" y="3255100"/>
                      <a:pt x="9485608" y="3256350"/>
                      <a:pt x="9482902" y="3257067"/>
                    </a:cubicBezTo>
                    <a:cubicBezTo>
                      <a:pt x="9457188" y="3263154"/>
                      <a:pt x="9419632" y="3254383"/>
                      <a:pt x="9397302" y="3242741"/>
                    </a:cubicBezTo>
                    <a:cubicBezTo>
                      <a:pt x="9391212" y="3239684"/>
                      <a:pt x="9383430" y="3227324"/>
                      <a:pt x="9377679" y="3224799"/>
                    </a:cubicBezTo>
                    <a:cubicBezTo>
                      <a:pt x="9350950" y="3213343"/>
                      <a:pt x="9327266" y="3217091"/>
                      <a:pt x="9306966" y="3191095"/>
                    </a:cubicBezTo>
                    <a:cubicBezTo>
                      <a:pt x="9303922" y="3187161"/>
                      <a:pt x="9302230" y="3181978"/>
                      <a:pt x="9300876" y="3177300"/>
                    </a:cubicBezTo>
                    <a:cubicBezTo>
                      <a:pt x="9280914" y="3169964"/>
                      <a:pt x="9260276" y="3169778"/>
                      <a:pt x="9237269" y="3166190"/>
                    </a:cubicBezTo>
                    <a:cubicBezTo>
                      <a:pt x="9199037" y="3160103"/>
                      <a:pt x="9152684" y="3145032"/>
                      <a:pt x="9112422" y="3151863"/>
                    </a:cubicBezTo>
                    <a:cubicBezTo>
                      <a:pt x="9111070" y="3152208"/>
                      <a:pt x="9109716" y="3152926"/>
                      <a:pt x="9108701" y="3153272"/>
                    </a:cubicBezTo>
                    <a:cubicBezTo>
                      <a:pt x="9102272" y="3155425"/>
                      <a:pt x="9095506" y="3157764"/>
                      <a:pt x="9089078" y="3159731"/>
                    </a:cubicBezTo>
                    <a:cubicBezTo>
                      <a:pt x="9081296" y="3164037"/>
                      <a:pt x="9073176" y="3169778"/>
                      <a:pt x="9065056" y="3175679"/>
                    </a:cubicBezTo>
                    <a:cubicBezTo>
                      <a:pt x="9051860" y="3185540"/>
                      <a:pt x="9037988" y="3195773"/>
                      <a:pt x="9022764" y="3200239"/>
                    </a:cubicBezTo>
                    <a:cubicBezTo>
                      <a:pt x="8991974" y="3209382"/>
                      <a:pt x="8952728" y="3205262"/>
                      <a:pt x="8920924" y="3204013"/>
                    </a:cubicBezTo>
                    <a:cubicBezTo>
                      <a:pt x="8881338" y="3202392"/>
                      <a:pt x="8871865" y="3175865"/>
                      <a:pt x="8836002" y="3168343"/>
                    </a:cubicBezTo>
                    <a:cubicBezTo>
                      <a:pt x="8817393" y="3164409"/>
                      <a:pt x="8795739" y="3167625"/>
                      <a:pt x="8775100" y="3169246"/>
                    </a:cubicBezTo>
                    <a:cubicBezTo>
                      <a:pt x="8759876" y="3175519"/>
                      <a:pt x="8743974" y="3181420"/>
                      <a:pt x="8727395" y="3185194"/>
                    </a:cubicBezTo>
                    <a:cubicBezTo>
                      <a:pt x="8684088" y="3194870"/>
                      <a:pt x="8618112" y="3193434"/>
                      <a:pt x="8573114" y="3187161"/>
                    </a:cubicBezTo>
                    <a:cubicBezTo>
                      <a:pt x="8523716" y="3180171"/>
                      <a:pt x="8515596" y="3167253"/>
                      <a:pt x="8511874" y="3121030"/>
                    </a:cubicBezTo>
                    <a:cubicBezTo>
                      <a:pt x="8481762" y="3110982"/>
                      <a:pt x="8336954" y="3132486"/>
                      <a:pt x="8326804" y="3169592"/>
                    </a:cubicBezTo>
                    <a:lnTo>
                      <a:pt x="8330526" y="3097187"/>
                    </a:lnTo>
                    <a:cubicBezTo>
                      <a:pt x="8324774" y="3099872"/>
                      <a:pt x="8319022" y="3102211"/>
                      <a:pt x="8313270" y="3105773"/>
                    </a:cubicBezTo>
                    <a:cubicBezTo>
                      <a:pt x="8273347" y="3129987"/>
                      <a:pt x="8266918" y="3127117"/>
                      <a:pt x="8225303" y="3106490"/>
                    </a:cubicBezTo>
                    <a:cubicBezTo>
                      <a:pt x="8191470" y="3089825"/>
                      <a:pt x="8141057" y="3042140"/>
                      <a:pt x="8104178" y="3048599"/>
                    </a:cubicBezTo>
                    <a:cubicBezTo>
                      <a:pt x="8073052" y="3053968"/>
                      <a:pt x="8061210" y="3095566"/>
                      <a:pt x="8036172" y="3115102"/>
                    </a:cubicBezTo>
                    <a:cubicBezTo>
                      <a:pt x="7971212" y="3166907"/>
                      <a:pt x="7869711" y="3186630"/>
                      <a:pt x="7789525" y="3186444"/>
                    </a:cubicBezTo>
                    <a:cubicBezTo>
                      <a:pt x="7756030" y="3186444"/>
                      <a:pt x="7727610" y="3183041"/>
                      <a:pt x="7696820" y="3198458"/>
                    </a:cubicBezTo>
                    <a:cubicBezTo>
                      <a:pt x="7662310" y="3215469"/>
                      <a:pt x="7651484" y="3236627"/>
                      <a:pt x="7611898" y="3237876"/>
                    </a:cubicBezTo>
                    <a:cubicBezTo>
                      <a:pt x="7576711" y="3238966"/>
                      <a:pt x="7572651" y="3242368"/>
                      <a:pt x="7544569" y="3258689"/>
                    </a:cubicBezTo>
                    <a:cubicBezTo>
                      <a:pt x="7509720" y="3279129"/>
                      <a:pt x="7472165" y="3301164"/>
                      <a:pt x="7432580" y="3280724"/>
                    </a:cubicBezTo>
                    <a:cubicBezTo>
                      <a:pt x="7418031" y="3273201"/>
                      <a:pt x="7413294" y="3267832"/>
                      <a:pt x="7403482" y="3255286"/>
                    </a:cubicBezTo>
                    <a:cubicBezTo>
                      <a:pt x="7378446" y="3224267"/>
                      <a:pt x="7358146" y="3200956"/>
                      <a:pt x="7326004" y="3172808"/>
                    </a:cubicBezTo>
                    <a:cubicBezTo>
                      <a:pt x="7296906" y="3146999"/>
                      <a:pt x="7270516" y="3125495"/>
                      <a:pt x="7237359" y="3105613"/>
                    </a:cubicBezTo>
                    <a:cubicBezTo>
                      <a:pt x="7173414" y="3067072"/>
                      <a:pt x="7110144" y="3037143"/>
                      <a:pt x="7037064" y="3011679"/>
                    </a:cubicBezTo>
                    <a:cubicBezTo>
                      <a:pt x="6982253" y="2992488"/>
                      <a:pt x="6988682" y="3011307"/>
                      <a:pt x="6945036" y="3029780"/>
                    </a:cubicBezTo>
                    <a:cubicBezTo>
                      <a:pt x="6906466" y="3045914"/>
                      <a:pt x="6857068" y="3024570"/>
                      <a:pt x="6816468" y="3036053"/>
                    </a:cubicBezTo>
                    <a:cubicBezTo>
                      <a:pt x="6789739" y="3043575"/>
                      <a:pt x="6772822" y="3065796"/>
                      <a:pt x="6744402" y="3068853"/>
                    </a:cubicBezTo>
                    <a:cubicBezTo>
                      <a:pt x="6715644" y="3071724"/>
                      <a:pt x="6686546" y="3058646"/>
                      <a:pt x="6659818" y="3050220"/>
                    </a:cubicBezTo>
                    <a:cubicBezTo>
                      <a:pt x="6619218" y="3037302"/>
                      <a:pt x="6538693" y="3010057"/>
                      <a:pt x="6538693" y="3081213"/>
                    </a:cubicBezTo>
                    <a:cubicBezTo>
                      <a:pt x="6510273" y="3090197"/>
                      <a:pt x="6471026" y="3084083"/>
                      <a:pt x="6443282" y="3084083"/>
                    </a:cubicBezTo>
                    <a:cubicBezTo>
                      <a:pt x="6412494" y="3084083"/>
                      <a:pt x="6365465" y="3093945"/>
                      <a:pt x="6337383" y="3081771"/>
                    </a:cubicBezTo>
                    <a:cubicBezTo>
                      <a:pt x="6334676" y="3043416"/>
                      <a:pt x="6337383" y="3046446"/>
                      <a:pt x="6310992" y="3024570"/>
                    </a:cubicBezTo>
                    <a:cubicBezTo>
                      <a:pt x="6295767" y="3011865"/>
                      <a:pt x="6281557" y="3004316"/>
                      <a:pt x="6265317" y="2998947"/>
                    </a:cubicBezTo>
                    <a:cubicBezTo>
                      <a:pt x="6255505" y="2995731"/>
                      <a:pt x="6245017" y="2993206"/>
                      <a:pt x="6233175" y="2990521"/>
                    </a:cubicBezTo>
                    <a:cubicBezTo>
                      <a:pt x="6228776" y="2989617"/>
                      <a:pt x="6224378" y="2988900"/>
                      <a:pt x="6219980" y="2988182"/>
                    </a:cubicBezTo>
                    <a:cubicBezTo>
                      <a:pt x="6189530" y="2983716"/>
                      <a:pt x="6159756" y="2985869"/>
                      <a:pt x="6129982" y="2979224"/>
                    </a:cubicBezTo>
                    <a:cubicBezTo>
                      <a:pt x="6086337" y="2969549"/>
                      <a:pt x="6044045" y="2932975"/>
                      <a:pt x="5998369" y="2932975"/>
                    </a:cubicBezTo>
                    <a:cubicBezTo>
                      <a:pt x="5991941" y="2961123"/>
                      <a:pt x="6011903" y="2993923"/>
                      <a:pt x="6006489" y="3017048"/>
                    </a:cubicBezTo>
                    <a:cubicBezTo>
                      <a:pt x="6002429" y="3034086"/>
                      <a:pt x="5983144" y="3033368"/>
                      <a:pt x="5974009" y="3045542"/>
                    </a:cubicBezTo>
                    <a:cubicBezTo>
                      <a:pt x="5967581" y="3054526"/>
                      <a:pt x="5966227" y="3064919"/>
                      <a:pt x="5960137" y="3073690"/>
                    </a:cubicBezTo>
                    <a:cubicBezTo>
                      <a:pt x="5923935" y="3127834"/>
                      <a:pt x="5881305" y="3138041"/>
                      <a:pt x="5830554" y="3167625"/>
                    </a:cubicBezTo>
                    <a:cubicBezTo>
                      <a:pt x="5805179" y="3121721"/>
                      <a:pt x="5759503" y="3073690"/>
                      <a:pt x="5705708" y="3065796"/>
                    </a:cubicBezTo>
                    <a:cubicBezTo>
                      <a:pt x="5674242" y="3061145"/>
                      <a:pt x="5613003" y="3059895"/>
                      <a:pt x="5587290" y="3075312"/>
                    </a:cubicBezTo>
                    <a:cubicBezTo>
                      <a:pt x="5561576" y="3090888"/>
                      <a:pt x="5555824" y="3109733"/>
                      <a:pt x="5526051" y="3120658"/>
                    </a:cubicBezTo>
                    <a:cubicBezTo>
                      <a:pt x="5495939" y="3131768"/>
                      <a:pt x="5468872" y="3135543"/>
                      <a:pt x="5439775" y="3126213"/>
                    </a:cubicBezTo>
                    <a:cubicBezTo>
                      <a:pt x="5403234" y="3114385"/>
                      <a:pt x="5373122" y="3096098"/>
                      <a:pt x="5332522" y="3100404"/>
                    </a:cubicBezTo>
                    <a:cubicBezTo>
                      <a:pt x="5293952" y="3104523"/>
                      <a:pt x="5232036" y="3120844"/>
                      <a:pt x="5197187" y="3138945"/>
                    </a:cubicBezTo>
                    <a:cubicBezTo>
                      <a:pt x="5177564" y="3148806"/>
                      <a:pt x="5169105" y="3165817"/>
                      <a:pt x="5146775" y="3170841"/>
                    </a:cubicBezTo>
                    <a:cubicBezTo>
                      <a:pt x="5122415" y="3176396"/>
                      <a:pt x="5092641" y="3162787"/>
                      <a:pt x="5068281" y="3168874"/>
                    </a:cubicBezTo>
                    <a:cubicBezTo>
                      <a:pt x="5034109" y="3177486"/>
                      <a:pt x="5003658" y="3208319"/>
                      <a:pt x="4968810" y="3223018"/>
                    </a:cubicBezTo>
                    <a:cubicBezTo>
                      <a:pt x="4941066" y="3234474"/>
                      <a:pt x="4922458" y="3253293"/>
                      <a:pt x="4891331" y="3255446"/>
                    </a:cubicBezTo>
                    <a:cubicBezTo>
                      <a:pt x="4852422" y="3257971"/>
                      <a:pt x="4826708" y="3230009"/>
                      <a:pt x="4802010" y="3204545"/>
                    </a:cubicBezTo>
                    <a:cubicBezTo>
                      <a:pt x="4764793" y="3165658"/>
                      <a:pt x="4732312" y="3120472"/>
                      <a:pt x="4685283" y="3092350"/>
                    </a:cubicBezTo>
                    <a:cubicBezTo>
                      <a:pt x="4635886" y="3062952"/>
                      <a:pt x="4593256" y="3067258"/>
                      <a:pt x="4538784" y="3067604"/>
                    </a:cubicBezTo>
                    <a:cubicBezTo>
                      <a:pt x="4508333" y="3067790"/>
                      <a:pt x="4477883" y="3069943"/>
                      <a:pt x="4447771" y="3063829"/>
                    </a:cubicBezTo>
                    <a:cubicBezTo>
                      <a:pt x="4431192" y="3060427"/>
                      <a:pt x="4387547" y="3057556"/>
                      <a:pt x="4373675" y="3049848"/>
                    </a:cubicBezTo>
                    <a:cubicBezTo>
                      <a:pt x="4357435" y="3040704"/>
                      <a:pt x="4349653" y="3019201"/>
                      <a:pt x="4330368" y="3008994"/>
                    </a:cubicBezTo>
                    <a:cubicBezTo>
                      <a:pt x="4309391" y="2998043"/>
                      <a:pt x="4292136" y="2999665"/>
                      <a:pt x="4269806" y="2999479"/>
                    </a:cubicBezTo>
                    <a:cubicBezTo>
                      <a:pt x="4233265" y="2999133"/>
                      <a:pt x="4197063" y="2999665"/>
                      <a:pt x="4160523" y="2999665"/>
                    </a:cubicBezTo>
                    <a:cubicBezTo>
                      <a:pt x="4117216" y="2999665"/>
                      <a:pt x="4067480" y="3006655"/>
                      <a:pt x="4024511" y="3000914"/>
                    </a:cubicBezTo>
                    <a:cubicBezTo>
                      <a:pt x="3965979" y="2993046"/>
                      <a:pt x="3959212" y="2952352"/>
                      <a:pt x="3928086" y="2914528"/>
                    </a:cubicBezTo>
                    <a:cubicBezTo>
                      <a:pt x="3838426" y="2806426"/>
                      <a:pt x="3813052" y="2988926"/>
                      <a:pt x="3743015" y="3023879"/>
                    </a:cubicBezTo>
                    <a:cubicBezTo>
                      <a:pt x="3704783" y="3043043"/>
                      <a:pt x="3663844" y="3026006"/>
                      <a:pt x="3622229" y="3034272"/>
                    </a:cubicBezTo>
                    <a:cubicBezTo>
                      <a:pt x="3569448" y="3044665"/>
                      <a:pt x="3537645" y="3088044"/>
                      <a:pt x="3512607" y="3129270"/>
                    </a:cubicBezTo>
                    <a:cubicBezTo>
                      <a:pt x="3446970" y="3112604"/>
                      <a:pt x="3326860" y="3102370"/>
                      <a:pt x="3259870" y="3121561"/>
                    </a:cubicBezTo>
                    <a:cubicBezTo>
                      <a:pt x="3256486" y="3210286"/>
                      <a:pt x="3082243" y="3176051"/>
                      <a:pt x="3032169" y="3139849"/>
                    </a:cubicBezTo>
                    <a:cubicBezTo>
                      <a:pt x="3009839" y="3123714"/>
                      <a:pt x="2999350" y="3106490"/>
                      <a:pt x="2969238" y="3100776"/>
                    </a:cubicBezTo>
                    <a:cubicBezTo>
                      <a:pt x="2934728" y="3094131"/>
                      <a:pt x="2866722" y="3094317"/>
                      <a:pt x="2835595" y="3104896"/>
                    </a:cubicBezTo>
                    <a:cubicBezTo>
                      <a:pt x="2808867" y="3114199"/>
                      <a:pt x="2792288" y="3149524"/>
                      <a:pt x="2764206" y="3129615"/>
                    </a:cubicBezTo>
                    <a:cubicBezTo>
                      <a:pt x="2738492" y="3111328"/>
                      <a:pt x="2747966" y="3059178"/>
                      <a:pt x="2748305" y="3033554"/>
                    </a:cubicBezTo>
                    <a:cubicBezTo>
                      <a:pt x="2748305" y="3031747"/>
                      <a:pt x="2748305" y="3029780"/>
                      <a:pt x="2748305" y="3027999"/>
                    </a:cubicBezTo>
                    <a:cubicBezTo>
                      <a:pt x="2748643" y="3027999"/>
                      <a:pt x="2748643" y="3028159"/>
                      <a:pt x="2748981" y="3028345"/>
                    </a:cubicBezTo>
                    <a:cubicBezTo>
                      <a:pt x="2776725" y="3046977"/>
                      <a:pt x="2792965" y="3014018"/>
                      <a:pt x="2820032" y="3005406"/>
                    </a:cubicBezTo>
                    <a:cubicBezTo>
                      <a:pt x="2850820" y="2995545"/>
                      <a:pt x="2918488" y="2995359"/>
                      <a:pt x="2952661" y="3001445"/>
                    </a:cubicBezTo>
                    <a:cubicBezTo>
                      <a:pt x="2982772" y="3006841"/>
                      <a:pt x="2993260" y="3022975"/>
                      <a:pt x="3015252" y="3037834"/>
                    </a:cubicBezTo>
                    <a:cubicBezTo>
                      <a:pt x="3065326" y="3071537"/>
                      <a:pt x="3238893" y="3103460"/>
                      <a:pt x="3242276" y="3020822"/>
                    </a:cubicBezTo>
                    <a:cubicBezTo>
                      <a:pt x="3308929" y="3002881"/>
                      <a:pt x="3428363" y="3012396"/>
                      <a:pt x="3493661" y="3027999"/>
                    </a:cubicBezTo>
                    <a:cubicBezTo>
                      <a:pt x="3518698" y="2989644"/>
                      <a:pt x="3550164" y="2949295"/>
                      <a:pt x="3602943" y="2939434"/>
                    </a:cubicBezTo>
                    <a:cubicBezTo>
                      <a:pt x="3644221" y="2931912"/>
                      <a:pt x="3684821" y="2947674"/>
                      <a:pt x="3723053" y="2929759"/>
                    </a:cubicBezTo>
                    <a:cubicBezTo>
                      <a:pt x="3775327" y="2905298"/>
                      <a:pt x="3802668" y="2803494"/>
                      <a:pt x="3850611" y="2796620"/>
                    </a:cubicBezTo>
                    <a:close/>
                    <a:moveTo>
                      <a:pt x="5841406" y="1181"/>
                    </a:moveTo>
                    <a:cubicBezTo>
                      <a:pt x="5873770" y="-4091"/>
                      <a:pt x="5903390" y="9090"/>
                      <a:pt x="5938496" y="24665"/>
                    </a:cubicBezTo>
                    <a:cubicBezTo>
                      <a:pt x="5981403" y="43701"/>
                      <a:pt x="6009196" y="57473"/>
                      <a:pt x="6046252" y="86316"/>
                    </a:cubicBezTo>
                    <a:cubicBezTo>
                      <a:pt x="6075507" y="108885"/>
                      <a:pt x="6095985" y="111409"/>
                      <a:pt x="6132066" y="123594"/>
                    </a:cubicBezTo>
                    <a:cubicBezTo>
                      <a:pt x="6167172" y="135420"/>
                      <a:pt x="6179361" y="154239"/>
                      <a:pt x="6220806" y="153734"/>
                    </a:cubicBezTo>
                    <a:cubicBezTo>
                      <a:pt x="6262251" y="153158"/>
                      <a:pt x="6313935" y="162531"/>
                      <a:pt x="6353916" y="150850"/>
                    </a:cubicBezTo>
                    <a:cubicBezTo>
                      <a:pt x="6355867" y="141549"/>
                      <a:pt x="6357817" y="132247"/>
                      <a:pt x="6359279" y="122729"/>
                    </a:cubicBezTo>
                    <a:cubicBezTo>
                      <a:pt x="6385121" y="110183"/>
                      <a:pt x="6462159" y="115519"/>
                      <a:pt x="6492877" y="119484"/>
                    </a:cubicBezTo>
                    <a:cubicBezTo>
                      <a:pt x="6521645" y="123234"/>
                      <a:pt x="6547487" y="133256"/>
                      <a:pt x="6577717" y="140611"/>
                    </a:cubicBezTo>
                    <a:cubicBezTo>
                      <a:pt x="6617699" y="150706"/>
                      <a:pt x="6643053" y="158205"/>
                      <a:pt x="6686935" y="150129"/>
                    </a:cubicBezTo>
                    <a:cubicBezTo>
                      <a:pt x="6720578" y="143856"/>
                      <a:pt x="6795179" y="110543"/>
                      <a:pt x="6820533" y="131526"/>
                    </a:cubicBezTo>
                    <a:cubicBezTo>
                      <a:pt x="6847837" y="154095"/>
                      <a:pt x="6814194" y="200315"/>
                      <a:pt x="6835160" y="219351"/>
                    </a:cubicBezTo>
                    <a:cubicBezTo>
                      <a:pt x="6846862" y="229878"/>
                      <a:pt x="6869779" y="220072"/>
                      <a:pt x="6884406" y="221514"/>
                    </a:cubicBezTo>
                    <a:cubicBezTo>
                      <a:pt x="6903909" y="223461"/>
                      <a:pt x="6906835" y="229518"/>
                      <a:pt x="6921462" y="234781"/>
                    </a:cubicBezTo>
                    <a:cubicBezTo>
                      <a:pt x="6936577" y="240117"/>
                      <a:pt x="6962419" y="254971"/>
                      <a:pt x="6977047" y="253601"/>
                    </a:cubicBezTo>
                    <a:cubicBezTo>
                      <a:pt x="6998500" y="251438"/>
                      <a:pt x="7007277" y="228652"/>
                      <a:pt x="7028243" y="222596"/>
                    </a:cubicBezTo>
                    <a:cubicBezTo>
                      <a:pt x="7065299" y="211635"/>
                      <a:pt x="7094554" y="230960"/>
                      <a:pt x="7130635" y="205362"/>
                    </a:cubicBezTo>
                    <a:cubicBezTo>
                      <a:pt x="7146725" y="194042"/>
                      <a:pt x="7153551" y="176304"/>
                      <a:pt x="7171105" y="169526"/>
                    </a:cubicBezTo>
                    <a:cubicBezTo>
                      <a:pt x="7188170" y="162531"/>
                      <a:pt x="7222788" y="170752"/>
                      <a:pt x="7241317" y="170752"/>
                    </a:cubicBezTo>
                    <a:cubicBezTo>
                      <a:pt x="7279347" y="170752"/>
                      <a:pt x="7326155" y="180269"/>
                      <a:pt x="7360774" y="158782"/>
                    </a:cubicBezTo>
                    <a:cubicBezTo>
                      <a:pt x="7383203" y="144793"/>
                      <a:pt x="7408069" y="117898"/>
                      <a:pt x="7428061" y="98862"/>
                    </a:cubicBezTo>
                    <a:cubicBezTo>
                      <a:pt x="7450489" y="77375"/>
                      <a:pt x="7463167" y="38798"/>
                      <a:pt x="7495347" y="32885"/>
                    </a:cubicBezTo>
                    <a:cubicBezTo>
                      <a:pt x="7529965" y="26612"/>
                      <a:pt x="7561171" y="56752"/>
                      <a:pt x="7598227" y="51921"/>
                    </a:cubicBezTo>
                    <a:cubicBezTo>
                      <a:pt x="7635771" y="47090"/>
                      <a:pt x="7645035" y="33246"/>
                      <a:pt x="7683066" y="43124"/>
                    </a:cubicBezTo>
                    <a:cubicBezTo>
                      <a:pt x="7730849" y="55671"/>
                      <a:pt x="7841043" y="42259"/>
                      <a:pt x="7869810" y="95834"/>
                    </a:cubicBezTo>
                    <a:cubicBezTo>
                      <a:pt x="7881999" y="81701"/>
                      <a:pt x="7901015" y="53003"/>
                      <a:pt x="7920031" y="49974"/>
                    </a:cubicBezTo>
                    <a:cubicBezTo>
                      <a:pt x="7959038" y="43990"/>
                      <a:pt x="7961963" y="79682"/>
                      <a:pt x="7976103" y="98862"/>
                    </a:cubicBezTo>
                    <a:cubicBezTo>
                      <a:pt x="8008771" y="144433"/>
                      <a:pt x="8094098" y="131310"/>
                      <a:pt x="8094098" y="202118"/>
                    </a:cubicBezTo>
                    <a:cubicBezTo>
                      <a:pt x="8111163" y="208030"/>
                      <a:pt x="8124816" y="201252"/>
                      <a:pt x="8141393" y="203199"/>
                    </a:cubicBezTo>
                    <a:cubicBezTo>
                      <a:pt x="8166260" y="206083"/>
                      <a:pt x="8186739" y="220432"/>
                      <a:pt x="8208192" y="232762"/>
                    </a:cubicBezTo>
                    <a:cubicBezTo>
                      <a:pt x="8210630" y="224687"/>
                      <a:pt x="8212093" y="216250"/>
                      <a:pt x="8213068" y="207886"/>
                    </a:cubicBezTo>
                    <a:cubicBezTo>
                      <a:pt x="8241835" y="196421"/>
                      <a:pt x="8292056" y="204641"/>
                      <a:pt x="8322287" y="204641"/>
                    </a:cubicBezTo>
                    <a:cubicBezTo>
                      <a:pt x="8361293" y="204641"/>
                      <a:pt x="8400787" y="204641"/>
                      <a:pt x="8439794" y="204641"/>
                    </a:cubicBezTo>
                    <a:cubicBezTo>
                      <a:pt x="8487577" y="204641"/>
                      <a:pt x="8546575" y="196782"/>
                      <a:pt x="8597283" y="200892"/>
                    </a:cubicBezTo>
                    <a:cubicBezTo>
                      <a:pt x="8628976" y="192455"/>
                      <a:pt x="8648479" y="179909"/>
                      <a:pt x="8687486" y="197647"/>
                    </a:cubicBezTo>
                    <a:cubicBezTo>
                      <a:pt x="8708452" y="207309"/>
                      <a:pt x="8721617" y="219134"/>
                      <a:pt x="8742583" y="221658"/>
                    </a:cubicBezTo>
                    <a:cubicBezTo>
                      <a:pt x="8748434" y="221658"/>
                      <a:pt x="8754285" y="221658"/>
                      <a:pt x="8759648" y="221658"/>
                    </a:cubicBezTo>
                    <a:cubicBezTo>
                      <a:pt x="8774276" y="219134"/>
                      <a:pt x="8781102" y="212356"/>
                      <a:pt x="8793291" y="208391"/>
                    </a:cubicBezTo>
                    <a:cubicBezTo>
                      <a:pt x="8808894" y="203560"/>
                      <a:pt x="8826934" y="209977"/>
                      <a:pt x="8841562" y="201973"/>
                    </a:cubicBezTo>
                    <a:cubicBezTo>
                      <a:pt x="8856189" y="193681"/>
                      <a:pt x="8853751" y="175943"/>
                      <a:pt x="8871304" y="171977"/>
                    </a:cubicBezTo>
                    <a:cubicBezTo>
                      <a:pt x="8874718" y="181495"/>
                      <a:pt x="8875205" y="192816"/>
                      <a:pt x="8875693" y="203920"/>
                    </a:cubicBezTo>
                    <a:cubicBezTo>
                      <a:pt x="8899097" y="201613"/>
                      <a:pt x="8918600" y="206444"/>
                      <a:pt x="8924451" y="232041"/>
                    </a:cubicBezTo>
                    <a:cubicBezTo>
                      <a:pt x="8938591" y="212140"/>
                      <a:pt x="8957119" y="227571"/>
                      <a:pt x="8976622" y="222523"/>
                    </a:cubicBezTo>
                    <a:cubicBezTo>
                      <a:pt x="8989787" y="218990"/>
                      <a:pt x="8998076" y="209472"/>
                      <a:pt x="9008803" y="201252"/>
                    </a:cubicBezTo>
                    <a:cubicBezTo>
                      <a:pt x="9047809" y="171473"/>
                      <a:pt x="9061462" y="152797"/>
                      <a:pt x="9111683" y="153734"/>
                    </a:cubicBezTo>
                    <a:cubicBezTo>
                      <a:pt x="9154590" y="154600"/>
                      <a:pt x="9181894" y="159287"/>
                      <a:pt x="9222364" y="169165"/>
                    </a:cubicBezTo>
                    <a:cubicBezTo>
                      <a:pt x="9240404" y="173636"/>
                      <a:pt x="9256007" y="170030"/>
                      <a:pt x="9274048" y="178611"/>
                    </a:cubicBezTo>
                    <a:cubicBezTo>
                      <a:pt x="9288675" y="185605"/>
                      <a:pt x="9297451" y="198512"/>
                      <a:pt x="9311104" y="203199"/>
                    </a:cubicBezTo>
                    <a:cubicBezTo>
                      <a:pt x="9330607" y="167002"/>
                      <a:pt x="9344259" y="156258"/>
                      <a:pt x="9365225" y="158926"/>
                    </a:cubicBezTo>
                    <a:cubicBezTo>
                      <a:pt x="9370101" y="156042"/>
                      <a:pt x="9375952" y="153158"/>
                      <a:pt x="9383754" y="150129"/>
                    </a:cubicBezTo>
                    <a:cubicBezTo>
                      <a:pt x="9443239" y="127200"/>
                      <a:pt x="9504674" y="116600"/>
                      <a:pt x="9565134" y="102107"/>
                    </a:cubicBezTo>
                    <a:cubicBezTo>
                      <a:pt x="9604628" y="92589"/>
                      <a:pt x="9604628" y="77014"/>
                      <a:pt x="9623644" y="50984"/>
                    </a:cubicBezTo>
                    <a:cubicBezTo>
                      <a:pt x="9636809" y="32741"/>
                      <a:pt x="9645098" y="18248"/>
                      <a:pt x="9674353" y="20916"/>
                    </a:cubicBezTo>
                    <a:cubicBezTo>
                      <a:pt x="9696782" y="23079"/>
                      <a:pt x="9715310" y="35409"/>
                      <a:pt x="9742127" y="34904"/>
                    </a:cubicBezTo>
                    <a:cubicBezTo>
                      <a:pt x="9754316" y="34688"/>
                      <a:pt x="9791373" y="27910"/>
                      <a:pt x="9801124" y="35770"/>
                    </a:cubicBezTo>
                    <a:cubicBezTo>
                      <a:pt x="9829404" y="59060"/>
                      <a:pt x="9760167" y="100304"/>
                      <a:pt x="9808925" y="121287"/>
                    </a:cubicBezTo>
                    <a:cubicBezTo>
                      <a:pt x="9818190" y="125253"/>
                      <a:pt x="9841106" y="118980"/>
                      <a:pt x="9852808" y="121431"/>
                    </a:cubicBezTo>
                    <a:cubicBezTo>
                      <a:pt x="9862560" y="123450"/>
                      <a:pt x="9868898" y="130949"/>
                      <a:pt x="9878162" y="133256"/>
                    </a:cubicBezTo>
                    <a:cubicBezTo>
                      <a:pt x="9895715" y="137583"/>
                      <a:pt x="9911805" y="136501"/>
                      <a:pt x="9929358" y="140828"/>
                    </a:cubicBezTo>
                    <a:cubicBezTo>
                      <a:pt x="9965439" y="149769"/>
                      <a:pt x="9996645" y="158926"/>
                      <a:pt x="10033701" y="153158"/>
                    </a:cubicBezTo>
                    <a:lnTo>
                      <a:pt x="10033701" y="240838"/>
                    </a:lnTo>
                    <a:cubicBezTo>
                      <a:pt x="10022487" y="245309"/>
                      <a:pt x="10010785" y="249419"/>
                      <a:pt x="9999083" y="252303"/>
                    </a:cubicBezTo>
                    <a:cubicBezTo>
                      <a:pt x="9955200" y="262542"/>
                      <a:pt x="9921069" y="252880"/>
                      <a:pt x="9880600" y="243506"/>
                    </a:cubicBezTo>
                    <a:cubicBezTo>
                      <a:pt x="9863047" y="239612"/>
                      <a:pt x="9846957" y="240478"/>
                      <a:pt x="9829892" y="236512"/>
                    </a:cubicBezTo>
                    <a:cubicBezTo>
                      <a:pt x="9820627" y="234421"/>
                      <a:pt x="9813801" y="227427"/>
                      <a:pt x="9804050" y="225408"/>
                    </a:cubicBezTo>
                    <a:cubicBezTo>
                      <a:pt x="9792835" y="223100"/>
                      <a:pt x="9769919" y="228797"/>
                      <a:pt x="9760655" y="225263"/>
                    </a:cubicBezTo>
                    <a:cubicBezTo>
                      <a:pt x="9712384" y="205867"/>
                      <a:pt x="9781133" y="167363"/>
                      <a:pt x="9752854" y="145659"/>
                    </a:cubicBezTo>
                    <a:cubicBezTo>
                      <a:pt x="9743589" y="138304"/>
                      <a:pt x="9706533" y="144577"/>
                      <a:pt x="9694344" y="144793"/>
                    </a:cubicBezTo>
                    <a:cubicBezTo>
                      <a:pt x="9667527" y="145154"/>
                      <a:pt x="9649486" y="133617"/>
                      <a:pt x="9626570" y="131670"/>
                    </a:cubicBezTo>
                    <a:cubicBezTo>
                      <a:pt x="9597802" y="129147"/>
                      <a:pt x="9589513" y="142630"/>
                      <a:pt x="9576349" y="159791"/>
                    </a:cubicBezTo>
                    <a:cubicBezTo>
                      <a:pt x="9557333" y="183875"/>
                      <a:pt x="9557333" y="198512"/>
                      <a:pt x="9518326" y="207309"/>
                    </a:cubicBezTo>
                    <a:cubicBezTo>
                      <a:pt x="9458354" y="220793"/>
                      <a:pt x="9396918" y="230599"/>
                      <a:pt x="9337921" y="252159"/>
                    </a:cubicBezTo>
                    <a:cubicBezTo>
                      <a:pt x="9330120" y="254971"/>
                      <a:pt x="9324269" y="257711"/>
                      <a:pt x="9319393" y="260379"/>
                    </a:cubicBezTo>
                    <a:cubicBezTo>
                      <a:pt x="9298427" y="257855"/>
                      <a:pt x="9284774" y="267734"/>
                      <a:pt x="9265759" y="301623"/>
                    </a:cubicBezTo>
                    <a:cubicBezTo>
                      <a:pt x="9252106" y="297297"/>
                      <a:pt x="9242842" y="285327"/>
                      <a:pt x="9228702" y="278838"/>
                    </a:cubicBezTo>
                    <a:cubicBezTo>
                      <a:pt x="9210662" y="270978"/>
                      <a:pt x="9195059" y="274151"/>
                      <a:pt x="9177019" y="270041"/>
                    </a:cubicBezTo>
                    <a:cubicBezTo>
                      <a:pt x="9136549" y="260884"/>
                      <a:pt x="9109732" y="256413"/>
                      <a:pt x="9066825" y="255692"/>
                    </a:cubicBezTo>
                    <a:cubicBezTo>
                      <a:pt x="9017092" y="254827"/>
                      <a:pt x="9003927" y="272204"/>
                      <a:pt x="8964433" y="299965"/>
                    </a:cubicBezTo>
                    <a:cubicBezTo>
                      <a:pt x="8953706" y="307680"/>
                      <a:pt x="8945905" y="316693"/>
                      <a:pt x="8932740" y="319866"/>
                    </a:cubicBezTo>
                    <a:cubicBezTo>
                      <a:pt x="8913724" y="324553"/>
                      <a:pt x="8894708" y="310060"/>
                      <a:pt x="8881056" y="328663"/>
                    </a:cubicBezTo>
                    <a:cubicBezTo>
                      <a:pt x="8875205" y="304796"/>
                      <a:pt x="8855214" y="300325"/>
                      <a:pt x="8832298" y="302344"/>
                    </a:cubicBezTo>
                    <a:cubicBezTo>
                      <a:pt x="8831810" y="291889"/>
                      <a:pt x="8831323" y="281362"/>
                      <a:pt x="8827910" y="272565"/>
                    </a:cubicBezTo>
                    <a:cubicBezTo>
                      <a:pt x="8810844" y="276170"/>
                      <a:pt x="8812795" y="292826"/>
                      <a:pt x="8798167" y="300542"/>
                    </a:cubicBezTo>
                    <a:cubicBezTo>
                      <a:pt x="8784027" y="308041"/>
                      <a:pt x="8765987" y="302128"/>
                      <a:pt x="8750384" y="306599"/>
                    </a:cubicBezTo>
                    <a:cubicBezTo>
                      <a:pt x="8737707" y="310204"/>
                      <a:pt x="8731368" y="316838"/>
                      <a:pt x="8716741" y="319001"/>
                    </a:cubicBezTo>
                    <a:cubicBezTo>
                      <a:pt x="8711377" y="319001"/>
                      <a:pt x="8705526" y="319001"/>
                      <a:pt x="8699675" y="319001"/>
                    </a:cubicBezTo>
                    <a:cubicBezTo>
                      <a:pt x="8679197" y="316693"/>
                      <a:pt x="8666032" y="305517"/>
                      <a:pt x="8645066" y="296576"/>
                    </a:cubicBezTo>
                    <a:cubicBezTo>
                      <a:pt x="8606060" y="280064"/>
                      <a:pt x="8586556" y="291745"/>
                      <a:pt x="8555351" y="299604"/>
                    </a:cubicBezTo>
                    <a:cubicBezTo>
                      <a:pt x="8505130" y="295711"/>
                      <a:pt x="8446133" y="303065"/>
                      <a:pt x="8398349" y="303065"/>
                    </a:cubicBezTo>
                    <a:cubicBezTo>
                      <a:pt x="8359343" y="303065"/>
                      <a:pt x="8320336" y="303065"/>
                      <a:pt x="8281330" y="303065"/>
                    </a:cubicBezTo>
                    <a:cubicBezTo>
                      <a:pt x="8251587" y="303065"/>
                      <a:pt x="8200879" y="295350"/>
                      <a:pt x="8172599" y="306094"/>
                    </a:cubicBezTo>
                    <a:cubicBezTo>
                      <a:pt x="8171624" y="313953"/>
                      <a:pt x="8170161" y="321669"/>
                      <a:pt x="8167723" y="329384"/>
                    </a:cubicBezTo>
                    <a:cubicBezTo>
                      <a:pt x="8146757" y="317919"/>
                      <a:pt x="8126278" y="304508"/>
                      <a:pt x="8101412" y="301768"/>
                    </a:cubicBezTo>
                    <a:cubicBezTo>
                      <a:pt x="8085322" y="299965"/>
                      <a:pt x="8071182" y="306238"/>
                      <a:pt x="8054604" y="300686"/>
                    </a:cubicBezTo>
                    <a:cubicBezTo>
                      <a:pt x="8054604" y="234709"/>
                      <a:pt x="7969764" y="246967"/>
                      <a:pt x="7937096" y="204425"/>
                    </a:cubicBezTo>
                    <a:cubicBezTo>
                      <a:pt x="7922957" y="186687"/>
                      <a:pt x="7920031" y="153374"/>
                      <a:pt x="7881512" y="158926"/>
                    </a:cubicBezTo>
                    <a:cubicBezTo>
                      <a:pt x="7862497" y="161810"/>
                      <a:pt x="7843968" y="188706"/>
                      <a:pt x="7831779" y="201757"/>
                    </a:cubicBezTo>
                    <a:cubicBezTo>
                      <a:pt x="7802523" y="151716"/>
                      <a:pt x="7693305" y="164478"/>
                      <a:pt x="7645522" y="152653"/>
                    </a:cubicBezTo>
                    <a:cubicBezTo>
                      <a:pt x="7607979" y="143496"/>
                      <a:pt x="7598227" y="156402"/>
                      <a:pt x="7561171" y="160873"/>
                    </a:cubicBezTo>
                    <a:cubicBezTo>
                      <a:pt x="7524114" y="165344"/>
                      <a:pt x="7492909" y="137439"/>
                      <a:pt x="7458778" y="143135"/>
                    </a:cubicBezTo>
                    <a:cubicBezTo>
                      <a:pt x="7426597" y="148687"/>
                      <a:pt x="7413921" y="184740"/>
                      <a:pt x="7391491" y="204641"/>
                    </a:cubicBezTo>
                    <a:cubicBezTo>
                      <a:pt x="7371501" y="222163"/>
                      <a:pt x="7347121" y="247256"/>
                      <a:pt x="7324693" y="260379"/>
                    </a:cubicBezTo>
                    <a:cubicBezTo>
                      <a:pt x="7290562" y="280280"/>
                      <a:pt x="7244242" y="271483"/>
                      <a:pt x="7205723" y="271483"/>
                    </a:cubicBezTo>
                    <a:cubicBezTo>
                      <a:pt x="7187682" y="271339"/>
                      <a:pt x="7153064" y="263768"/>
                      <a:pt x="7135999" y="270257"/>
                    </a:cubicBezTo>
                    <a:cubicBezTo>
                      <a:pt x="7118933" y="276675"/>
                      <a:pt x="7111619" y="293187"/>
                      <a:pt x="7096017" y="303787"/>
                    </a:cubicBezTo>
                    <a:cubicBezTo>
                      <a:pt x="7060423" y="327581"/>
                      <a:pt x="7031169" y="309483"/>
                      <a:pt x="6993625" y="319722"/>
                    </a:cubicBezTo>
                    <a:cubicBezTo>
                      <a:pt x="6973146" y="325418"/>
                      <a:pt x="6964369" y="346617"/>
                      <a:pt x="6942916" y="348564"/>
                    </a:cubicBezTo>
                    <a:cubicBezTo>
                      <a:pt x="6928289" y="350006"/>
                      <a:pt x="6902447" y="336018"/>
                      <a:pt x="6887331" y="330970"/>
                    </a:cubicBezTo>
                    <a:cubicBezTo>
                      <a:pt x="6873191" y="326139"/>
                      <a:pt x="6870266" y="320443"/>
                      <a:pt x="6850275" y="318640"/>
                    </a:cubicBezTo>
                    <a:cubicBezTo>
                      <a:pt x="6836135" y="317415"/>
                      <a:pt x="6813707" y="326500"/>
                      <a:pt x="6801517" y="316693"/>
                    </a:cubicBezTo>
                    <a:cubicBezTo>
                      <a:pt x="6780551" y="298883"/>
                      <a:pt x="6814681" y="255908"/>
                      <a:pt x="6787377" y="234781"/>
                    </a:cubicBezTo>
                    <a:cubicBezTo>
                      <a:pt x="6762023" y="215024"/>
                      <a:pt x="6687423" y="246246"/>
                      <a:pt x="6653779" y="251943"/>
                    </a:cubicBezTo>
                    <a:cubicBezTo>
                      <a:pt x="6610872" y="259514"/>
                      <a:pt x="6585518" y="252519"/>
                      <a:pt x="6545536" y="243146"/>
                    </a:cubicBezTo>
                    <a:cubicBezTo>
                      <a:pt x="6515306" y="236151"/>
                      <a:pt x="6489951" y="227066"/>
                      <a:pt x="6461185" y="223461"/>
                    </a:cubicBezTo>
                    <a:cubicBezTo>
                      <a:pt x="6430467" y="219711"/>
                      <a:pt x="6353429" y="214664"/>
                      <a:pt x="6327587" y="226489"/>
                    </a:cubicBezTo>
                    <a:cubicBezTo>
                      <a:pt x="6326124" y="235430"/>
                      <a:pt x="6324661" y="244083"/>
                      <a:pt x="6322223" y="252880"/>
                    </a:cubicBezTo>
                    <a:cubicBezTo>
                      <a:pt x="6282729" y="263768"/>
                      <a:pt x="6231533" y="254971"/>
                      <a:pt x="6190089" y="255548"/>
                    </a:cubicBezTo>
                    <a:cubicBezTo>
                      <a:pt x="6148644" y="256053"/>
                      <a:pt x="6136455" y="238531"/>
                      <a:pt x="6101349" y="227427"/>
                    </a:cubicBezTo>
                    <a:cubicBezTo>
                      <a:pt x="6065755" y="216106"/>
                      <a:pt x="6045277" y="213799"/>
                      <a:pt x="6016022" y="192599"/>
                    </a:cubicBezTo>
                    <a:cubicBezTo>
                      <a:pt x="5978966" y="165704"/>
                      <a:pt x="5951661" y="152869"/>
                      <a:pt x="5909241" y="135276"/>
                    </a:cubicBezTo>
                    <a:cubicBezTo>
                      <a:pt x="5861946" y="115879"/>
                      <a:pt x="5825377" y="100521"/>
                      <a:pt x="5779057" y="124532"/>
                    </a:cubicBezTo>
                    <a:cubicBezTo>
                      <a:pt x="5765404" y="131526"/>
                      <a:pt x="5766867" y="139602"/>
                      <a:pt x="5750289" y="145515"/>
                    </a:cubicBezTo>
                    <a:cubicBezTo>
                      <a:pt x="5735662" y="150850"/>
                      <a:pt x="5683491" y="147966"/>
                      <a:pt x="5668863" y="145515"/>
                    </a:cubicBezTo>
                    <a:cubicBezTo>
                      <a:pt x="5642534" y="140972"/>
                      <a:pt x="5624493" y="129868"/>
                      <a:pt x="5597189" y="128425"/>
                    </a:cubicBezTo>
                    <a:cubicBezTo>
                      <a:pt x="5580611" y="127560"/>
                      <a:pt x="5563545" y="129002"/>
                      <a:pt x="5546480" y="128786"/>
                    </a:cubicBezTo>
                    <a:cubicBezTo>
                      <a:pt x="5520150" y="128642"/>
                      <a:pt x="5512349" y="129868"/>
                      <a:pt x="5491383" y="140323"/>
                    </a:cubicBezTo>
                    <a:cubicBezTo>
                      <a:pt x="5474318" y="148543"/>
                      <a:pt x="5472367" y="162315"/>
                      <a:pt x="5448476" y="163253"/>
                    </a:cubicBezTo>
                    <a:cubicBezTo>
                      <a:pt x="5447988" y="218413"/>
                      <a:pt x="5367537" y="217548"/>
                      <a:pt x="5321704" y="224326"/>
                    </a:cubicBezTo>
                    <a:cubicBezTo>
                      <a:pt x="5275384" y="231320"/>
                      <a:pt x="5241741" y="239612"/>
                      <a:pt x="5191520" y="239757"/>
                    </a:cubicBezTo>
                    <a:cubicBezTo>
                      <a:pt x="5168604" y="239757"/>
                      <a:pt x="5145687" y="242785"/>
                      <a:pt x="5123746" y="236512"/>
                    </a:cubicBezTo>
                    <a:cubicBezTo>
                      <a:pt x="5099367" y="229734"/>
                      <a:pt x="5081814" y="211275"/>
                      <a:pt x="5055972" y="207309"/>
                    </a:cubicBezTo>
                    <a:cubicBezTo>
                      <a:pt x="5028180" y="203055"/>
                      <a:pt x="4953580" y="198728"/>
                      <a:pt x="4928225" y="208968"/>
                    </a:cubicBezTo>
                    <a:cubicBezTo>
                      <a:pt x="4908722" y="216683"/>
                      <a:pt x="4906772" y="234926"/>
                      <a:pt x="4887268" y="241055"/>
                    </a:cubicBezTo>
                    <a:cubicBezTo>
                      <a:pt x="4864840" y="248049"/>
                      <a:pt x="4838510" y="236368"/>
                      <a:pt x="4819007" y="228508"/>
                    </a:cubicBezTo>
                    <a:cubicBezTo>
                      <a:pt x="4797553" y="219711"/>
                      <a:pt x="4761472" y="193681"/>
                      <a:pt x="4736605" y="210193"/>
                    </a:cubicBezTo>
                    <a:cubicBezTo>
                      <a:pt x="4722953" y="219495"/>
                      <a:pt x="4718565" y="247328"/>
                      <a:pt x="4704913" y="260018"/>
                    </a:cubicBezTo>
                    <a:cubicBezTo>
                      <a:pt x="4675170" y="288500"/>
                      <a:pt x="4640064" y="303570"/>
                      <a:pt x="4599107" y="303210"/>
                    </a:cubicBezTo>
                    <a:cubicBezTo>
                      <a:pt x="4557175" y="302849"/>
                      <a:pt x="4485988" y="290519"/>
                      <a:pt x="4449419" y="305733"/>
                    </a:cubicBezTo>
                    <a:cubicBezTo>
                      <a:pt x="4443568" y="344598"/>
                      <a:pt x="4433329" y="371854"/>
                      <a:pt x="4388959" y="365437"/>
                    </a:cubicBezTo>
                    <a:cubicBezTo>
                      <a:pt x="4373844" y="363130"/>
                      <a:pt x="4365555" y="352530"/>
                      <a:pt x="4346540" y="350367"/>
                    </a:cubicBezTo>
                    <a:cubicBezTo>
                      <a:pt x="4321185" y="347483"/>
                      <a:pt x="4294368" y="353251"/>
                      <a:pt x="4269014" y="351232"/>
                    </a:cubicBezTo>
                    <a:cubicBezTo>
                      <a:pt x="4193439" y="345175"/>
                      <a:pt x="4161746" y="282948"/>
                      <a:pt x="4092021" y="271483"/>
                    </a:cubicBezTo>
                    <a:cubicBezTo>
                      <a:pt x="4053502" y="265210"/>
                      <a:pt x="4005232" y="248193"/>
                      <a:pt x="3964275" y="255043"/>
                    </a:cubicBezTo>
                    <a:cubicBezTo>
                      <a:pt x="3938433" y="259514"/>
                      <a:pt x="3928194" y="276531"/>
                      <a:pt x="3905278" y="284751"/>
                    </a:cubicBezTo>
                    <a:cubicBezTo>
                      <a:pt x="3886750" y="291384"/>
                      <a:pt x="3865297" y="287635"/>
                      <a:pt x="3845792" y="287491"/>
                    </a:cubicBezTo>
                    <a:cubicBezTo>
                      <a:pt x="3783870" y="286770"/>
                      <a:pt x="3681965" y="305733"/>
                      <a:pt x="3630281" y="276170"/>
                    </a:cubicBezTo>
                    <a:cubicBezTo>
                      <a:pt x="3592737" y="254827"/>
                      <a:pt x="3570796" y="174717"/>
                      <a:pt x="3515211" y="190869"/>
                    </a:cubicBezTo>
                    <a:cubicBezTo>
                      <a:pt x="3485469" y="199449"/>
                      <a:pt x="3464990" y="239757"/>
                      <a:pt x="3431835" y="252159"/>
                    </a:cubicBezTo>
                    <a:cubicBezTo>
                      <a:pt x="3400142" y="263768"/>
                      <a:pt x="3354797" y="279198"/>
                      <a:pt x="3320667" y="272060"/>
                    </a:cubicBezTo>
                    <a:cubicBezTo>
                      <a:pt x="3285560" y="264849"/>
                      <a:pt x="3261181" y="247328"/>
                      <a:pt x="3219249" y="255043"/>
                    </a:cubicBezTo>
                    <a:cubicBezTo>
                      <a:pt x="3172929" y="263407"/>
                      <a:pt x="3159764" y="315612"/>
                      <a:pt x="3109543" y="319722"/>
                    </a:cubicBezTo>
                    <a:cubicBezTo>
                      <a:pt x="3059322" y="323832"/>
                      <a:pt x="3023728" y="323688"/>
                      <a:pt x="2994473" y="283309"/>
                    </a:cubicBezTo>
                    <a:cubicBezTo>
                      <a:pt x="2966193" y="243218"/>
                      <a:pt x="2937914" y="221298"/>
                      <a:pt x="2879404" y="223317"/>
                    </a:cubicBezTo>
                    <a:cubicBezTo>
                      <a:pt x="2854537" y="224182"/>
                      <a:pt x="2836009" y="234781"/>
                      <a:pt x="2812605" y="238531"/>
                    </a:cubicBezTo>
                    <a:cubicBezTo>
                      <a:pt x="2790664" y="242136"/>
                      <a:pt x="2767747" y="236368"/>
                      <a:pt x="2745806" y="239252"/>
                    </a:cubicBezTo>
                    <a:cubicBezTo>
                      <a:pt x="2726790" y="241559"/>
                      <a:pt x="2712652" y="250500"/>
                      <a:pt x="2694122" y="254322"/>
                    </a:cubicBezTo>
                    <a:cubicBezTo>
                      <a:pt x="2660479" y="261316"/>
                      <a:pt x="2625373" y="249996"/>
                      <a:pt x="2591243" y="259153"/>
                    </a:cubicBezTo>
                    <a:cubicBezTo>
                      <a:pt x="2553699" y="269176"/>
                      <a:pt x="2552236" y="294629"/>
                      <a:pt x="2526883" y="318496"/>
                    </a:cubicBezTo>
                    <a:cubicBezTo>
                      <a:pt x="2471785" y="370629"/>
                      <a:pt x="2382070" y="381228"/>
                      <a:pt x="2305519" y="365221"/>
                    </a:cubicBezTo>
                    <a:cubicBezTo>
                      <a:pt x="2260174" y="355775"/>
                      <a:pt x="2238234" y="311862"/>
                      <a:pt x="2195813" y="301984"/>
                    </a:cubicBezTo>
                    <a:cubicBezTo>
                      <a:pt x="2146080" y="290519"/>
                      <a:pt x="2076355" y="303065"/>
                      <a:pt x="2025159" y="303065"/>
                    </a:cubicBezTo>
                    <a:cubicBezTo>
                      <a:pt x="1983227" y="303065"/>
                      <a:pt x="1921792" y="314674"/>
                      <a:pt x="1881322" y="303787"/>
                    </a:cubicBezTo>
                    <a:cubicBezTo>
                      <a:pt x="1858894" y="297658"/>
                      <a:pt x="1860844" y="286193"/>
                      <a:pt x="1841341" y="274367"/>
                    </a:cubicBezTo>
                    <a:cubicBezTo>
                      <a:pt x="1825251" y="264345"/>
                      <a:pt x="1800872" y="266292"/>
                      <a:pt x="1782831" y="255548"/>
                    </a:cubicBezTo>
                    <a:cubicBezTo>
                      <a:pt x="1757964" y="240838"/>
                      <a:pt x="1728709" y="218269"/>
                      <a:pt x="1701405" y="211491"/>
                    </a:cubicBezTo>
                    <a:cubicBezTo>
                      <a:pt x="1682877" y="206804"/>
                      <a:pt x="1662398" y="213077"/>
                      <a:pt x="1645333" y="208607"/>
                    </a:cubicBezTo>
                    <a:cubicBezTo>
                      <a:pt x="1620466" y="202334"/>
                      <a:pt x="1625342" y="190292"/>
                      <a:pt x="1604376" y="178827"/>
                    </a:cubicBezTo>
                    <a:cubicBezTo>
                      <a:pt x="1580484" y="165776"/>
                      <a:pt x="1520512" y="175943"/>
                      <a:pt x="1492232" y="176304"/>
                    </a:cubicBezTo>
                    <a:cubicBezTo>
                      <a:pt x="1444936" y="176880"/>
                      <a:pt x="1386426" y="147101"/>
                      <a:pt x="1341081" y="161089"/>
                    </a:cubicBezTo>
                    <a:cubicBezTo>
                      <a:pt x="1312802" y="169670"/>
                      <a:pt x="1274770" y="193537"/>
                      <a:pt x="1247953" y="207886"/>
                    </a:cubicBezTo>
                    <a:cubicBezTo>
                      <a:pt x="1215773" y="224903"/>
                      <a:pt x="1183104" y="243001"/>
                      <a:pt x="1146048" y="251798"/>
                    </a:cubicBezTo>
                    <a:cubicBezTo>
                      <a:pt x="1102654" y="262037"/>
                      <a:pt x="1068523" y="252303"/>
                      <a:pt x="1027566" y="243001"/>
                    </a:cubicBezTo>
                    <a:cubicBezTo>
                      <a:pt x="1010500" y="239036"/>
                      <a:pt x="993922" y="239973"/>
                      <a:pt x="976857" y="236007"/>
                    </a:cubicBezTo>
                    <a:cubicBezTo>
                      <a:pt x="967593" y="233844"/>
                      <a:pt x="961254" y="226850"/>
                      <a:pt x="951503" y="224903"/>
                    </a:cubicBezTo>
                    <a:cubicBezTo>
                      <a:pt x="939801" y="222596"/>
                      <a:pt x="916885" y="228292"/>
                      <a:pt x="908108" y="224687"/>
                    </a:cubicBezTo>
                    <a:cubicBezTo>
                      <a:pt x="859350" y="205362"/>
                      <a:pt x="928586" y="166858"/>
                      <a:pt x="900307" y="145154"/>
                    </a:cubicBezTo>
                    <a:cubicBezTo>
                      <a:pt x="890555" y="137799"/>
                      <a:pt x="853986" y="144072"/>
                      <a:pt x="841309" y="144217"/>
                    </a:cubicBezTo>
                    <a:cubicBezTo>
                      <a:pt x="814980" y="144577"/>
                      <a:pt x="796452" y="133112"/>
                      <a:pt x="774023" y="131165"/>
                    </a:cubicBezTo>
                    <a:cubicBezTo>
                      <a:pt x="745256" y="128642"/>
                      <a:pt x="736967" y="142053"/>
                      <a:pt x="723314" y="159287"/>
                    </a:cubicBezTo>
                    <a:cubicBezTo>
                      <a:pt x="704786" y="183298"/>
                      <a:pt x="704786" y="198007"/>
                      <a:pt x="665292" y="206804"/>
                    </a:cubicBezTo>
                    <a:lnTo>
                      <a:pt x="618695" y="216785"/>
                    </a:lnTo>
                    <a:lnTo>
                      <a:pt x="641615" y="108172"/>
                    </a:lnTo>
                    <a:lnTo>
                      <a:pt x="669680" y="101746"/>
                    </a:lnTo>
                    <a:cubicBezTo>
                      <a:pt x="709174" y="92228"/>
                      <a:pt x="709174" y="76654"/>
                      <a:pt x="728190" y="50695"/>
                    </a:cubicBezTo>
                    <a:cubicBezTo>
                      <a:pt x="741355" y="32381"/>
                      <a:pt x="749644" y="17887"/>
                      <a:pt x="778899" y="20555"/>
                    </a:cubicBezTo>
                    <a:cubicBezTo>
                      <a:pt x="801327" y="22718"/>
                      <a:pt x="819856" y="35049"/>
                      <a:pt x="846673" y="34544"/>
                    </a:cubicBezTo>
                    <a:cubicBezTo>
                      <a:pt x="858862" y="34328"/>
                      <a:pt x="895919" y="27550"/>
                      <a:pt x="905670" y="35409"/>
                    </a:cubicBezTo>
                    <a:cubicBezTo>
                      <a:pt x="933950" y="58699"/>
                      <a:pt x="864713" y="99944"/>
                      <a:pt x="913472" y="120926"/>
                    </a:cubicBezTo>
                    <a:cubicBezTo>
                      <a:pt x="922736" y="124892"/>
                      <a:pt x="945652" y="118619"/>
                      <a:pt x="957354" y="121071"/>
                    </a:cubicBezTo>
                    <a:cubicBezTo>
                      <a:pt x="967106" y="123090"/>
                      <a:pt x="973444" y="130589"/>
                      <a:pt x="982708" y="132968"/>
                    </a:cubicBezTo>
                    <a:cubicBezTo>
                      <a:pt x="1000261" y="137222"/>
                      <a:pt x="1016351" y="136141"/>
                      <a:pt x="1033904" y="140467"/>
                    </a:cubicBezTo>
                    <a:cubicBezTo>
                      <a:pt x="1074861" y="150490"/>
                      <a:pt x="1108992" y="160873"/>
                      <a:pt x="1152875" y="149985"/>
                    </a:cubicBezTo>
                    <a:cubicBezTo>
                      <a:pt x="1189931" y="140611"/>
                      <a:pt x="1223086" y="121143"/>
                      <a:pt x="1254779" y="102828"/>
                    </a:cubicBezTo>
                    <a:cubicBezTo>
                      <a:pt x="1281596" y="87397"/>
                      <a:pt x="1320115" y="61800"/>
                      <a:pt x="1348395" y="52642"/>
                    </a:cubicBezTo>
                    <a:cubicBezTo>
                      <a:pt x="1394228" y="37788"/>
                      <a:pt x="1452738" y="69515"/>
                      <a:pt x="1500033" y="68938"/>
                    </a:cubicBezTo>
                    <a:cubicBezTo>
                      <a:pt x="1528801" y="68578"/>
                      <a:pt x="1588773" y="57473"/>
                      <a:pt x="1612665" y="71606"/>
                    </a:cubicBezTo>
                    <a:cubicBezTo>
                      <a:pt x="1634118" y="83792"/>
                      <a:pt x="1629243" y="96699"/>
                      <a:pt x="1654109" y="103549"/>
                    </a:cubicBezTo>
                    <a:cubicBezTo>
                      <a:pt x="1671662" y="108380"/>
                      <a:pt x="1692141" y="101746"/>
                      <a:pt x="1710181" y="106577"/>
                    </a:cubicBezTo>
                    <a:cubicBezTo>
                      <a:pt x="1737974" y="113788"/>
                      <a:pt x="1767228" y="138160"/>
                      <a:pt x="1792095" y="153879"/>
                    </a:cubicBezTo>
                    <a:cubicBezTo>
                      <a:pt x="1810136" y="165416"/>
                      <a:pt x="1835002" y="163397"/>
                      <a:pt x="1851093" y="173996"/>
                    </a:cubicBezTo>
                    <a:cubicBezTo>
                      <a:pt x="1870597" y="186687"/>
                      <a:pt x="1868645" y="198873"/>
                      <a:pt x="1891562" y="205506"/>
                    </a:cubicBezTo>
                    <a:cubicBezTo>
                      <a:pt x="1931545" y="217332"/>
                      <a:pt x="1993955" y="204785"/>
                      <a:pt x="2035887" y="204785"/>
                    </a:cubicBezTo>
                    <a:cubicBezTo>
                      <a:pt x="2087083" y="204785"/>
                      <a:pt x="2157294" y="191374"/>
                      <a:pt x="2207515" y="203560"/>
                    </a:cubicBezTo>
                    <a:cubicBezTo>
                      <a:pt x="2249935" y="214159"/>
                      <a:pt x="2272364" y="261316"/>
                      <a:pt x="2317709" y="271483"/>
                    </a:cubicBezTo>
                    <a:cubicBezTo>
                      <a:pt x="2394259" y="288716"/>
                      <a:pt x="2484950" y="277252"/>
                      <a:pt x="2540534" y="221298"/>
                    </a:cubicBezTo>
                    <a:cubicBezTo>
                      <a:pt x="2565888" y="195700"/>
                      <a:pt x="2567351" y="168588"/>
                      <a:pt x="2604895" y="157700"/>
                    </a:cubicBezTo>
                    <a:cubicBezTo>
                      <a:pt x="2639027" y="147822"/>
                      <a:pt x="2674619" y="160008"/>
                      <a:pt x="2708263" y="152509"/>
                    </a:cubicBezTo>
                    <a:cubicBezTo>
                      <a:pt x="2726790" y="148543"/>
                      <a:pt x="2740930" y="139025"/>
                      <a:pt x="2759947" y="136357"/>
                    </a:cubicBezTo>
                    <a:cubicBezTo>
                      <a:pt x="2782376" y="133329"/>
                      <a:pt x="2805292" y="139241"/>
                      <a:pt x="2827232" y="135420"/>
                    </a:cubicBezTo>
                    <a:cubicBezTo>
                      <a:pt x="2851124" y="131310"/>
                      <a:pt x="2869652" y="120061"/>
                      <a:pt x="2894520" y="119124"/>
                    </a:cubicBezTo>
                    <a:cubicBezTo>
                      <a:pt x="2953029" y="116961"/>
                      <a:pt x="2981309" y="140611"/>
                      <a:pt x="3010076" y="183658"/>
                    </a:cubicBezTo>
                    <a:cubicBezTo>
                      <a:pt x="3039331" y="227066"/>
                      <a:pt x="3075414" y="227066"/>
                      <a:pt x="3125633" y="222740"/>
                    </a:cubicBezTo>
                    <a:cubicBezTo>
                      <a:pt x="3176341" y="218269"/>
                      <a:pt x="3189019" y="162315"/>
                      <a:pt x="3235827" y="153158"/>
                    </a:cubicBezTo>
                    <a:cubicBezTo>
                      <a:pt x="3277759" y="144938"/>
                      <a:pt x="3302625" y="163613"/>
                      <a:pt x="3337731" y="171473"/>
                    </a:cubicBezTo>
                    <a:cubicBezTo>
                      <a:pt x="3371862" y="179188"/>
                      <a:pt x="3417695" y="162676"/>
                      <a:pt x="3448900" y="150129"/>
                    </a:cubicBezTo>
                    <a:cubicBezTo>
                      <a:pt x="3482543" y="136862"/>
                      <a:pt x="3503023" y="93526"/>
                      <a:pt x="3532764" y="84369"/>
                    </a:cubicBezTo>
                    <a:cubicBezTo>
                      <a:pt x="3589325" y="67135"/>
                      <a:pt x="3611266" y="153013"/>
                      <a:pt x="3648809" y="175943"/>
                    </a:cubicBezTo>
                    <a:cubicBezTo>
                      <a:pt x="3700493" y="207670"/>
                      <a:pt x="3802885" y="187264"/>
                      <a:pt x="3865297" y="187985"/>
                    </a:cubicBezTo>
                    <a:cubicBezTo>
                      <a:pt x="3884799" y="188129"/>
                      <a:pt x="3906740" y="192239"/>
                      <a:pt x="3924781" y="185100"/>
                    </a:cubicBezTo>
                    <a:cubicBezTo>
                      <a:pt x="3948186" y="176159"/>
                      <a:pt x="3957936" y="158061"/>
                      <a:pt x="3984266" y="153158"/>
                    </a:cubicBezTo>
                    <a:cubicBezTo>
                      <a:pt x="4025223" y="145875"/>
                      <a:pt x="4073981" y="164118"/>
                      <a:pt x="4112988" y="170968"/>
                    </a:cubicBezTo>
                    <a:cubicBezTo>
                      <a:pt x="4182712" y="183298"/>
                      <a:pt x="4214892" y="249996"/>
                      <a:pt x="4290468" y="256629"/>
                    </a:cubicBezTo>
                    <a:cubicBezTo>
                      <a:pt x="4316309" y="258793"/>
                      <a:pt x="4343126" y="252519"/>
                      <a:pt x="4368481" y="255548"/>
                    </a:cubicBezTo>
                    <a:cubicBezTo>
                      <a:pt x="4387984" y="257855"/>
                      <a:pt x="4396273" y="269320"/>
                      <a:pt x="4411388" y="271699"/>
                    </a:cubicBezTo>
                    <a:cubicBezTo>
                      <a:pt x="4455758" y="278477"/>
                      <a:pt x="4465997" y="249419"/>
                      <a:pt x="4471848" y="207525"/>
                    </a:cubicBezTo>
                    <a:cubicBezTo>
                      <a:pt x="4508904" y="191013"/>
                      <a:pt x="4580092" y="204281"/>
                      <a:pt x="4622024" y="204785"/>
                    </a:cubicBezTo>
                    <a:cubicBezTo>
                      <a:pt x="4662981" y="205146"/>
                      <a:pt x="4698574" y="189066"/>
                      <a:pt x="4728804" y="158421"/>
                    </a:cubicBezTo>
                    <a:cubicBezTo>
                      <a:pt x="4741969" y="144793"/>
                      <a:pt x="4746845" y="114870"/>
                      <a:pt x="4760497" y="104991"/>
                    </a:cubicBezTo>
                    <a:cubicBezTo>
                      <a:pt x="4785364" y="87253"/>
                      <a:pt x="4821932" y="115158"/>
                      <a:pt x="4843874" y="124532"/>
                    </a:cubicBezTo>
                    <a:cubicBezTo>
                      <a:pt x="4863377" y="132968"/>
                      <a:pt x="4889706" y="145659"/>
                      <a:pt x="4912135" y="138160"/>
                    </a:cubicBezTo>
                    <a:cubicBezTo>
                      <a:pt x="4931638" y="131670"/>
                      <a:pt x="4933589" y="111985"/>
                      <a:pt x="4953092" y="103693"/>
                    </a:cubicBezTo>
                    <a:cubicBezTo>
                      <a:pt x="4978446" y="92805"/>
                      <a:pt x="5053534" y="97420"/>
                      <a:pt x="5081326" y="102107"/>
                    </a:cubicBezTo>
                    <a:cubicBezTo>
                      <a:pt x="5107656" y="106433"/>
                      <a:pt x="5125209" y="126118"/>
                      <a:pt x="5149588" y="133473"/>
                    </a:cubicBezTo>
                    <a:cubicBezTo>
                      <a:pt x="5171529" y="140106"/>
                      <a:pt x="5194445" y="137078"/>
                      <a:pt x="5217362" y="136862"/>
                    </a:cubicBezTo>
                    <a:cubicBezTo>
                      <a:pt x="5268070" y="136718"/>
                      <a:pt x="5302201" y="127704"/>
                      <a:pt x="5348521" y="120422"/>
                    </a:cubicBezTo>
                    <a:cubicBezTo>
                      <a:pt x="5394842" y="113067"/>
                      <a:pt x="5475293" y="114149"/>
                      <a:pt x="5475780" y="54806"/>
                    </a:cubicBezTo>
                    <a:cubicBezTo>
                      <a:pt x="5499672" y="53724"/>
                      <a:pt x="5501622" y="39159"/>
                      <a:pt x="5518688" y="30217"/>
                    </a:cubicBezTo>
                    <a:cubicBezTo>
                      <a:pt x="5540141" y="18969"/>
                      <a:pt x="5547943" y="17527"/>
                      <a:pt x="5574760" y="17887"/>
                    </a:cubicBezTo>
                    <a:cubicBezTo>
                      <a:pt x="5591338" y="18032"/>
                      <a:pt x="5608890" y="16445"/>
                      <a:pt x="5625468" y="17311"/>
                    </a:cubicBezTo>
                    <a:cubicBezTo>
                      <a:pt x="5652773" y="18753"/>
                      <a:pt x="5670813" y="30794"/>
                      <a:pt x="5697143" y="35625"/>
                    </a:cubicBezTo>
                    <a:cubicBezTo>
                      <a:pt x="5711770" y="38293"/>
                      <a:pt x="5764429" y="41538"/>
                      <a:pt x="5779057" y="35625"/>
                    </a:cubicBezTo>
                    <a:cubicBezTo>
                      <a:pt x="5795635" y="29352"/>
                      <a:pt x="5794172" y="20699"/>
                      <a:pt x="5807824" y="13200"/>
                    </a:cubicBezTo>
                    <a:cubicBezTo>
                      <a:pt x="5819526" y="6747"/>
                      <a:pt x="5830619" y="2939"/>
                      <a:pt x="5841406" y="1181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42" name="Triangle">
              <a:extLst>
                <a:ext uri="{FF2B5EF4-FFF2-40B4-BE49-F238E27FC236}">
                  <a16:creationId xmlns:a16="http://schemas.microsoft.com/office/drawing/2014/main" id="{2C040F28-67C8-4B4B-8555-045C849BE552}"/>
                </a:ext>
              </a:extLst>
            </p:cNvPr>
            <p:cNvSpPr/>
            <p:nvPr/>
          </p:nvSpPr>
          <p:spPr>
            <a:xfrm>
              <a:off x="2448353" y="4716403"/>
              <a:ext cx="5535" cy="10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EBEBE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90AF32DE-C400-4207-B4C2-B88B4744B16D}"/>
                </a:ext>
              </a:extLst>
            </p:cNvPr>
            <p:cNvSpPr/>
            <p:nvPr/>
          </p:nvSpPr>
          <p:spPr>
            <a:xfrm>
              <a:off x="1059178" y="4728433"/>
              <a:ext cx="1033982" cy="747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559" extrusionOk="0">
                  <a:moveTo>
                    <a:pt x="20517" y="1352"/>
                  </a:moveTo>
                  <a:cubicBezTo>
                    <a:pt x="20391" y="2353"/>
                    <a:pt x="19689" y="2256"/>
                    <a:pt x="19375" y="3030"/>
                  </a:cubicBezTo>
                  <a:cubicBezTo>
                    <a:pt x="19106" y="3688"/>
                    <a:pt x="19354" y="4245"/>
                    <a:pt x="19395" y="4888"/>
                  </a:cubicBezTo>
                  <a:cubicBezTo>
                    <a:pt x="19470" y="6097"/>
                    <a:pt x="19447" y="7428"/>
                    <a:pt x="19491" y="8661"/>
                  </a:cubicBezTo>
                  <a:cubicBezTo>
                    <a:pt x="19528" y="9701"/>
                    <a:pt x="19453" y="10742"/>
                    <a:pt x="19296" y="11753"/>
                  </a:cubicBezTo>
                  <a:cubicBezTo>
                    <a:pt x="18976" y="13852"/>
                    <a:pt x="19801" y="13020"/>
                    <a:pt x="20739" y="13393"/>
                  </a:cubicBezTo>
                  <a:cubicBezTo>
                    <a:pt x="20787" y="13296"/>
                    <a:pt x="20834" y="13199"/>
                    <a:pt x="20882" y="13097"/>
                  </a:cubicBezTo>
                  <a:cubicBezTo>
                    <a:pt x="20920" y="13025"/>
                    <a:pt x="20995" y="13891"/>
                    <a:pt x="21022" y="13804"/>
                  </a:cubicBezTo>
                  <a:cubicBezTo>
                    <a:pt x="20954" y="14254"/>
                    <a:pt x="20555" y="14515"/>
                    <a:pt x="20381" y="14883"/>
                  </a:cubicBezTo>
                  <a:cubicBezTo>
                    <a:pt x="20043" y="15594"/>
                    <a:pt x="20241" y="16092"/>
                    <a:pt x="19637" y="16474"/>
                  </a:cubicBezTo>
                  <a:cubicBezTo>
                    <a:pt x="19368" y="16643"/>
                    <a:pt x="18867" y="16426"/>
                    <a:pt x="18679" y="16585"/>
                  </a:cubicBezTo>
                  <a:cubicBezTo>
                    <a:pt x="18232" y="16963"/>
                    <a:pt x="18454" y="17867"/>
                    <a:pt x="18406" y="18303"/>
                  </a:cubicBezTo>
                  <a:cubicBezTo>
                    <a:pt x="18348" y="18816"/>
                    <a:pt x="18243" y="19667"/>
                    <a:pt x="18007" y="20083"/>
                  </a:cubicBezTo>
                  <a:cubicBezTo>
                    <a:pt x="17694" y="20639"/>
                    <a:pt x="17629" y="20485"/>
                    <a:pt x="17111" y="20596"/>
                  </a:cubicBezTo>
                  <a:cubicBezTo>
                    <a:pt x="16790" y="20664"/>
                    <a:pt x="16599" y="20809"/>
                    <a:pt x="16241" y="20823"/>
                  </a:cubicBezTo>
                  <a:cubicBezTo>
                    <a:pt x="15893" y="20833"/>
                    <a:pt x="15419" y="20659"/>
                    <a:pt x="15078" y="20857"/>
                  </a:cubicBezTo>
                  <a:cubicBezTo>
                    <a:pt x="14723" y="21065"/>
                    <a:pt x="14751" y="21534"/>
                    <a:pt x="14355" y="21558"/>
                  </a:cubicBezTo>
                  <a:cubicBezTo>
                    <a:pt x="14157" y="21573"/>
                    <a:pt x="13847" y="21210"/>
                    <a:pt x="13625" y="21157"/>
                  </a:cubicBezTo>
                  <a:cubicBezTo>
                    <a:pt x="13400" y="21104"/>
                    <a:pt x="13192" y="21205"/>
                    <a:pt x="12967" y="21172"/>
                  </a:cubicBezTo>
                  <a:cubicBezTo>
                    <a:pt x="12183" y="21055"/>
                    <a:pt x="11538" y="21239"/>
                    <a:pt x="10754" y="21268"/>
                  </a:cubicBezTo>
                  <a:cubicBezTo>
                    <a:pt x="8759" y="21346"/>
                    <a:pt x="6860" y="21084"/>
                    <a:pt x="4974" y="20044"/>
                  </a:cubicBezTo>
                  <a:cubicBezTo>
                    <a:pt x="4176" y="19604"/>
                    <a:pt x="3344" y="19217"/>
                    <a:pt x="2563" y="18719"/>
                  </a:cubicBezTo>
                  <a:cubicBezTo>
                    <a:pt x="2092" y="18419"/>
                    <a:pt x="2007" y="18298"/>
                    <a:pt x="1686" y="17771"/>
                  </a:cubicBezTo>
                  <a:cubicBezTo>
                    <a:pt x="1356" y="17224"/>
                    <a:pt x="1069" y="17147"/>
                    <a:pt x="684" y="16677"/>
                  </a:cubicBezTo>
                  <a:cubicBezTo>
                    <a:pt x="-578" y="15139"/>
                    <a:pt x="138" y="11438"/>
                    <a:pt x="970" y="9789"/>
                  </a:cubicBezTo>
                  <a:cubicBezTo>
                    <a:pt x="1414" y="8913"/>
                    <a:pt x="2113" y="8091"/>
                    <a:pt x="2566" y="7162"/>
                  </a:cubicBezTo>
                  <a:cubicBezTo>
                    <a:pt x="3105" y="6068"/>
                    <a:pt x="3692" y="4907"/>
                    <a:pt x="4316" y="3964"/>
                  </a:cubicBezTo>
                  <a:cubicBezTo>
                    <a:pt x="4599" y="3538"/>
                    <a:pt x="5079" y="3156"/>
                    <a:pt x="5438" y="2861"/>
                  </a:cubicBezTo>
                  <a:cubicBezTo>
                    <a:pt x="5813" y="2551"/>
                    <a:pt x="6259" y="2029"/>
                    <a:pt x="6675" y="1879"/>
                  </a:cubicBezTo>
                  <a:cubicBezTo>
                    <a:pt x="7187" y="1690"/>
                    <a:pt x="7432" y="1927"/>
                    <a:pt x="7941" y="1632"/>
                  </a:cubicBezTo>
                  <a:cubicBezTo>
                    <a:pt x="8442" y="1342"/>
                    <a:pt x="8837" y="1081"/>
                    <a:pt x="9380" y="974"/>
                  </a:cubicBezTo>
                  <a:cubicBezTo>
                    <a:pt x="10338" y="786"/>
                    <a:pt x="11272" y="394"/>
                    <a:pt x="12152" y="365"/>
                  </a:cubicBezTo>
                  <a:cubicBezTo>
                    <a:pt x="13076" y="336"/>
                    <a:pt x="13960" y="229"/>
                    <a:pt x="14867" y="133"/>
                  </a:cubicBezTo>
                  <a:cubicBezTo>
                    <a:pt x="15330" y="84"/>
                    <a:pt x="15613" y="181"/>
                    <a:pt x="16070" y="229"/>
                  </a:cubicBezTo>
                  <a:cubicBezTo>
                    <a:pt x="16411" y="263"/>
                    <a:pt x="16828" y="-27"/>
                    <a:pt x="17172" y="2"/>
                  </a:cubicBezTo>
                  <a:cubicBezTo>
                    <a:pt x="17595" y="41"/>
                    <a:pt x="17987" y="99"/>
                    <a:pt x="18393" y="157"/>
                  </a:cubicBezTo>
                  <a:cubicBezTo>
                    <a:pt x="18577" y="181"/>
                    <a:pt x="18765" y="384"/>
                    <a:pt x="18949" y="437"/>
                  </a:cubicBezTo>
                  <a:cubicBezTo>
                    <a:pt x="19283" y="549"/>
                    <a:pt x="20129" y="931"/>
                    <a:pt x="20517" y="1352"/>
                  </a:cubicBezTo>
                  <a:close/>
                </a:path>
              </a:pathLst>
            </a:custGeom>
            <a:gradFill flip="none" rotWithShape="1">
              <a:gsLst>
                <a:gs pos="71000">
                  <a:schemeClr val="bg1">
                    <a:lumMod val="85000"/>
                  </a:schemeClr>
                </a:gs>
                <a:gs pos="38000">
                  <a:schemeClr val="tx1">
                    <a:lumMod val="65000"/>
                    <a:lumOff val="35000"/>
                  </a:schemeClr>
                </a:gs>
              </a:gsLst>
              <a:lin ang="6000000" scaled="0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485C84A4-9BF2-435A-83E7-FEF9763A131B}"/>
                </a:ext>
              </a:extLst>
            </p:cNvPr>
            <p:cNvSpPr/>
            <p:nvPr/>
          </p:nvSpPr>
          <p:spPr>
            <a:xfrm>
              <a:off x="1072986" y="1781121"/>
              <a:ext cx="1984083" cy="3355997"/>
            </a:xfrm>
            <a:custGeom>
              <a:avLst/>
              <a:gdLst>
                <a:gd name="connsiteX0" fmla="*/ 927916 w 1984083"/>
                <a:gd name="connsiteY0" fmla="*/ 363 h 3355997"/>
                <a:gd name="connsiteX1" fmla="*/ 1010724 w 1984083"/>
                <a:gd name="connsiteY1" fmla="*/ 31148 h 3355997"/>
                <a:gd name="connsiteX2" fmla="*/ 1188554 w 1984083"/>
                <a:gd name="connsiteY2" fmla="*/ 90076 h 3355997"/>
                <a:gd name="connsiteX3" fmla="*/ 1220567 w 1984083"/>
                <a:gd name="connsiteY3" fmla="*/ 164553 h 3355997"/>
                <a:gd name="connsiteX4" fmla="*/ 1225748 w 1984083"/>
                <a:gd name="connsiteY4" fmla="*/ 197204 h 3355997"/>
                <a:gd name="connsiteX5" fmla="*/ 1262665 w 1984083"/>
                <a:gd name="connsiteY5" fmla="*/ 186942 h 3355997"/>
                <a:gd name="connsiteX6" fmla="*/ 1339460 w 1984083"/>
                <a:gd name="connsiteY6" fmla="*/ 176680 h 3355997"/>
                <a:gd name="connsiteX7" fmla="*/ 1382298 w 1984083"/>
                <a:gd name="connsiteY7" fmla="*/ 129725 h 3355997"/>
                <a:gd name="connsiteX8" fmla="*/ 1482778 w 1984083"/>
                <a:gd name="connsiteY8" fmla="*/ 159111 h 3355997"/>
                <a:gd name="connsiteX9" fmla="*/ 1545324 w 1984083"/>
                <a:gd name="connsiteY9" fmla="*/ 126148 h 3355997"/>
                <a:gd name="connsiteX10" fmla="*/ 1618787 w 1984083"/>
                <a:gd name="connsiteY10" fmla="*/ 95052 h 3355997"/>
                <a:gd name="connsiteX11" fmla="*/ 1683831 w 1984083"/>
                <a:gd name="connsiteY11" fmla="*/ 68153 h 3355997"/>
                <a:gd name="connsiteX12" fmla="*/ 1744897 w 1984083"/>
                <a:gd name="connsiteY12" fmla="*/ 59602 h 3355997"/>
                <a:gd name="connsiteX13" fmla="*/ 1807442 w 1984083"/>
                <a:gd name="connsiteY13" fmla="*/ 84168 h 3355997"/>
                <a:gd name="connsiteX14" fmla="*/ 1942526 w 1984083"/>
                <a:gd name="connsiteY14" fmla="*/ 123350 h 3355997"/>
                <a:gd name="connsiteX15" fmla="*/ 1942619 w 1984083"/>
                <a:gd name="connsiteY15" fmla="*/ 168129 h 3355997"/>
                <a:gd name="connsiteX16" fmla="*/ 1976667 w 1984083"/>
                <a:gd name="connsiteY16" fmla="*/ 222703 h 3355997"/>
                <a:gd name="connsiteX17" fmla="*/ 1952889 w 1984083"/>
                <a:gd name="connsiteY17" fmla="*/ 348800 h 3355997"/>
                <a:gd name="connsiteX18" fmla="*/ 1378782 w 1984083"/>
                <a:gd name="connsiteY18" fmla="*/ 3106602 h 3355997"/>
                <a:gd name="connsiteX19" fmla="*/ 1312443 w 1984083"/>
                <a:gd name="connsiteY19" fmla="*/ 3158534 h 3355997"/>
                <a:gd name="connsiteX20" fmla="*/ 1198639 w 1984083"/>
                <a:gd name="connsiteY20" fmla="*/ 3116864 h 3355997"/>
                <a:gd name="connsiteX21" fmla="*/ 1135168 w 1984083"/>
                <a:gd name="connsiteY21" fmla="*/ 3156046 h 3355997"/>
                <a:gd name="connsiteX22" fmla="*/ 1078636 w 1984083"/>
                <a:gd name="connsiteY22" fmla="*/ 3200203 h 3355997"/>
                <a:gd name="connsiteX23" fmla="*/ 988426 w 1984083"/>
                <a:gd name="connsiteY23" fmla="*/ 3193984 h 3355997"/>
                <a:gd name="connsiteX24" fmla="*/ 897013 w 1984083"/>
                <a:gd name="connsiteY24" fmla="*/ 3257110 h 3355997"/>
                <a:gd name="connsiteX25" fmla="*/ 788483 w 1984083"/>
                <a:gd name="connsiteY25" fmla="*/ 3232855 h 3355997"/>
                <a:gd name="connsiteX26" fmla="*/ 687818 w 1984083"/>
                <a:gd name="connsiteY26" fmla="*/ 3241406 h 3355997"/>
                <a:gd name="connsiteX27" fmla="*/ 519796 w 1984083"/>
                <a:gd name="connsiteY27" fmla="*/ 3306087 h 3355997"/>
                <a:gd name="connsiteX28" fmla="*/ 437635 w 1984083"/>
                <a:gd name="connsiteY28" fmla="*/ 3301578 h 3355997"/>
                <a:gd name="connsiteX29" fmla="*/ 332899 w 1984083"/>
                <a:gd name="connsiteY29" fmla="*/ 3260375 h 3355997"/>
                <a:gd name="connsiteX30" fmla="*/ 226312 w 1984083"/>
                <a:gd name="connsiteY30" fmla="*/ 3251668 h 3355997"/>
                <a:gd name="connsiteX31" fmla="*/ 139248 w 1984083"/>
                <a:gd name="connsiteY31" fmla="*/ 3265972 h 3355997"/>
                <a:gd name="connsiteX32" fmla="*/ 0 w 1984083"/>
                <a:gd name="connsiteY32" fmla="*/ 3355997 h 3355997"/>
                <a:gd name="connsiteX33" fmla="*/ 554029 w 1984083"/>
                <a:gd name="connsiteY33" fmla="*/ 158955 h 3355997"/>
                <a:gd name="connsiteX34" fmla="*/ 574585 w 1984083"/>
                <a:gd name="connsiteY34" fmla="*/ 72669 h 3355997"/>
                <a:gd name="connsiteX35" fmla="*/ 582736 w 1984083"/>
                <a:gd name="connsiteY35" fmla="*/ 46751 h 3355997"/>
                <a:gd name="connsiteX36" fmla="*/ 771689 w 1984083"/>
                <a:gd name="connsiteY36" fmla="*/ 46751 h 3355997"/>
                <a:gd name="connsiteX37" fmla="*/ 771689 w 1984083"/>
                <a:gd name="connsiteY37" fmla="*/ 30964 h 3355997"/>
                <a:gd name="connsiteX38" fmla="*/ 814482 w 1984083"/>
                <a:gd name="connsiteY38" fmla="*/ 22752 h 3355997"/>
                <a:gd name="connsiteX39" fmla="*/ 855748 w 1984083"/>
                <a:gd name="connsiteY39" fmla="*/ 17621 h 3355997"/>
                <a:gd name="connsiteX40" fmla="*/ 927916 w 1984083"/>
                <a:gd name="connsiteY40" fmla="*/ 363 h 3355997"/>
                <a:gd name="connsiteX0" fmla="*/ 927916 w 1984083"/>
                <a:gd name="connsiteY0" fmla="*/ 363 h 3355997"/>
                <a:gd name="connsiteX1" fmla="*/ 1010724 w 1984083"/>
                <a:gd name="connsiteY1" fmla="*/ 31148 h 3355997"/>
                <a:gd name="connsiteX2" fmla="*/ 1188554 w 1984083"/>
                <a:gd name="connsiteY2" fmla="*/ 90076 h 3355997"/>
                <a:gd name="connsiteX3" fmla="*/ 1220567 w 1984083"/>
                <a:gd name="connsiteY3" fmla="*/ 164553 h 3355997"/>
                <a:gd name="connsiteX4" fmla="*/ 1225748 w 1984083"/>
                <a:gd name="connsiteY4" fmla="*/ 197204 h 3355997"/>
                <a:gd name="connsiteX5" fmla="*/ 1262665 w 1984083"/>
                <a:gd name="connsiteY5" fmla="*/ 186942 h 3355997"/>
                <a:gd name="connsiteX6" fmla="*/ 1339460 w 1984083"/>
                <a:gd name="connsiteY6" fmla="*/ 176680 h 3355997"/>
                <a:gd name="connsiteX7" fmla="*/ 1382298 w 1984083"/>
                <a:gd name="connsiteY7" fmla="*/ 129725 h 3355997"/>
                <a:gd name="connsiteX8" fmla="*/ 1482778 w 1984083"/>
                <a:gd name="connsiteY8" fmla="*/ 159111 h 3355997"/>
                <a:gd name="connsiteX9" fmla="*/ 1545324 w 1984083"/>
                <a:gd name="connsiteY9" fmla="*/ 126148 h 3355997"/>
                <a:gd name="connsiteX10" fmla="*/ 1618787 w 1984083"/>
                <a:gd name="connsiteY10" fmla="*/ 95052 h 3355997"/>
                <a:gd name="connsiteX11" fmla="*/ 1683831 w 1984083"/>
                <a:gd name="connsiteY11" fmla="*/ 68153 h 3355997"/>
                <a:gd name="connsiteX12" fmla="*/ 1744897 w 1984083"/>
                <a:gd name="connsiteY12" fmla="*/ 59602 h 3355997"/>
                <a:gd name="connsiteX13" fmla="*/ 1807442 w 1984083"/>
                <a:gd name="connsiteY13" fmla="*/ 84168 h 3355997"/>
                <a:gd name="connsiteX14" fmla="*/ 1942526 w 1984083"/>
                <a:gd name="connsiteY14" fmla="*/ 123350 h 3355997"/>
                <a:gd name="connsiteX15" fmla="*/ 1942619 w 1984083"/>
                <a:gd name="connsiteY15" fmla="*/ 168129 h 3355997"/>
                <a:gd name="connsiteX16" fmla="*/ 1976667 w 1984083"/>
                <a:gd name="connsiteY16" fmla="*/ 222703 h 3355997"/>
                <a:gd name="connsiteX17" fmla="*/ 1952889 w 1984083"/>
                <a:gd name="connsiteY17" fmla="*/ 348800 h 3355997"/>
                <a:gd name="connsiteX18" fmla="*/ 1378782 w 1984083"/>
                <a:gd name="connsiteY18" fmla="*/ 3106602 h 3355997"/>
                <a:gd name="connsiteX19" fmla="*/ 1312443 w 1984083"/>
                <a:gd name="connsiteY19" fmla="*/ 3158534 h 3355997"/>
                <a:gd name="connsiteX20" fmla="*/ 1198639 w 1984083"/>
                <a:gd name="connsiteY20" fmla="*/ 3116864 h 3355997"/>
                <a:gd name="connsiteX21" fmla="*/ 1135168 w 1984083"/>
                <a:gd name="connsiteY21" fmla="*/ 3156046 h 3355997"/>
                <a:gd name="connsiteX22" fmla="*/ 1078636 w 1984083"/>
                <a:gd name="connsiteY22" fmla="*/ 3200203 h 3355997"/>
                <a:gd name="connsiteX23" fmla="*/ 988426 w 1984083"/>
                <a:gd name="connsiteY23" fmla="*/ 3193984 h 3355997"/>
                <a:gd name="connsiteX24" fmla="*/ 897013 w 1984083"/>
                <a:gd name="connsiteY24" fmla="*/ 3257110 h 3355997"/>
                <a:gd name="connsiteX25" fmla="*/ 788483 w 1984083"/>
                <a:gd name="connsiteY25" fmla="*/ 3232855 h 3355997"/>
                <a:gd name="connsiteX26" fmla="*/ 687818 w 1984083"/>
                <a:gd name="connsiteY26" fmla="*/ 3241406 h 3355997"/>
                <a:gd name="connsiteX27" fmla="*/ 519796 w 1984083"/>
                <a:gd name="connsiteY27" fmla="*/ 3306087 h 3355997"/>
                <a:gd name="connsiteX28" fmla="*/ 437635 w 1984083"/>
                <a:gd name="connsiteY28" fmla="*/ 3301578 h 3355997"/>
                <a:gd name="connsiteX29" fmla="*/ 332899 w 1984083"/>
                <a:gd name="connsiteY29" fmla="*/ 3260375 h 3355997"/>
                <a:gd name="connsiteX30" fmla="*/ 226312 w 1984083"/>
                <a:gd name="connsiteY30" fmla="*/ 3251668 h 3355997"/>
                <a:gd name="connsiteX31" fmla="*/ 139248 w 1984083"/>
                <a:gd name="connsiteY31" fmla="*/ 3265972 h 3355997"/>
                <a:gd name="connsiteX32" fmla="*/ 0 w 1984083"/>
                <a:gd name="connsiteY32" fmla="*/ 3355997 h 3355997"/>
                <a:gd name="connsiteX33" fmla="*/ 554029 w 1984083"/>
                <a:gd name="connsiteY33" fmla="*/ 158955 h 3355997"/>
                <a:gd name="connsiteX34" fmla="*/ 574585 w 1984083"/>
                <a:gd name="connsiteY34" fmla="*/ 72669 h 3355997"/>
                <a:gd name="connsiteX35" fmla="*/ 582736 w 1984083"/>
                <a:gd name="connsiteY35" fmla="*/ 46751 h 3355997"/>
                <a:gd name="connsiteX36" fmla="*/ 771689 w 1984083"/>
                <a:gd name="connsiteY36" fmla="*/ 30964 h 3355997"/>
                <a:gd name="connsiteX37" fmla="*/ 814482 w 1984083"/>
                <a:gd name="connsiteY37" fmla="*/ 22752 h 3355997"/>
                <a:gd name="connsiteX38" fmla="*/ 855748 w 1984083"/>
                <a:gd name="connsiteY38" fmla="*/ 17621 h 3355997"/>
                <a:gd name="connsiteX39" fmla="*/ 927916 w 1984083"/>
                <a:gd name="connsiteY39" fmla="*/ 363 h 3355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984083" h="3355997">
                  <a:moveTo>
                    <a:pt x="927916" y="363"/>
                  </a:moveTo>
                  <a:cubicBezTo>
                    <a:pt x="954193" y="3472"/>
                    <a:pt x="985743" y="21353"/>
                    <a:pt x="1010724" y="31148"/>
                  </a:cubicBezTo>
                  <a:cubicBezTo>
                    <a:pt x="1047641" y="45608"/>
                    <a:pt x="1155523" y="106402"/>
                    <a:pt x="1188554" y="90076"/>
                  </a:cubicBezTo>
                  <a:cubicBezTo>
                    <a:pt x="1187721" y="121950"/>
                    <a:pt x="1209372" y="138431"/>
                    <a:pt x="1220567" y="164553"/>
                  </a:cubicBezTo>
                  <a:cubicBezTo>
                    <a:pt x="1227321" y="180257"/>
                    <a:pt x="1205116" y="184921"/>
                    <a:pt x="1225748" y="197204"/>
                  </a:cubicBezTo>
                  <a:cubicBezTo>
                    <a:pt x="1239905" y="205445"/>
                    <a:pt x="1251562" y="190518"/>
                    <a:pt x="1262665" y="186942"/>
                  </a:cubicBezTo>
                  <a:cubicBezTo>
                    <a:pt x="1288017" y="178857"/>
                    <a:pt x="1312813" y="180101"/>
                    <a:pt x="1339460" y="176680"/>
                  </a:cubicBezTo>
                  <a:cubicBezTo>
                    <a:pt x="1377857" y="171860"/>
                    <a:pt x="1359445" y="162065"/>
                    <a:pt x="1382298" y="129725"/>
                  </a:cubicBezTo>
                  <a:cubicBezTo>
                    <a:pt x="1417272" y="132523"/>
                    <a:pt x="1446694" y="156001"/>
                    <a:pt x="1482778" y="159111"/>
                  </a:cubicBezTo>
                  <a:cubicBezTo>
                    <a:pt x="1529872" y="163153"/>
                    <a:pt x="1518770" y="150715"/>
                    <a:pt x="1545324" y="126148"/>
                  </a:cubicBezTo>
                  <a:cubicBezTo>
                    <a:pt x="1561608" y="111066"/>
                    <a:pt x="1598155" y="105314"/>
                    <a:pt x="1618787" y="95052"/>
                  </a:cubicBezTo>
                  <a:cubicBezTo>
                    <a:pt x="1639605" y="84790"/>
                    <a:pt x="1662366" y="77638"/>
                    <a:pt x="1683831" y="68153"/>
                  </a:cubicBezTo>
                  <a:cubicBezTo>
                    <a:pt x="1710385" y="56647"/>
                    <a:pt x="1714826" y="49495"/>
                    <a:pt x="1744897" y="59602"/>
                  </a:cubicBezTo>
                  <a:cubicBezTo>
                    <a:pt x="1765992" y="66598"/>
                    <a:pt x="1786810" y="75927"/>
                    <a:pt x="1807442" y="84168"/>
                  </a:cubicBezTo>
                  <a:cubicBezTo>
                    <a:pt x="1853426" y="102515"/>
                    <a:pt x="1898855" y="89143"/>
                    <a:pt x="1942526" y="123350"/>
                  </a:cubicBezTo>
                  <a:cubicBezTo>
                    <a:pt x="1936975" y="138276"/>
                    <a:pt x="1941508" y="153513"/>
                    <a:pt x="1942619" y="168129"/>
                  </a:cubicBezTo>
                  <a:cubicBezTo>
                    <a:pt x="1945857" y="205445"/>
                    <a:pt x="1959273" y="192851"/>
                    <a:pt x="1976667" y="222703"/>
                  </a:cubicBezTo>
                  <a:cubicBezTo>
                    <a:pt x="1998503" y="260175"/>
                    <a:pt x="1966490" y="313661"/>
                    <a:pt x="1952889" y="348800"/>
                  </a:cubicBezTo>
                  <a:lnTo>
                    <a:pt x="1378782" y="3106602"/>
                  </a:lnTo>
                  <a:cubicBezTo>
                    <a:pt x="1334463" y="3099295"/>
                    <a:pt x="1345844" y="3149205"/>
                    <a:pt x="1312443" y="3158534"/>
                  </a:cubicBezTo>
                  <a:cubicBezTo>
                    <a:pt x="1290145" y="3164753"/>
                    <a:pt x="1222048" y="3126349"/>
                    <a:pt x="1198639" y="3116864"/>
                  </a:cubicBezTo>
                  <a:cubicBezTo>
                    <a:pt x="1150990" y="3097429"/>
                    <a:pt x="1152470" y="3109401"/>
                    <a:pt x="1135168" y="3156046"/>
                  </a:cubicBezTo>
                  <a:cubicBezTo>
                    <a:pt x="1121937" y="3192118"/>
                    <a:pt x="1115368" y="3197715"/>
                    <a:pt x="1078636" y="3200203"/>
                  </a:cubicBezTo>
                  <a:cubicBezTo>
                    <a:pt x="1043292" y="3202535"/>
                    <a:pt x="1018774" y="3183877"/>
                    <a:pt x="988426" y="3193984"/>
                  </a:cubicBezTo>
                  <a:cubicBezTo>
                    <a:pt x="953360" y="3205645"/>
                    <a:pt x="929766" y="3244516"/>
                    <a:pt x="897013" y="3257110"/>
                  </a:cubicBezTo>
                  <a:cubicBezTo>
                    <a:pt x="857228" y="3272347"/>
                    <a:pt x="826233" y="3233943"/>
                    <a:pt x="788483" y="3232855"/>
                  </a:cubicBezTo>
                  <a:cubicBezTo>
                    <a:pt x="756100" y="3232077"/>
                    <a:pt x="724272" y="3250735"/>
                    <a:pt x="687818" y="3241406"/>
                  </a:cubicBezTo>
                  <a:cubicBezTo>
                    <a:pt x="655342" y="3305154"/>
                    <a:pt x="585857" y="3297536"/>
                    <a:pt x="519796" y="3306087"/>
                  </a:cubicBezTo>
                  <a:cubicBezTo>
                    <a:pt x="487968" y="3309974"/>
                    <a:pt x="469278" y="3314328"/>
                    <a:pt x="437635" y="3301578"/>
                  </a:cubicBezTo>
                  <a:cubicBezTo>
                    <a:pt x="406732" y="3289139"/>
                    <a:pt x="365837" y="3264729"/>
                    <a:pt x="332899" y="3260375"/>
                  </a:cubicBezTo>
                  <a:cubicBezTo>
                    <a:pt x="300053" y="3256022"/>
                    <a:pt x="262489" y="3251979"/>
                    <a:pt x="226312" y="3251668"/>
                  </a:cubicBezTo>
                  <a:cubicBezTo>
                    <a:pt x="191708" y="3251357"/>
                    <a:pt x="170243" y="3251824"/>
                    <a:pt x="139248" y="3265972"/>
                  </a:cubicBezTo>
                  <a:cubicBezTo>
                    <a:pt x="88545" y="3288828"/>
                    <a:pt x="19430" y="3302511"/>
                    <a:pt x="0" y="3355997"/>
                  </a:cubicBezTo>
                  <a:cubicBezTo>
                    <a:pt x="69115" y="2838239"/>
                    <a:pt x="492594" y="441779"/>
                    <a:pt x="554029" y="158955"/>
                  </a:cubicBezTo>
                  <a:cubicBezTo>
                    <a:pt x="561709" y="123602"/>
                    <a:pt x="568505" y="95253"/>
                    <a:pt x="574585" y="72669"/>
                  </a:cubicBezTo>
                  <a:lnTo>
                    <a:pt x="582736" y="46751"/>
                  </a:lnTo>
                  <a:lnTo>
                    <a:pt x="771689" y="30964"/>
                  </a:lnTo>
                  <a:lnTo>
                    <a:pt x="814482" y="22752"/>
                  </a:lnTo>
                  <a:cubicBezTo>
                    <a:pt x="828083" y="19331"/>
                    <a:pt x="843997" y="20886"/>
                    <a:pt x="855748" y="17621"/>
                  </a:cubicBezTo>
                  <a:cubicBezTo>
                    <a:pt x="877768" y="11713"/>
                    <a:pt x="903027" y="-2436"/>
                    <a:pt x="927916" y="363"/>
                  </a:cubicBezTo>
                  <a:close/>
                </a:path>
              </a:pathLst>
            </a:custGeom>
            <a:gradFill>
              <a:gsLst>
                <a:gs pos="20000">
                  <a:schemeClr val="bg1">
                    <a:lumMod val="50000"/>
                  </a:schemeClr>
                </a:gs>
                <a:gs pos="44000">
                  <a:schemeClr val="bg1">
                    <a:lumMod val="95000"/>
                  </a:schemeClr>
                </a:gs>
                <a:gs pos="34000">
                  <a:schemeClr val="bg1">
                    <a:lumMod val="85000"/>
                  </a:schemeClr>
                </a:gs>
                <a:gs pos="61000">
                  <a:schemeClr val="bg1">
                    <a:lumMod val="95000"/>
                  </a:schemeClr>
                </a:gs>
                <a:gs pos="82000">
                  <a:schemeClr val="bg1">
                    <a:lumMod val="65000"/>
                  </a:schemeClr>
                </a:gs>
              </a:gsLst>
              <a:lin ang="600000" scaled="0"/>
            </a:gra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0E41902-6C4C-4FDB-8837-FBEFEC3C646C}"/>
                </a:ext>
              </a:extLst>
            </p:cNvPr>
            <p:cNvSpPr/>
            <p:nvPr/>
          </p:nvSpPr>
          <p:spPr>
            <a:xfrm>
              <a:off x="1059172" y="4817039"/>
              <a:ext cx="1402601" cy="658884"/>
            </a:xfrm>
            <a:custGeom>
              <a:avLst/>
              <a:gdLst>
                <a:gd name="connsiteX0" fmla="*/ 3467 w 1402601"/>
                <a:gd name="connsiteY0" fmla="*/ 362998 h 658884"/>
                <a:gd name="connsiteX1" fmla="*/ 33322 w 1402601"/>
                <a:gd name="connsiteY1" fmla="*/ 415675 h 658884"/>
                <a:gd name="connsiteX2" fmla="*/ 82647 w 1402601"/>
                <a:gd name="connsiteY2" fmla="*/ 453580 h 658884"/>
                <a:gd name="connsiteX3" fmla="*/ 125721 w 1402601"/>
                <a:gd name="connsiteY3" fmla="*/ 486446 h 658884"/>
                <a:gd name="connsiteX4" fmla="*/ 244322 w 1402601"/>
                <a:gd name="connsiteY4" fmla="*/ 532410 h 658884"/>
                <a:gd name="connsiteX5" fmla="*/ 528636 w 1402601"/>
                <a:gd name="connsiteY5" fmla="*/ 574845 h 658884"/>
                <a:gd name="connsiteX6" fmla="*/ 637477 w 1402601"/>
                <a:gd name="connsiteY6" fmla="*/ 571482 h 658884"/>
                <a:gd name="connsiteX7" fmla="*/ 669880 w 1402601"/>
                <a:gd name="connsiteY7" fmla="*/ 570987 h 658884"/>
                <a:gd name="connsiteX8" fmla="*/ 705743 w 1402601"/>
                <a:gd name="connsiteY8" fmla="*/ 584908 h 658884"/>
                <a:gd name="connsiteX9" fmla="*/ 741319 w 1402601"/>
                <a:gd name="connsiteY9" fmla="*/ 560581 h 658884"/>
                <a:gd name="connsiteX10" fmla="*/ 798528 w 1402601"/>
                <a:gd name="connsiteY10" fmla="*/ 559414 h 658884"/>
                <a:gd name="connsiteX11" fmla="*/ 841266 w 1402601"/>
                <a:gd name="connsiteY11" fmla="*/ 551534 h 658884"/>
                <a:gd name="connsiteX12" fmla="*/ 885399 w 1402601"/>
                <a:gd name="connsiteY12" fmla="*/ 533755 h 658884"/>
                <a:gd name="connsiteX13" fmla="*/ 905013 w 1402601"/>
                <a:gd name="connsiteY13" fmla="*/ 472031 h 658884"/>
                <a:gd name="connsiteX14" fmla="*/ 918426 w 1402601"/>
                <a:gd name="connsiteY14" fmla="*/ 412476 h 658884"/>
                <a:gd name="connsiteX15" fmla="*/ 965539 w 1402601"/>
                <a:gd name="connsiteY15" fmla="*/ 408619 h 658884"/>
                <a:gd name="connsiteX16" fmla="*/ 993230 w 1402601"/>
                <a:gd name="connsiteY16" fmla="*/ 371730 h 658884"/>
                <a:gd name="connsiteX17" fmla="*/ 1019719 w 1402601"/>
                <a:gd name="connsiteY17" fmla="*/ 375423 h 658884"/>
                <a:gd name="connsiteX18" fmla="*/ 1026786 w 1402601"/>
                <a:gd name="connsiteY18" fmla="*/ 365181 h 658884"/>
                <a:gd name="connsiteX19" fmla="*/ 1033661 w 1402601"/>
                <a:gd name="connsiteY19" fmla="*/ 390003 h 658884"/>
                <a:gd name="connsiteX20" fmla="*/ 1002124 w 1402601"/>
                <a:gd name="connsiteY20" fmla="*/ 427413 h 658884"/>
                <a:gd name="connsiteX21" fmla="*/ 965539 w 1402601"/>
                <a:gd name="connsiteY21" fmla="*/ 482589 h 658884"/>
                <a:gd name="connsiteX22" fmla="*/ 918426 w 1402601"/>
                <a:gd name="connsiteY22" fmla="*/ 486446 h 658884"/>
                <a:gd name="connsiteX23" fmla="*/ 905013 w 1402601"/>
                <a:gd name="connsiteY23" fmla="*/ 545988 h 658884"/>
                <a:gd name="connsiteX24" fmla="*/ 885399 w 1402601"/>
                <a:gd name="connsiteY24" fmla="*/ 607712 h 658884"/>
                <a:gd name="connsiteX25" fmla="*/ 841266 w 1402601"/>
                <a:gd name="connsiteY25" fmla="*/ 625490 h 658884"/>
                <a:gd name="connsiteX26" fmla="*/ 798528 w 1402601"/>
                <a:gd name="connsiteY26" fmla="*/ 633384 h 658884"/>
                <a:gd name="connsiteX27" fmla="*/ 741319 w 1402601"/>
                <a:gd name="connsiteY27" fmla="*/ 634551 h 658884"/>
                <a:gd name="connsiteX28" fmla="*/ 705743 w 1402601"/>
                <a:gd name="connsiteY28" fmla="*/ 658878 h 658884"/>
                <a:gd name="connsiteX29" fmla="*/ 669880 w 1402601"/>
                <a:gd name="connsiteY29" fmla="*/ 644957 h 658884"/>
                <a:gd name="connsiteX30" fmla="*/ 637477 w 1402601"/>
                <a:gd name="connsiteY30" fmla="*/ 645452 h 658884"/>
                <a:gd name="connsiteX31" fmla="*/ 528636 w 1402601"/>
                <a:gd name="connsiteY31" fmla="*/ 648815 h 658884"/>
                <a:gd name="connsiteX32" fmla="*/ 244322 w 1402601"/>
                <a:gd name="connsiteY32" fmla="*/ 606380 h 658884"/>
                <a:gd name="connsiteX33" fmla="*/ 125721 w 1402601"/>
                <a:gd name="connsiteY33" fmla="*/ 560416 h 658884"/>
                <a:gd name="connsiteX34" fmla="*/ 82647 w 1402601"/>
                <a:gd name="connsiteY34" fmla="*/ 527550 h 658884"/>
                <a:gd name="connsiteX35" fmla="*/ 33322 w 1402601"/>
                <a:gd name="connsiteY35" fmla="*/ 489631 h 658884"/>
                <a:gd name="connsiteX36" fmla="*/ 3467 w 1402601"/>
                <a:gd name="connsiteY36" fmla="*/ 362998 h 658884"/>
                <a:gd name="connsiteX37" fmla="*/ 881175 w 1402601"/>
                <a:gd name="connsiteY37" fmla="*/ 50319 h 658884"/>
                <a:gd name="connsiteX38" fmla="*/ 931493 w 1402601"/>
                <a:gd name="connsiteY38" fmla="*/ 73802 h 658884"/>
                <a:gd name="connsiteX39" fmla="*/ 922640 w 1402601"/>
                <a:gd name="connsiteY39" fmla="*/ 93460 h 658884"/>
                <a:gd name="connsiteX40" fmla="*/ 920298 w 1402601"/>
                <a:gd name="connsiteY40" fmla="*/ 95370 h 658884"/>
                <a:gd name="connsiteX41" fmla="*/ 938308 w 1402601"/>
                <a:gd name="connsiteY41" fmla="*/ 100116 h 658884"/>
                <a:gd name="connsiteX42" fmla="*/ 1029060 w 1402601"/>
                <a:gd name="connsiteY42" fmla="*/ 122946 h 658884"/>
                <a:gd name="connsiteX43" fmla="*/ 1124842 w 1402601"/>
                <a:gd name="connsiteY43" fmla="*/ 71122 h 658884"/>
                <a:gd name="connsiteX44" fmla="*/ 1178193 w 1402601"/>
                <a:gd name="connsiteY44" fmla="*/ 76153 h 658884"/>
                <a:gd name="connsiteX45" fmla="*/ 1145815 w 1402601"/>
                <a:gd name="connsiteY45" fmla="*/ 123956 h 658884"/>
                <a:gd name="connsiteX46" fmla="*/ 1089275 w 1402601"/>
                <a:gd name="connsiteY46" fmla="*/ 168068 h 658884"/>
                <a:gd name="connsiteX47" fmla="*/ 999060 w 1402601"/>
                <a:gd name="connsiteY47" fmla="*/ 161854 h 658884"/>
                <a:gd name="connsiteX48" fmla="*/ 907655 w 1402601"/>
                <a:gd name="connsiteY48" fmla="*/ 224923 h 658884"/>
                <a:gd name="connsiteX49" fmla="*/ 799116 w 1402601"/>
                <a:gd name="connsiteY49" fmla="*/ 200777 h 658884"/>
                <a:gd name="connsiteX50" fmla="*/ 698469 w 1402601"/>
                <a:gd name="connsiteY50" fmla="*/ 209325 h 658884"/>
                <a:gd name="connsiteX51" fmla="*/ 530416 w 1402601"/>
                <a:gd name="connsiteY51" fmla="*/ 273908 h 658884"/>
                <a:gd name="connsiteX52" fmla="*/ 448255 w 1402601"/>
                <a:gd name="connsiteY52" fmla="*/ 269540 h 658884"/>
                <a:gd name="connsiteX53" fmla="*/ 343553 w 1402601"/>
                <a:gd name="connsiteY53" fmla="*/ 228282 h 658884"/>
                <a:gd name="connsiteX54" fmla="*/ 236906 w 1402601"/>
                <a:gd name="connsiteY54" fmla="*/ 219561 h 658884"/>
                <a:gd name="connsiteX55" fmla="*/ 149826 w 1402601"/>
                <a:gd name="connsiteY55" fmla="*/ 233818 h 658884"/>
                <a:gd name="connsiteX56" fmla="*/ 10638 w 1402601"/>
                <a:gd name="connsiteY56" fmla="*/ 323887 h 658884"/>
                <a:gd name="connsiteX57" fmla="*/ 39719 w 1402601"/>
                <a:gd name="connsiteY57" fmla="*/ 143433 h 658884"/>
                <a:gd name="connsiteX58" fmla="*/ 195447 w 1402601"/>
                <a:gd name="connsiteY58" fmla="*/ 73125 h 658884"/>
                <a:gd name="connsiteX59" fmla="*/ 290257 w 1402601"/>
                <a:gd name="connsiteY59" fmla="*/ 66596 h 658884"/>
                <a:gd name="connsiteX60" fmla="*/ 408472 w 1402601"/>
                <a:gd name="connsiteY60" fmla="*/ 83029 h 658884"/>
                <a:gd name="connsiteX61" fmla="*/ 526903 w 1402601"/>
                <a:gd name="connsiteY61" fmla="*/ 129491 h 658884"/>
                <a:gd name="connsiteX62" fmla="*/ 617659 w 1402601"/>
                <a:gd name="connsiteY62" fmla="*/ 139727 h 658884"/>
                <a:gd name="connsiteX63" fmla="*/ 797603 w 1402601"/>
                <a:gd name="connsiteY63" fmla="*/ 92255 h 658884"/>
                <a:gd name="connsiteX64" fmla="*/ 854656 w 1402601"/>
                <a:gd name="connsiteY64" fmla="*/ 95250 h 658884"/>
                <a:gd name="connsiteX65" fmla="*/ 870794 w 1402601"/>
                <a:gd name="connsiteY65" fmla="*/ 94288 h 658884"/>
                <a:gd name="connsiteX66" fmla="*/ 870083 w 1402601"/>
                <a:gd name="connsiteY66" fmla="*/ 90617 h 658884"/>
                <a:gd name="connsiteX67" fmla="*/ 875304 w 1402601"/>
                <a:gd name="connsiteY67" fmla="*/ 58201 h 658884"/>
                <a:gd name="connsiteX68" fmla="*/ 881175 w 1402601"/>
                <a:gd name="connsiteY68" fmla="*/ 50319 h 658884"/>
                <a:gd name="connsiteX69" fmla="*/ 1324400 w 1402601"/>
                <a:gd name="connsiteY69" fmla="*/ 658 h 658884"/>
                <a:gd name="connsiteX70" fmla="*/ 1355467 w 1402601"/>
                <a:gd name="connsiteY70" fmla="*/ 10820 h 658884"/>
                <a:gd name="connsiteX71" fmla="*/ 1402601 w 1402601"/>
                <a:gd name="connsiteY71" fmla="*/ 32121 h 658884"/>
                <a:gd name="connsiteX72" fmla="*/ 1394721 w 1402601"/>
                <a:gd name="connsiteY72" fmla="*/ 70199 h 658884"/>
                <a:gd name="connsiteX73" fmla="*/ 1328464 w 1402601"/>
                <a:gd name="connsiteY73" fmla="*/ 122190 h 658884"/>
                <a:gd name="connsiteX74" fmla="*/ 1214577 w 1402601"/>
                <a:gd name="connsiteY74" fmla="*/ 80427 h 658884"/>
                <a:gd name="connsiteX75" fmla="*/ 1204681 w 1402601"/>
                <a:gd name="connsiteY75" fmla="*/ 76736 h 658884"/>
                <a:gd name="connsiteX76" fmla="*/ 1229843 w 1402601"/>
                <a:gd name="connsiteY76" fmla="*/ 79588 h 658884"/>
                <a:gd name="connsiteX77" fmla="*/ 1288715 w 1402601"/>
                <a:gd name="connsiteY77" fmla="*/ 42691 h 658884"/>
                <a:gd name="connsiteX78" fmla="*/ 1324400 w 1402601"/>
                <a:gd name="connsiteY78" fmla="*/ 658 h 658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1402601" h="658884">
                  <a:moveTo>
                    <a:pt x="3467" y="362998"/>
                  </a:moveTo>
                  <a:cubicBezTo>
                    <a:pt x="8179" y="383797"/>
                    <a:pt x="17553" y="402084"/>
                    <a:pt x="33322" y="415675"/>
                  </a:cubicBezTo>
                  <a:cubicBezTo>
                    <a:pt x="52263" y="431944"/>
                    <a:pt x="66349" y="434621"/>
                    <a:pt x="82647" y="453580"/>
                  </a:cubicBezTo>
                  <a:cubicBezTo>
                    <a:pt x="98415" y="471853"/>
                    <a:pt x="102598" y="476054"/>
                    <a:pt x="125721" y="486446"/>
                  </a:cubicBezTo>
                  <a:cubicBezTo>
                    <a:pt x="164133" y="503731"/>
                    <a:pt x="205093" y="517144"/>
                    <a:pt x="244322" y="532410"/>
                  </a:cubicBezTo>
                  <a:cubicBezTo>
                    <a:pt x="337058" y="568461"/>
                    <a:pt x="430515" y="577522"/>
                    <a:pt x="528636" y="574845"/>
                  </a:cubicBezTo>
                  <a:cubicBezTo>
                    <a:pt x="567192" y="573843"/>
                    <a:pt x="598921" y="567459"/>
                    <a:pt x="637477" y="571482"/>
                  </a:cubicBezTo>
                  <a:cubicBezTo>
                    <a:pt x="648534" y="572662"/>
                    <a:pt x="658774" y="569134"/>
                    <a:pt x="669880" y="570987"/>
                  </a:cubicBezTo>
                  <a:cubicBezTo>
                    <a:pt x="680744" y="572827"/>
                    <a:pt x="696032" y="585402"/>
                    <a:pt x="705743" y="584908"/>
                  </a:cubicBezTo>
                  <a:cubicBezTo>
                    <a:pt x="725214" y="584071"/>
                    <a:pt x="723867" y="567802"/>
                    <a:pt x="741319" y="560581"/>
                  </a:cubicBezTo>
                  <a:cubicBezTo>
                    <a:pt x="758097" y="553717"/>
                    <a:pt x="781413" y="559744"/>
                    <a:pt x="798528" y="559414"/>
                  </a:cubicBezTo>
                  <a:cubicBezTo>
                    <a:pt x="816123" y="558906"/>
                    <a:pt x="825497" y="553881"/>
                    <a:pt x="841266" y="551534"/>
                  </a:cubicBezTo>
                  <a:cubicBezTo>
                    <a:pt x="866794" y="547676"/>
                    <a:pt x="869967" y="553044"/>
                    <a:pt x="885399" y="533755"/>
                  </a:cubicBezTo>
                  <a:cubicBezTo>
                    <a:pt x="896985" y="519326"/>
                    <a:pt x="902177" y="489810"/>
                    <a:pt x="905013" y="472031"/>
                  </a:cubicBezTo>
                  <a:cubicBezTo>
                    <a:pt x="907369" y="456930"/>
                    <a:pt x="896456" y="425560"/>
                    <a:pt x="918426" y="412476"/>
                  </a:cubicBezTo>
                  <a:cubicBezTo>
                    <a:pt x="927656" y="406944"/>
                    <a:pt x="952319" y="414494"/>
                    <a:pt x="965539" y="408619"/>
                  </a:cubicBezTo>
                  <a:cubicBezTo>
                    <a:pt x="987365" y="398899"/>
                    <a:pt x="988038" y="386996"/>
                    <a:pt x="993230" y="371730"/>
                  </a:cubicBezTo>
                  <a:cubicBezTo>
                    <a:pt x="1001643" y="372059"/>
                    <a:pt x="1010537" y="372732"/>
                    <a:pt x="1019719" y="375423"/>
                  </a:cubicBezTo>
                  <a:cubicBezTo>
                    <a:pt x="1022075" y="371894"/>
                    <a:pt x="1024431" y="368545"/>
                    <a:pt x="1026786" y="365181"/>
                  </a:cubicBezTo>
                  <a:cubicBezTo>
                    <a:pt x="1028613" y="362669"/>
                    <a:pt x="1032315" y="392693"/>
                    <a:pt x="1033661" y="390003"/>
                  </a:cubicBezTo>
                  <a:cubicBezTo>
                    <a:pt x="1030296" y="405612"/>
                    <a:pt x="1010681" y="414659"/>
                    <a:pt x="1002124" y="427413"/>
                  </a:cubicBezTo>
                  <a:cubicBezTo>
                    <a:pt x="985538" y="451905"/>
                    <a:pt x="995249" y="469340"/>
                    <a:pt x="965539" y="482589"/>
                  </a:cubicBezTo>
                  <a:cubicBezTo>
                    <a:pt x="952126" y="488629"/>
                    <a:pt x="927464" y="480914"/>
                    <a:pt x="918426" y="486446"/>
                  </a:cubicBezTo>
                  <a:cubicBezTo>
                    <a:pt x="896648" y="499530"/>
                    <a:pt x="907369" y="530900"/>
                    <a:pt x="905013" y="545988"/>
                  </a:cubicBezTo>
                  <a:cubicBezTo>
                    <a:pt x="902177" y="563945"/>
                    <a:pt x="896985" y="593296"/>
                    <a:pt x="885399" y="607712"/>
                  </a:cubicBezTo>
                  <a:cubicBezTo>
                    <a:pt x="869967" y="627179"/>
                    <a:pt x="866794" y="621646"/>
                    <a:pt x="841266" y="625490"/>
                  </a:cubicBezTo>
                  <a:cubicBezTo>
                    <a:pt x="825497" y="628016"/>
                    <a:pt x="815931" y="633041"/>
                    <a:pt x="798528" y="633384"/>
                  </a:cubicBezTo>
                  <a:cubicBezTo>
                    <a:pt x="781413" y="633878"/>
                    <a:pt x="758097" y="627673"/>
                    <a:pt x="741319" y="634551"/>
                  </a:cubicBezTo>
                  <a:cubicBezTo>
                    <a:pt x="723867" y="641759"/>
                    <a:pt x="725214" y="658027"/>
                    <a:pt x="705743" y="658878"/>
                  </a:cubicBezTo>
                  <a:cubicBezTo>
                    <a:pt x="696032" y="659208"/>
                    <a:pt x="680744" y="646632"/>
                    <a:pt x="669880" y="644957"/>
                  </a:cubicBezTo>
                  <a:cubicBezTo>
                    <a:pt x="658967" y="643104"/>
                    <a:pt x="648534" y="646632"/>
                    <a:pt x="637477" y="645452"/>
                  </a:cubicBezTo>
                  <a:cubicBezTo>
                    <a:pt x="598921" y="641429"/>
                    <a:pt x="567192" y="647799"/>
                    <a:pt x="528636" y="648815"/>
                  </a:cubicBezTo>
                  <a:cubicBezTo>
                    <a:pt x="430515" y="651327"/>
                    <a:pt x="337058" y="642431"/>
                    <a:pt x="244322" y="606380"/>
                  </a:cubicBezTo>
                  <a:cubicBezTo>
                    <a:pt x="205093" y="591114"/>
                    <a:pt x="164133" y="577687"/>
                    <a:pt x="125721" y="560416"/>
                  </a:cubicBezTo>
                  <a:cubicBezTo>
                    <a:pt x="102598" y="550024"/>
                    <a:pt x="98415" y="545988"/>
                    <a:pt x="82647" y="527550"/>
                  </a:cubicBezTo>
                  <a:cubicBezTo>
                    <a:pt x="66349" y="508591"/>
                    <a:pt x="52263" y="505900"/>
                    <a:pt x="33322" y="489631"/>
                  </a:cubicBezTo>
                  <a:cubicBezTo>
                    <a:pt x="294" y="461295"/>
                    <a:pt x="-4753" y="411817"/>
                    <a:pt x="3467" y="362998"/>
                  </a:cubicBezTo>
                  <a:close/>
                  <a:moveTo>
                    <a:pt x="881175" y="50319"/>
                  </a:moveTo>
                  <a:cubicBezTo>
                    <a:pt x="899123" y="56356"/>
                    <a:pt x="919418" y="64743"/>
                    <a:pt x="931493" y="73802"/>
                  </a:cubicBezTo>
                  <a:cubicBezTo>
                    <a:pt x="929984" y="82272"/>
                    <a:pt x="926807" y="88499"/>
                    <a:pt x="922640" y="93460"/>
                  </a:cubicBezTo>
                  <a:lnTo>
                    <a:pt x="920298" y="95370"/>
                  </a:lnTo>
                  <a:lnTo>
                    <a:pt x="938308" y="100116"/>
                  </a:lnTo>
                  <a:cubicBezTo>
                    <a:pt x="968270" y="111975"/>
                    <a:pt x="997114" y="131380"/>
                    <a:pt x="1029060" y="122946"/>
                  </a:cubicBezTo>
                  <a:cubicBezTo>
                    <a:pt x="1064140" y="113720"/>
                    <a:pt x="1087113" y="79339"/>
                    <a:pt x="1124842" y="71122"/>
                  </a:cubicBezTo>
                  <a:cubicBezTo>
                    <a:pt x="1143112" y="67100"/>
                    <a:pt x="1160247" y="71453"/>
                    <a:pt x="1178193" y="76153"/>
                  </a:cubicBezTo>
                  <a:cubicBezTo>
                    <a:pt x="1161058" y="75822"/>
                    <a:pt x="1157923" y="91246"/>
                    <a:pt x="1145815" y="123956"/>
                  </a:cubicBezTo>
                  <a:cubicBezTo>
                    <a:pt x="1132572" y="160009"/>
                    <a:pt x="1126031" y="165544"/>
                    <a:pt x="1089275" y="168068"/>
                  </a:cubicBezTo>
                  <a:cubicBezTo>
                    <a:pt x="1053924" y="170418"/>
                    <a:pt x="1029438" y="151792"/>
                    <a:pt x="999060" y="161854"/>
                  </a:cubicBezTo>
                  <a:cubicBezTo>
                    <a:pt x="963979" y="173603"/>
                    <a:pt x="940358" y="212353"/>
                    <a:pt x="907655" y="224923"/>
                  </a:cubicBezTo>
                  <a:cubicBezTo>
                    <a:pt x="867872" y="240189"/>
                    <a:pt x="836845" y="201787"/>
                    <a:pt x="799116" y="200777"/>
                  </a:cubicBezTo>
                  <a:cubicBezTo>
                    <a:pt x="766738" y="199941"/>
                    <a:pt x="734901" y="218551"/>
                    <a:pt x="698469" y="209325"/>
                  </a:cubicBezTo>
                  <a:cubicBezTo>
                    <a:pt x="665928" y="273072"/>
                    <a:pt x="596524" y="265344"/>
                    <a:pt x="530416" y="273908"/>
                  </a:cubicBezTo>
                  <a:cubicBezTo>
                    <a:pt x="498579" y="277930"/>
                    <a:pt x="479930" y="282299"/>
                    <a:pt x="448255" y="269540"/>
                  </a:cubicBezTo>
                  <a:cubicBezTo>
                    <a:pt x="417390" y="256970"/>
                    <a:pt x="376472" y="232651"/>
                    <a:pt x="343553" y="228282"/>
                  </a:cubicBezTo>
                  <a:cubicBezTo>
                    <a:pt x="310689" y="224087"/>
                    <a:pt x="273122" y="219892"/>
                    <a:pt x="236906" y="219561"/>
                  </a:cubicBezTo>
                  <a:cubicBezTo>
                    <a:pt x="202366" y="219229"/>
                    <a:pt x="180907" y="219734"/>
                    <a:pt x="149826" y="233818"/>
                  </a:cubicBezTo>
                  <a:cubicBezTo>
                    <a:pt x="99178" y="256796"/>
                    <a:pt x="30097" y="270376"/>
                    <a:pt x="10638" y="323887"/>
                  </a:cubicBezTo>
                  <a:cubicBezTo>
                    <a:pt x="20314" y="263736"/>
                    <a:pt x="30043" y="203584"/>
                    <a:pt x="39719" y="143433"/>
                  </a:cubicBezTo>
                  <a:cubicBezTo>
                    <a:pt x="56962" y="95126"/>
                    <a:pt x="153718" y="85931"/>
                    <a:pt x="195447" y="73125"/>
                  </a:cubicBezTo>
                  <a:cubicBezTo>
                    <a:pt x="237230" y="60318"/>
                    <a:pt x="252149" y="63567"/>
                    <a:pt x="290257" y="66596"/>
                  </a:cubicBezTo>
                  <a:cubicBezTo>
                    <a:pt x="330148" y="69781"/>
                    <a:pt x="371931" y="76484"/>
                    <a:pt x="408472" y="83029"/>
                  </a:cubicBezTo>
                  <a:cubicBezTo>
                    <a:pt x="444904" y="89574"/>
                    <a:pt x="491822" y="115392"/>
                    <a:pt x="526903" y="129491"/>
                  </a:cubicBezTo>
                  <a:cubicBezTo>
                    <a:pt x="562794" y="143748"/>
                    <a:pt x="582902" y="141067"/>
                    <a:pt x="617659" y="139727"/>
                  </a:cubicBezTo>
                  <a:cubicBezTo>
                    <a:pt x="689766" y="136872"/>
                    <a:pt x="766738" y="149284"/>
                    <a:pt x="797603" y="92255"/>
                  </a:cubicBezTo>
                  <a:cubicBezTo>
                    <a:pt x="818062" y="97957"/>
                    <a:pt x="836683" y="97117"/>
                    <a:pt x="854656" y="95250"/>
                  </a:cubicBezTo>
                  <a:lnTo>
                    <a:pt x="870794" y="94288"/>
                  </a:lnTo>
                  <a:lnTo>
                    <a:pt x="870083" y="90617"/>
                  </a:lnTo>
                  <a:cubicBezTo>
                    <a:pt x="868427" y="80134"/>
                    <a:pt x="868679" y="69608"/>
                    <a:pt x="875304" y="58201"/>
                  </a:cubicBezTo>
                  <a:cubicBezTo>
                    <a:pt x="876982" y="55182"/>
                    <a:pt x="878995" y="52667"/>
                    <a:pt x="881175" y="50319"/>
                  </a:cubicBezTo>
                  <a:close/>
                  <a:moveTo>
                    <a:pt x="1324400" y="658"/>
                  </a:moveTo>
                  <a:cubicBezTo>
                    <a:pt x="1331997" y="1994"/>
                    <a:pt x="1341965" y="5369"/>
                    <a:pt x="1355467" y="10820"/>
                  </a:cubicBezTo>
                  <a:cubicBezTo>
                    <a:pt x="1365702" y="14847"/>
                    <a:pt x="1383313" y="23403"/>
                    <a:pt x="1402601" y="32121"/>
                  </a:cubicBezTo>
                  <a:lnTo>
                    <a:pt x="1394721" y="70199"/>
                  </a:lnTo>
                  <a:cubicBezTo>
                    <a:pt x="1350436" y="62985"/>
                    <a:pt x="1361844" y="112801"/>
                    <a:pt x="1328464" y="122190"/>
                  </a:cubicBezTo>
                  <a:cubicBezTo>
                    <a:pt x="1306161" y="128397"/>
                    <a:pt x="1238062" y="89990"/>
                    <a:pt x="1214577" y="80427"/>
                  </a:cubicBezTo>
                  <a:cubicBezTo>
                    <a:pt x="1210884" y="78917"/>
                    <a:pt x="1207870" y="77911"/>
                    <a:pt x="1204681" y="76736"/>
                  </a:cubicBezTo>
                  <a:cubicBezTo>
                    <a:pt x="1212561" y="78414"/>
                    <a:pt x="1220954" y="79420"/>
                    <a:pt x="1229843" y="79588"/>
                  </a:cubicBezTo>
                  <a:cubicBezTo>
                    <a:pt x="1270096" y="79924"/>
                    <a:pt x="1276803" y="75394"/>
                    <a:pt x="1288715" y="42691"/>
                  </a:cubicBezTo>
                  <a:cubicBezTo>
                    <a:pt x="1300164" y="10991"/>
                    <a:pt x="1301609" y="-3351"/>
                    <a:pt x="1324400" y="65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AC936744-3C3A-4A48-B07F-598E786830AB}"/>
                </a:ext>
              </a:extLst>
            </p:cNvPr>
            <p:cNvSpPr/>
            <p:nvPr/>
          </p:nvSpPr>
          <p:spPr>
            <a:xfrm>
              <a:off x="1626487" y="1781150"/>
              <a:ext cx="1419138" cy="379289"/>
            </a:xfrm>
            <a:custGeom>
              <a:avLst/>
              <a:gdLst>
                <a:gd name="connsiteX0" fmla="*/ 141 w 21214"/>
                <a:gd name="connsiteY0" fmla="*/ 7471 h 21460"/>
                <a:gd name="connsiteX1" fmla="*/ 813 w 21214"/>
                <a:gd name="connsiteY1" fmla="*/ 7661 h 21460"/>
                <a:gd name="connsiteX2" fmla="*/ 1733 w 21214"/>
                <a:gd name="connsiteY2" fmla="*/ 7338 h 21460"/>
                <a:gd name="connsiteX3" fmla="*/ 2405 w 21214"/>
                <a:gd name="connsiteY3" fmla="*/ 7253 h 21460"/>
                <a:gd name="connsiteX4" fmla="*/ 3573 w 21214"/>
                <a:gd name="connsiteY4" fmla="*/ 6655 h 21460"/>
                <a:gd name="connsiteX5" fmla="*/ 4970 w 21214"/>
                <a:gd name="connsiteY5" fmla="*/ 8638 h 21460"/>
                <a:gd name="connsiteX6" fmla="*/ 7961 w 21214"/>
                <a:gd name="connsiteY6" fmla="*/ 12520 h 21460"/>
                <a:gd name="connsiteX7" fmla="*/ 8573 w 21214"/>
                <a:gd name="connsiteY7" fmla="*/ 16591 h 21460"/>
                <a:gd name="connsiteX8" fmla="*/ 8696 w 21214"/>
                <a:gd name="connsiteY8" fmla="*/ 18338 h 21460"/>
                <a:gd name="connsiteX9" fmla="*/ 9290 w 21214"/>
                <a:gd name="connsiteY9" fmla="*/ 17958 h 21460"/>
                <a:gd name="connsiteX10" fmla="*/ 10541 w 21214"/>
                <a:gd name="connsiteY10" fmla="*/ 17749 h 21460"/>
                <a:gd name="connsiteX11" fmla="*/ 11190 w 21214"/>
                <a:gd name="connsiteY11" fmla="*/ 15453 h 21460"/>
                <a:gd name="connsiteX12" fmla="*/ 12875 w 21214"/>
                <a:gd name="connsiteY12" fmla="*/ 17436 h 21460"/>
                <a:gd name="connsiteX13" fmla="*/ 13868 w 21214"/>
                <a:gd name="connsiteY13" fmla="*/ 15965 h 21460"/>
                <a:gd name="connsiteX14" fmla="*/ 15042 w 21214"/>
                <a:gd name="connsiteY14" fmla="*/ 14636 h 21460"/>
                <a:gd name="connsiteX15" fmla="*/ 16080 w 21214"/>
                <a:gd name="connsiteY15" fmla="*/ 13497 h 21460"/>
                <a:gd name="connsiteX16" fmla="*/ 17072 w 21214"/>
                <a:gd name="connsiteY16" fmla="*/ 13308 h 21460"/>
                <a:gd name="connsiteX17" fmla="*/ 18128 w 21214"/>
                <a:gd name="connsiteY17" fmla="*/ 14874 h 21460"/>
                <a:gd name="connsiteX18" fmla="*/ 20395 w 21214"/>
                <a:gd name="connsiteY18" fmla="*/ 17531 h 21460"/>
                <a:gd name="connsiteX19" fmla="*/ 20450 w 21214"/>
                <a:gd name="connsiteY19" fmla="*/ 19904 h 21460"/>
                <a:gd name="connsiteX20" fmla="*/ 20653 w 21214"/>
                <a:gd name="connsiteY20" fmla="*/ 21460 h 21460"/>
                <a:gd name="connsiteX21" fmla="*/ 20748 w 21214"/>
                <a:gd name="connsiteY21" fmla="*/ 19733 h 21460"/>
                <a:gd name="connsiteX22" fmla="*/ 21104 w 21214"/>
                <a:gd name="connsiteY22" fmla="*/ 12596 h 21460"/>
                <a:gd name="connsiteX23" fmla="*/ 20595 w 21214"/>
                <a:gd name="connsiteY23" fmla="*/ 9512 h 21460"/>
                <a:gd name="connsiteX24" fmla="*/ 20593 w 21214"/>
                <a:gd name="connsiteY24" fmla="*/ 6978 h 21460"/>
                <a:gd name="connsiteX25" fmla="*/ 18574 w 21214"/>
                <a:gd name="connsiteY25" fmla="*/ 4757 h 21460"/>
                <a:gd name="connsiteX26" fmla="*/ 17639 w 21214"/>
                <a:gd name="connsiteY26" fmla="*/ 3371 h 21460"/>
                <a:gd name="connsiteX27" fmla="*/ 16726 w 21214"/>
                <a:gd name="connsiteY27" fmla="*/ 3855 h 21460"/>
                <a:gd name="connsiteX28" fmla="*/ 15754 w 21214"/>
                <a:gd name="connsiteY28" fmla="*/ 5374 h 21460"/>
                <a:gd name="connsiteX29" fmla="*/ 14655 w 21214"/>
                <a:gd name="connsiteY29" fmla="*/ 7139 h 21460"/>
                <a:gd name="connsiteX30" fmla="*/ 13720 w 21214"/>
                <a:gd name="connsiteY30" fmla="*/ 8999 h 21460"/>
                <a:gd name="connsiteX31" fmla="*/ 12218 w 21214"/>
                <a:gd name="connsiteY31" fmla="*/ 7338 h 21460"/>
                <a:gd name="connsiteX32" fmla="*/ 11579 w 21214"/>
                <a:gd name="connsiteY32" fmla="*/ 9996 h 21460"/>
                <a:gd name="connsiteX33" fmla="*/ 10431 w 21214"/>
                <a:gd name="connsiteY33" fmla="*/ 10575 h 21460"/>
                <a:gd name="connsiteX34" fmla="*/ 9879 w 21214"/>
                <a:gd name="connsiteY34" fmla="*/ 11153 h 21460"/>
                <a:gd name="connsiteX35" fmla="*/ 9801 w 21214"/>
                <a:gd name="connsiteY35" fmla="*/ 9312 h 21460"/>
                <a:gd name="connsiteX36" fmla="*/ 9322 w 21214"/>
                <a:gd name="connsiteY36" fmla="*/ 5099 h 21460"/>
                <a:gd name="connsiteX37" fmla="*/ 6665 w 21214"/>
                <a:gd name="connsiteY37" fmla="*/ 1758 h 21460"/>
                <a:gd name="connsiteX38" fmla="*/ 5426 w 21214"/>
                <a:gd name="connsiteY38" fmla="*/ 21 h 21460"/>
                <a:gd name="connsiteX39" fmla="*/ 4348 w 21214"/>
                <a:gd name="connsiteY39" fmla="*/ 999 h 21460"/>
                <a:gd name="connsiteX40" fmla="*/ 3731 w 21214"/>
                <a:gd name="connsiteY40" fmla="*/ 1284 h 21460"/>
                <a:gd name="connsiteX41" fmla="*/ 2884 w 21214"/>
                <a:gd name="connsiteY41" fmla="*/ 1901 h 21460"/>
                <a:gd name="connsiteX42" fmla="*/ 1337 w 21214"/>
                <a:gd name="connsiteY42" fmla="*/ 631 h 21460"/>
                <a:gd name="connsiteX43" fmla="*/ 259 w 21214"/>
                <a:gd name="connsiteY43" fmla="*/ 2309 h 21460"/>
                <a:gd name="connsiteX44" fmla="*/ 226 w 21214"/>
                <a:gd name="connsiteY44" fmla="*/ 7063 h 21460"/>
                <a:gd name="connsiteX45" fmla="*/ 141 w 21214"/>
                <a:gd name="connsiteY45" fmla="*/ 7471 h 21460"/>
                <a:gd name="connsiteX0" fmla="*/ 141 w 21214"/>
                <a:gd name="connsiteY0" fmla="*/ 7471 h 21460"/>
                <a:gd name="connsiteX1" fmla="*/ 813 w 21214"/>
                <a:gd name="connsiteY1" fmla="*/ 7661 h 21460"/>
                <a:gd name="connsiteX2" fmla="*/ 1733 w 21214"/>
                <a:gd name="connsiteY2" fmla="*/ 7338 h 21460"/>
                <a:gd name="connsiteX3" fmla="*/ 2405 w 21214"/>
                <a:gd name="connsiteY3" fmla="*/ 7253 h 21460"/>
                <a:gd name="connsiteX4" fmla="*/ 3573 w 21214"/>
                <a:gd name="connsiteY4" fmla="*/ 6655 h 21460"/>
                <a:gd name="connsiteX5" fmla="*/ 4970 w 21214"/>
                <a:gd name="connsiteY5" fmla="*/ 8638 h 21460"/>
                <a:gd name="connsiteX6" fmla="*/ 7961 w 21214"/>
                <a:gd name="connsiteY6" fmla="*/ 12520 h 21460"/>
                <a:gd name="connsiteX7" fmla="*/ 8573 w 21214"/>
                <a:gd name="connsiteY7" fmla="*/ 16591 h 21460"/>
                <a:gd name="connsiteX8" fmla="*/ 8696 w 21214"/>
                <a:gd name="connsiteY8" fmla="*/ 18338 h 21460"/>
                <a:gd name="connsiteX9" fmla="*/ 9290 w 21214"/>
                <a:gd name="connsiteY9" fmla="*/ 17958 h 21460"/>
                <a:gd name="connsiteX10" fmla="*/ 10541 w 21214"/>
                <a:gd name="connsiteY10" fmla="*/ 17749 h 21460"/>
                <a:gd name="connsiteX11" fmla="*/ 11190 w 21214"/>
                <a:gd name="connsiteY11" fmla="*/ 15453 h 21460"/>
                <a:gd name="connsiteX12" fmla="*/ 12875 w 21214"/>
                <a:gd name="connsiteY12" fmla="*/ 17436 h 21460"/>
                <a:gd name="connsiteX13" fmla="*/ 13868 w 21214"/>
                <a:gd name="connsiteY13" fmla="*/ 15965 h 21460"/>
                <a:gd name="connsiteX14" fmla="*/ 15042 w 21214"/>
                <a:gd name="connsiteY14" fmla="*/ 14636 h 21460"/>
                <a:gd name="connsiteX15" fmla="*/ 16080 w 21214"/>
                <a:gd name="connsiteY15" fmla="*/ 13497 h 21460"/>
                <a:gd name="connsiteX16" fmla="*/ 17072 w 21214"/>
                <a:gd name="connsiteY16" fmla="*/ 13308 h 21460"/>
                <a:gd name="connsiteX17" fmla="*/ 18128 w 21214"/>
                <a:gd name="connsiteY17" fmla="*/ 14874 h 21460"/>
                <a:gd name="connsiteX18" fmla="*/ 20395 w 21214"/>
                <a:gd name="connsiteY18" fmla="*/ 17531 h 21460"/>
                <a:gd name="connsiteX19" fmla="*/ 20450 w 21214"/>
                <a:gd name="connsiteY19" fmla="*/ 19904 h 21460"/>
                <a:gd name="connsiteX20" fmla="*/ 20653 w 21214"/>
                <a:gd name="connsiteY20" fmla="*/ 21460 h 21460"/>
                <a:gd name="connsiteX21" fmla="*/ 20748 w 21214"/>
                <a:gd name="connsiteY21" fmla="*/ 19733 h 21460"/>
                <a:gd name="connsiteX22" fmla="*/ 21104 w 21214"/>
                <a:gd name="connsiteY22" fmla="*/ 12596 h 21460"/>
                <a:gd name="connsiteX23" fmla="*/ 20595 w 21214"/>
                <a:gd name="connsiteY23" fmla="*/ 9512 h 21460"/>
                <a:gd name="connsiteX24" fmla="*/ 20593 w 21214"/>
                <a:gd name="connsiteY24" fmla="*/ 6978 h 21460"/>
                <a:gd name="connsiteX25" fmla="*/ 18574 w 21214"/>
                <a:gd name="connsiteY25" fmla="*/ 4757 h 21460"/>
                <a:gd name="connsiteX26" fmla="*/ 17639 w 21214"/>
                <a:gd name="connsiteY26" fmla="*/ 3371 h 21460"/>
                <a:gd name="connsiteX27" fmla="*/ 16726 w 21214"/>
                <a:gd name="connsiteY27" fmla="*/ 3855 h 21460"/>
                <a:gd name="connsiteX28" fmla="*/ 15754 w 21214"/>
                <a:gd name="connsiteY28" fmla="*/ 5374 h 21460"/>
                <a:gd name="connsiteX29" fmla="*/ 14655 w 21214"/>
                <a:gd name="connsiteY29" fmla="*/ 7139 h 21460"/>
                <a:gd name="connsiteX30" fmla="*/ 13720 w 21214"/>
                <a:gd name="connsiteY30" fmla="*/ 8999 h 21460"/>
                <a:gd name="connsiteX31" fmla="*/ 12218 w 21214"/>
                <a:gd name="connsiteY31" fmla="*/ 7338 h 21460"/>
                <a:gd name="connsiteX32" fmla="*/ 11579 w 21214"/>
                <a:gd name="connsiteY32" fmla="*/ 9996 h 21460"/>
                <a:gd name="connsiteX33" fmla="*/ 10431 w 21214"/>
                <a:gd name="connsiteY33" fmla="*/ 10575 h 21460"/>
                <a:gd name="connsiteX34" fmla="*/ 9879 w 21214"/>
                <a:gd name="connsiteY34" fmla="*/ 11153 h 21460"/>
                <a:gd name="connsiteX35" fmla="*/ 9801 w 21214"/>
                <a:gd name="connsiteY35" fmla="*/ 9312 h 21460"/>
                <a:gd name="connsiteX36" fmla="*/ 9322 w 21214"/>
                <a:gd name="connsiteY36" fmla="*/ 5099 h 21460"/>
                <a:gd name="connsiteX37" fmla="*/ 6665 w 21214"/>
                <a:gd name="connsiteY37" fmla="*/ 1758 h 21460"/>
                <a:gd name="connsiteX38" fmla="*/ 5426 w 21214"/>
                <a:gd name="connsiteY38" fmla="*/ 21 h 21460"/>
                <a:gd name="connsiteX39" fmla="*/ 4348 w 21214"/>
                <a:gd name="connsiteY39" fmla="*/ 999 h 21460"/>
                <a:gd name="connsiteX40" fmla="*/ 3731 w 21214"/>
                <a:gd name="connsiteY40" fmla="*/ 1284 h 21460"/>
                <a:gd name="connsiteX41" fmla="*/ 2884 w 21214"/>
                <a:gd name="connsiteY41" fmla="*/ 1901 h 21460"/>
                <a:gd name="connsiteX42" fmla="*/ 1337 w 21214"/>
                <a:gd name="connsiteY42" fmla="*/ 631 h 21460"/>
                <a:gd name="connsiteX43" fmla="*/ 259 w 21214"/>
                <a:gd name="connsiteY43" fmla="*/ 2309 h 21460"/>
                <a:gd name="connsiteX44" fmla="*/ 226 w 21214"/>
                <a:gd name="connsiteY44" fmla="*/ 7063 h 21460"/>
                <a:gd name="connsiteX45" fmla="*/ 141 w 21214"/>
                <a:gd name="connsiteY45" fmla="*/ 7471 h 21460"/>
                <a:gd name="connsiteX0" fmla="*/ 141 w 21214"/>
                <a:gd name="connsiteY0" fmla="*/ 7605 h 21594"/>
                <a:gd name="connsiteX1" fmla="*/ 813 w 21214"/>
                <a:gd name="connsiteY1" fmla="*/ 7795 h 21594"/>
                <a:gd name="connsiteX2" fmla="*/ 1733 w 21214"/>
                <a:gd name="connsiteY2" fmla="*/ 7472 h 21594"/>
                <a:gd name="connsiteX3" fmla="*/ 2405 w 21214"/>
                <a:gd name="connsiteY3" fmla="*/ 7387 h 21594"/>
                <a:gd name="connsiteX4" fmla="*/ 3573 w 21214"/>
                <a:gd name="connsiteY4" fmla="*/ 6789 h 21594"/>
                <a:gd name="connsiteX5" fmla="*/ 4970 w 21214"/>
                <a:gd name="connsiteY5" fmla="*/ 8772 h 21594"/>
                <a:gd name="connsiteX6" fmla="*/ 7961 w 21214"/>
                <a:gd name="connsiteY6" fmla="*/ 12654 h 21594"/>
                <a:gd name="connsiteX7" fmla="*/ 8573 w 21214"/>
                <a:gd name="connsiteY7" fmla="*/ 16725 h 21594"/>
                <a:gd name="connsiteX8" fmla="*/ 8696 w 21214"/>
                <a:gd name="connsiteY8" fmla="*/ 18472 h 21594"/>
                <a:gd name="connsiteX9" fmla="*/ 9290 w 21214"/>
                <a:gd name="connsiteY9" fmla="*/ 18092 h 21594"/>
                <a:gd name="connsiteX10" fmla="*/ 10541 w 21214"/>
                <a:gd name="connsiteY10" fmla="*/ 17883 h 21594"/>
                <a:gd name="connsiteX11" fmla="*/ 11190 w 21214"/>
                <a:gd name="connsiteY11" fmla="*/ 15587 h 21594"/>
                <a:gd name="connsiteX12" fmla="*/ 12875 w 21214"/>
                <a:gd name="connsiteY12" fmla="*/ 17570 h 21594"/>
                <a:gd name="connsiteX13" fmla="*/ 13868 w 21214"/>
                <a:gd name="connsiteY13" fmla="*/ 16099 h 21594"/>
                <a:gd name="connsiteX14" fmla="*/ 15042 w 21214"/>
                <a:gd name="connsiteY14" fmla="*/ 14770 h 21594"/>
                <a:gd name="connsiteX15" fmla="*/ 16080 w 21214"/>
                <a:gd name="connsiteY15" fmla="*/ 13631 h 21594"/>
                <a:gd name="connsiteX16" fmla="*/ 17072 w 21214"/>
                <a:gd name="connsiteY16" fmla="*/ 13442 h 21594"/>
                <a:gd name="connsiteX17" fmla="*/ 18128 w 21214"/>
                <a:gd name="connsiteY17" fmla="*/ 15008 h 21594"/>
                <a:gd name="connsiteX18" fmla="*/ 20395 w 21214"/>
                <a:gd name="connsiteY18" fmla="*/ 17665 h 21594"/>
                <a:gd name="connsiteX19" fmla="*/ 20450 w 21214"/>
                <a:gd name="connsiteY19" fmla="*/ 20038 h 21594"/>
                <a:gd name="connsiteX20" fmla="*/ 20653 w 21214"/>
                <a:gd name="connsiteY20" fmla="*/ 21594 h 21594"/>
                <a:gd name="connsiteX21" fmla="*/ 20748 w 21214"/>
                <a:gd name="connsiteY21" fmla="*/ 19867 h 21594"/>
                <a:gd name="connsiteX22" fmla="*/ 21104 w 21214"/>
                <a:gd name="connsiteY22" fmla="*/ 12730 h 21594"/>
                <a:gd name="connsiteX23" fmla="*/ 20595 w 21214"/>
                <a:gd name="connsiteY23" fmla="*/ 9646 h 21594"/>
                <a:gd name="connsiteX24" fmla="*/ 20593 w 21214"/>
                <a:gd name="connsiteY24" fmla="*/ 7112 h 21594"/>
                <a:gd name="connsiteX25" fmla="*/ 18574 w 21214"/>
                <a:gd name="connsiteY25" fmla="*/ 4891 h 21594"/>
                <a:gd name="connsiteX26" fmla="*/ 17639 w 21214"/>
                <a:gd name="connsiteY26" fmla="*/ 3505 h 21594"/>
                <a:gd name="connsiteX27" fmla="*/ 16726 w 21214"/>
                <a:gd name="connsiteY27" fmla="*/ 3989 h 21594"/>
                <a:gd name="connsiteX28" fmla="*/ 15754 w 21214"/>
                <a:gd name="connsiteY28" fmla="*/ 5508 h 21594"/>
                <a:gd name="connsiteX29" fmla="*/ 14655 w 21214"/>
                <a:gd name="connsiteY29" fmla="*/ 7273 h 21594"/>
                <a:gd name="connsiteX30" fmla="*/ 13720 w 21214"/>
                <a:gd name="connsiteY30" fmla="*/ 9133 h 21594"/>
                <a:gd name="connsiteX31" fmla="*/ 12218 w 21214"/>
                <a:gd name="connsiteY31" fmla="*/ 7472 h 21594"/>
                <a:gd name="connsiteX32" fmla="*/ 11579 w 21214"/>
                <a:gd name="connsiteY32" fmla="*/ 10130 h 21594"/>
                <a:gd name="connsiteX33" fmla="*/ 10431 w 21214"/>
                <a:gd name="connsiteY33" fmla="*/ 10709 h 21594"/>
                <a:gd name="connsiteX34" fmla="*/ 9879 w 21214"/>
                <a:gd name="connsiteY34" fmla="*/ 11287 h 21594"/>
                <a:gd name="connsiteX35" fmla="*/ 9801 w 21214"/>
                <a:gd name="connsiteY35" fmla="*/ 9446 h 21594"/>
                <a:gd name="connsiteX36" fmla="*/ 9322 w 21214"/>
                <a:gd name="connsiteY36" fmla="*/ 5233 h 21594"/>
                <a:gd name="connsiteX37" fmla="*/ 6665 w 21214"/>
                <a:gd name="connsiteY37" fmla="*/ 1892 h 21594"/>
                <a:gd name="connsiteX38" fmla="*/ 5426 w 21214"/>
                <a:gd name="connsiteY38" fmla="*/ 155 h 21594"/>
                <a:gd name="connsiteX39" fmla="*/ 4348 w 21214"/>
                <a:gd name="connsiteY39" fmla="*/ 1133 h 21594"/>
                <a:gd name="connsiteX40" fmla="*/ 3731 w 21214"/>
                <a:gd name="connsiteY40" fmla="*/ 1418 h 21594"/>
                <a:gd name="connsiteX41" fmla="*/ 2884 w 21214"/>
                <a:gd name="connsiteY41" fmla="*/ 2035 h 21594"/>
                <a:gd name="connsiteX42" fmla="*/ 1337 w 21214"/>
                <a:gd name="connsiteY42" fmla="*/ 765 h 21594"/>
                <a:gd name="connsiteX43" fmla="*/ 259 w 21214"/>
                <a:gd name="connsiteY43" fmla="*/ 2443 h 21594"/>
                <a:gd name="connsiteX44" fmla="*/ 226 w 21214"/>
                <a:gd name="connsiteY44" fmla="*/ 7197 h 21594"/>
                <a:gd name="connsiteX45" fmla="*/ 141 w 21214"/>
                <a:gd name="connsiteY45" fmla="*/ 7605 h 21594"/>
                <a:gd name="connsiteX0" fmla="*/ 141 w 21214"/>
                <a:gd name="connsiteY0" fmla="*/ 7472 h 21461"/>
                <a:gd name="connsiteX1" fmla="*/ 813 w 21214"/>
                <a:gd name="connsiteY1" fmla="*/ 7662 h 21461"/>
                <a:gd name="connsiteX2" fmla="*/ 1733 w 21214"/>
                <a:gd name="connsiteY2" fmla="*/ 7339 h 21461"/>
                <a:gd name="connsiteX3" fmla="*/ 2405 w 21214"/>
                <a:gd name="connsiteY3" fmla="*/ 7254 h 21461"/>
                <a:gd name="connsiteX4" fmla="*/ 3573 w 21214"/>
                <a:gd name="connsiteY4" fmla="*/ 6656 h 21461"/>
                <a:gd name="connsiteX5" fmla="*/ 4970 w 21214"/>
                <a:gd name="connsiteY5" fmla="*/ 8639 h 21461"/>
                <a:gd name="connsiteX6" fmla="*/ 7961 w 21214"/>
                <a:gd name="connsiteY6" fmla="*/ 12521 h 21461"/>
                <a:gd name="connsiteX7" fmla="*/ 8573 w 21214"/>
                <a:gd name="connsiteY7" fmla="*/ 16592 h 21461"/>
                <a:gd name="connsiteX8" fmla="*/ 8696 w 21214"/>
                <a:gd name="connsiteY8" fmla="*/ 18339 h 21461"/>
                <a:gd name="connsiteX9" fmla="*/ 9290 w 21214"/>
                <a:gd name="connsiteY9" fmla="*/ 17959 h 21461"/>
                <a:gd name="connsiteX10" fmla="*/ 10541 w 21214"/>
                <a:gd name="connsiteY10" fmla="*/ 17750 h 21461"/>
                <a:gd name="connsiteX11" fmla="*/ 11190 w 21214"/>
                <a:gd name="connsiteY11" fmla="*/ 15454 h 21461"/>
                <a:gd name="connsiteX12" fmla="*/ 12875 w 21214"/>
                <a:gd name="connsiteY12" fmla="*/ 17437 h 21461"/>
                <a:gd name="connsiteX13" fmla="*/ 13868 w 21214"/>
                <a:gd name="connsiteY13" fmla="*/ 15966 h 21461"/>
                <a:gd name="connsiteX14" fmla="*/ 15042 w 21214"/>
                <a:gd name="connsiteY14" fmla="*/ 14637 h 21461"/>
                <a:gd name="connsiteX15" fmla="*/ 16080 w 21214"/>
                <a:gd name="connsiteY15" fmla="*/ 13498 h 21461"/>
                <a:gd name="connsiteX16" fmla="*/ 17072 w 21214"/>
                <a:gd name="connsiteY16" fmla="*/ 13309 h 21461"/>
                <a:gd name="connsiteX17" fmla="*/ 18128 w 21214"/>
                <a:gd name="connsiteY17" fmla="*/ 14875 h 21461"/>
                <a:gd name="connsiteX18" fmla="*/ 20395 w 21214"/>
                <a:gd name="connsiteY18" fmla="*/ 17532 h 21461"/>
                <a:gd name="connsiteX19" fmla="*/ 20450 w 21214"/>
                <a:gd name="connsiteY19" fmla="*/ 19905 h 21461"/>
                <a:gd name="connsiteX20" fmla="*/ 20653 w 21214"/>
                <a:gd name="connsiteY20" fmla="*/ 21461 h 21461"/>
                <a:gd name="connsiteX21" fmla="*/ 20748 w 21214"/>
                <a:gd name="connsiteY21" fmla="*/ 19734 h 21461"/>
                <a:gd name="connsiteX22" fmla="*/ 21104 w 21214"/>
                <a:gd name="connsiteY22" fmla="*/ 12597 h 21461"/>
                <a:gd name="connsiteX23" fmla="*/ 20595 w 21214"/>
                <a:gd name="connsiteY23" fmla="*/ 9513 h 21461"/>
                <a:gd name="connsiteX24" fmla="*/ 20593 w 21214"/>
                <a:gd name="connsiteY24" fmla="*/ 6979 h 21461"/>
                <a:gd name="connsiteX25" fmla="*/ 18574 w 21214"/>
                <a:gd name="connsiteY25" fmla="*/ 4758 h 21461"/>
                <a:gd name="connsiteX26" fmla="*/ 17639 w 21214"/>
                <a:gd name="connsiteY26" fmla="*/ 3372 h 21461"/>
                <a:gd name="connsiteX27" fmla="*/ 16726 w 21214"/>
                <a:gd name="connsiteY27" fmla="*/ 3856 h 21461"/>
                <a:gd name="connsiteX28" fmla="*/ 15754 w 21214"/>
                <a:gd name="connsiteY28" fmla="*/ 5375 h 21461"/>
                <a:gd name="connsiteX29" fmla="*/ 14655 w 21214"/>
                <a:gd name="connsiteY29" fmla="*/ 7140 h 21461"/>
                <a:gd name="connsiteX30" fmla="*/ 13720 w 21214"/>
                <a:gd name="connsiteY30" fmla="*/ 9000 h 21461"/>
                <a:gd name="connsiteX31" fmla="*/ 12218 w 21214"/>
                <a:gd name="connsiteY31" fmla="*/ 7339 h 21461"/>
                <a:gd name="connsiteX32" fmla="*/ 11579 w 21214"/>
                <a:gd name="connsiteY32" fmla="*/ 9997 h 21461"/>
                <a:gd name="connsiteX33" fmla="*/ 10431 w 21214"/>
                <a:gd name="connsiteY33" fmla="*/ 10576 h 21461"/>
                <a:gd name="connsiteX34" fmla="*/ 9879 w 21214"/>
                <a:gd name="connsiteY34" fmla="*/ 11154 h 21461"/>
                <a:gd name="connsiteX35" fmla="*/ 9801 w 21214"/>
                <a:gd name="connsiteY35" fmla="*/ 9313 h 21461"/>
                <a:gd name="connsiteX36" fmla="*/ 9322 w 21214"/>
                <a:gd name="connsiteY36" fmla="*/ 5100 h 21461"/>
                <a:gd name="connsiteX37" fmla="*/ 6665 w 21214"/>
                <a:gd name="connsiteY37" fmla="*/ 1759 h 21461"/>
                <a:gd name="connsiteX38" fmla="*/ 5426 w 21214"/>
                <a:gd name="connsiteY38" fmla="*/ 22 h 21461"/>
                <a:gd name="connsiteX39" fmla="*/ 4348 w 21214"/>
                <a:gd name="connsiteY39" fmla="*/ 1000 h 21461"/>
                <a:gd name="connsiteX40" fmla="*/ 3731 w 21214"/>
                <a:gd name="connsiteY40" fmla="*/ 1285 h 21461"/>
                <a:gd name="connsiteX41" fmla="*/ 2884 w 21214"/>
                <a:gd name="connsiteY41" fmla="*/ 1902 h 21461"/>
                <a:gd name="connsiteX42" fmla="*/ 1337 w 21214"/>
                <a:gd name="connsiteY42" fmla="*/ 632 h 21461"/>
                <a:gd name="connsiteX43" fmla="*/ 259 w 21214"/>
                <a:gd name="connsiteY43" fmla="*/ 2310 h 21461"/>
                <a:gd name="connsiteX44" fmla="*/ 226 w 21214"/>
                <a:gd name="connsiteY44" fmla="*/ 7064 h 21461"/>
                <a:gd name="connsiteX45" fmla="*/ 141 w 21214"/>
                <a:gd name="connsiteY45" fmla="*/ 7472 h 21461"/>
                <a:gd name="connsiteX0" fmla="*/ 141 w 21214"/>
                <a:gd name="connsiteY0" fmla="*/ 7472 h 21461"/>
                <a:gd name="connsiteX1" fmla="*/ 813 w 21214"/>
                <a:gd name="connsiteY1" fmla="*/ 7662 h 21461"/>
                <a:gd name="connsiteX2" fmla="*/ 1733 w 21214"/>
                <a:gd name="connsiteY2" fmla="*/ 7339 h 21461"/>
                <a:gd name="connsiteX3" fmla="*/ 2405 w 21214"/>
                <a:gd name="connsiteY3" fmla="*/ 7254 h 21461"/>
                <a:gd name="connsiteX4" fmla="*/ 3573 w 21214"/>
                <a:gd name="connsiteY4" fmla="*/ 6656 h 21461"/>
                <a:gd name="connsiteX5" fmla="*/ 4970 w 21214"/>
                <a:gd name="connsiteY5" fmla="*/ 8639 h 21461"/>
                <a:gd name="connsiteX6" fmla="*/ 7961 w 21214"/>
                <a:gd name="connsiteY6" fmla="*/ 12521 h 21461"/>
                <a:gd name="connsiteX7" fmla="*/ 8573 w 21214"/>
                <a:gd name="connsiteY7" fmla="*/ 16592 h 21461"/>
                <a:gd name="connsiteX8" fmla="*/ 8696 w 21214"/>
                <a:gd name="connsiteY8" fmla="*/ 18339 h 21461"/>
                <a:gd name="connsiteX9" fmla="*/ 9290 w 21214"/>
                <a:gd name="connsiteY9" fmla="*/ 17959 h 21461"/>
                <a:gd name="connsiteX10" fmla="*/ 10541 w 21214"/>
                <a:gd name="connsiteY10" fmla="*/ 17750 h 21461"/>
                <a:gd name="connsiteX11" fmla="*/ 11190 w 21214"/>
                <a:gd name="connsiteY11" fmla="*/ 15454 h 21461"/>
                <a:gd name="connsiteX12" fmla="*/ 12875 w 21214"/>
                <a:gd name="connsiteY12" fmla="*/ 17437 h 21461"/>
                <a:gd name="connsiteX13" fmla="*/ 13868 w 21214"/>
                <a:gd name="connsiteY13" fmla="*/ 15966 h 21461"/>
                <a:gd name="connsiteX14" fmla="*/ 15042 w 21214"/>
                <a:gd name="connsiteY14" fmla="*/ 14637 h 21461"/>
                <a:gd name="connsiteX15" fmla="*/ 16080 w 21214"/>
                <a:gd name="connsiteY15" fmla="*/ 13498 h 21461"/>
                <a:gd name="connsiteX16" fmla="*/ 17072 w 21214"/>
                <a:gd name="connsiteY16" fmla="*/ 13309 h 21461"/>
                <a:gd name="connsiteX17" fmla="*/ 18128 w 21214"/>
                <a:gd name="connsiteY17" fmla="*/ 14875 h 21461"/>
                <a:gd name="connsiteX18" fmla="*/ 20395 w 21214"/>
                <a:gd name="connsiteY18" fmla="*/ 17532 h 21461"/>
                <a:gd name="connsiteX19" fmla="*/ 20450 w 21214"/>
                <a:gd name="connsiteY19" fmla="*/ 19905 h 21461"/>
                <a:gd name="connsiteX20" fmla="*/ 20653 w 21214"/>
                <a:gd name="connsiteY20" fmla="*/ 21461 h 21461"/>
                <a:gd name="connsiteX21" fmla="*/ 20748 w 21214"/>
                <a:gd name="connsiteY21" fmla="*/ 19734 h 21461"/>
                <a:gd name="connsiteX22" fmla="*/ 21104 w 21214"/>
                <a:gd name="connsiteY22" fmla="*/ 12597 h 21461"/>
                <a:gd name="connsiteX23" fmla="*/ 20595 w 21214"/>
                <a:gd name="connsiteY23" fmla="*/ 9513 h 21461"/>
                <a:gd name="connsiteX24" fmla="*/ 20593 w 21214"/>
                <a:gd name="connsiteY24" fmla="*/ 6979 h 21461"/>
                <a:gd name="connsiteX25" fmla="*/ 18574 w 21214"/>
                <a:gd name="connsiteY25" fmla="*/ 4758 h 21461"/>
                <a:gd name="connsiteX26" fmla="*/ 17639 w 21214"/>
                <a:gd name="connsiteY26" fmla="*/ 3372 h 21461"/>
                <a:gd name="connsiteX27" fmla="*/ 16726 w 21214"/>
                <a:gd name="connsiteY27" fmla="*/ 3856 h 21461"/>
                <a:gd name="connsiteX28" fmla="*/ 15754 w 21214"/>
                <a:gd name="connsiteY28" fmla="*/ 5375 h 21461"/>
                <a:gd name="connsiteX29" fmla="*/ 14655 w 21214"/>
                <a:gd name="connsiteY29" fmla="*/ 7140 h 21461"/>
                <a:gd name="connsiteX30" fmla="*/ 13720 w 21214"/>
                <a:gd name="connsiteY30" fmla="*/ 9000 h 21461"/>
                <a:gd name="connsiteX31" fmla="*/ 12218 w 21214"/>
                <a:gd name="connsiteY31" fmla="*/ 7339 h 21461"/>
                <a:gd name="connsiteX32" fmla="*/ 11579 w 21214"/>
                <a:gd name="connsiteY32" fmla="*/ 9997 h 21461"/>
                <a:gd name="connsiteX33" fmla="*/ 10431 w 21214"/>
                <a:gd name="connsiteY33" fmla="*/ 10576 h 21461"/>
                <a:gd name="connsiteX34" fmla="*/ 9879 w 21214"/>
                <a:gd name="connsiteY34" fmla="*/ 11154 h 21461"/>
                <a:gd name="connsiteX35" fmla="*/ 9801 w 21214"/>
                <a:gd name="connsiteY35" fmla="*/ 9313 h 21461"/>
                <a:gd name="connsiteX36" fmla="*/ 9322 w 21214"/>
                <a:gd name="connsiteY36" fmla="*/ 5100 h 21461"/>
                <a:gd name="connsiteX37" fmla="*/ 6665 w 21214"/>
                <a:gd name="connsiteY37" fmla="*/ 1759 h 21461"/>
                <a:gd name="connsiteX38" fmla="*/ 5426 w 21214"/>
                <a:gd name="connsiteY38" fmla="*/ 22 h 21461"/>
                <a:gd name="connsiteX39" fmla="*/ 4348 w 21214"/>
                <a:gd name="connsiteY39" fmla="*/ 1000 h 21461"/>
                <a:gd name="connsiteX40" fmla="*/ 3731 w 21214"/>
                <a:gd name="connsiteY40" fmla="*/ 1285 h 21461"/>
                <a:gd name="connsiteX41" fmla="*/ 2884 w 21214"/>
                <a:gd name="connsiteY41" fmla="*/ 1902 h 21461"/>
                <a:gd name="connsiteX42" fmla="*/ 1337 w 21214"/>
                <a:gd name="connsiteY42" fmla="*/ 632 h 21461"/>
                <a:gd name="connsiteX43" fmla="*/ 259 w 21214"/>
                <a:gd name="connsiteY43" fmla="*/ 2310 h 21461"/>
                <a:gd name="connsiteX44" fmla="*/ 226 w 21214"/>
                <a:gd name="connsiteY44" fmla="*/ 7064 h 21461"/>
                <a:gd name="connsiteX45" fmla="*/ 141 w 21214"/>
                <a:gd name="connsiteY45" fmla="*/ 7472 h 21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21214" h="21461" extrusionOk="0">
                  <a:moveTo>
                    <a:pt x="141" y="7472"/>
                  </a:moveTo>
                  <a:cubicBezTo>
                    <a:pt x="354" y="7577"/>
                    <a:pt x="572" y="7643"/>
                    <a:pt x="813" y="7662"/>
                  </a:cubicBezTo>
                  <a:cubicBezTo>
                    <a:pt x="1154" y="7690"/>
                    <a:pt x="1410" y="7501"/>
                    <a:pt x="1733" y="7339"/>
                  </a:cubicBezTo>
                  <a:cubicBezTo>
                    <a:pt x="1951" y="7225"/>
                    <a:pt x="2217" y="7377"/>
                    <a:pt x="2405" y="7254"/>
                  </a:cubicBezTo>
                  <a:cubicBezTo>
                    <a:pt x="2761" y="7026"/>
                    <a:pt x="3162" y="6390"/>
                    <a:pt x="3573" y="6656"/>
                  </a:cubicBezTo>
                  <a:cubicBezTo>
                    <a:pt x="4010" y="6931"/>
                    <a:pt x="4549" y="8013"/>
                    <a:pt x="4970" y="8639"/>
                  </a:cubicBezTo>
                  <a:cubicBezTo>
                    <a:pt x="5592" y="9551"/>
                    <a:pt x="7435" y="13242"/>
                    <a:pt x="7961" y="12521"/>
                  </a:cubicBezTo>
                  <a:cubicBezTo>
                    <a:pt x="7984" y="14201"/>
                    <a:pt x="8360" y="15159"/>
                    <a:pt x="8573" y="16592"/>
                  </a:cubicBezTo>
                  <a:cubicBezTo>
                    <a:pt x="8701" y="17447"/>
                    <a:pt x="8342" y="17608"/>
                    <a:pt x="8696" y="18339"/>
                  </a:cubicBezTo>
                  <a:cubicBezTo>
                    <a:pt x="8936" y="18832"/>
                    <a:pt x="9112" y="18101"/>
                    <a:pt x="9290" y="17959"/>
                  </a:cubicBezTo>
                  <a:cubicBezTo>
                    <a:pt x="9696" y="17646"/>
                    <a:pt x="10107" y="17817"/>
                    <a:pt x="10541" y="17750"/>
                  </a:cubicBezTo>
                  <a:cubicBezTo>
                    <a:pt x="11168" y="17655"/>
                    <a:pt x="10854" y="17067"/>
                    <a:pt x="11190" y="15454"/>
                  </a:cubicBezTo>
                  <a:cubicBezTo>
                    <a:pt x="11770" y="15748"/>
                    <a:pt x="12279" y="17114"/>
                    <a:pt x="12875" y="17437"/>
                  </a:cubicBezTo>
                  <a:cubicBezTo>
                    <a:pt x="13658" y="17854"/>
                    <a:pt x="13459" y="17152"/>
                    <a:pt x="13868" y="15966"/>
                  </a:cubicBezTo>
                  <a:cubicBezTo>
                    <a:pt x="14119" y="15235"/>
                    <a:pt x="14713" y="15093"/>
                    <a:pt x="15042" y="14637"/>
                  </a:cubicBezTo>
                  <a:cubicBezTo>
                    <a:pt x="15370" y="14191"/>
                    <a:pt x="15739" y="13897"/>
                    <a:pt x="16080" y="13498"/>
                  </a:cubicBezTo>
                  <a:cubicBezTo>
                    <a:pt x="16501" y="13005"/>
                    <a:pt x="16568" y="12654"/>
                    <a:pt x="17072" y="13309"/>
                  </a:cubicBezTo>
                  <a:cubicBezTo>
                    <a:pt x="17426" y="13774"/>
                    <a:pt x="17782" y="14353"/>
                    <a:pt x="18128" y="14875"/>
                  </a:cubicBezTo>
                  <a:cubicBezTo>
                    <a:pt x="18905" y="16042"/>
                    <a:pt x="19637" y="15539"/>
                    <a:pt x="20395" y="17532"/>
                  </a:cubicBezTo>
                  <a:cubicBezTo>
                    <a:pt x="20322" y="18301"/>
                    <a:pt x="20412" y="19126"/>
                    <a:pt x="20450" y="19905"/>
                  </a:cubicBezTo>
                  <a:cubicBezTo>
                    <a:pt x="20492" y="20816"/>
                    <a:pt x="20562" y="21176"/>
                    <a:pt x="20653" y="21461"/>
                  </a:cubicBezTo>
                  <a:cubicBezTo>
                    <a:pt x="20685" y="20885"/>
                    <a:pt x="20716" y="20310"/>
                    <a:pt x="20748" y="19734"/>
                  </a:cubicBezTo>
                  <a:cubicBezTo>
                    <a:pt x="20951" y="17750"/>
                    <a:pt x="21430" y="14723"/>
                    <a:pt x="21104" y="12597"/>
                  </a:cubicBezTo>
                  <a:cubicBezTo>
                    <a:pt x="20843" y="10908"/>
                    <a:pt x="20643" y="11619"/>
                    <a:pt x="20595" y="9513"/>
                  </a:cubicBezTo>
                  <a:cubicBezTo>
                    <a:pt x="20578" y="8687"/>
                    <a:pt x="20510" y="7823"/>
                    <a:pt x="20593" y="6979"/>
                  </a:cubicBezTo>
                  <a:cubicBezTo>
                    <a:pt x="19941" y="5043"/>
                    <a:pt x="19261" y="5802"/>
                    <a:pt x="18574" y="4758"/>
                  </a:cubicBezTo>
                  <a:cubicBezTo>
                    <a:pt x="18266" y="4293"/>
                    <a:pt x="17955" y="3771"/>
                    <a:pt x="17639" y="3372"/>
                  </a:cubicBezTo>
                  <a:cubicBezTo>
                    <a:pt x="17190" y="2803"/>
                    <a:pt x="17123" y="3202"/>
                    <a:pt x="16726" y="3856"/>
                  </a:cubicBezTo>
                  <a:cubicBezTo>
                    <a:pt x="16405" y="4388"/>
                    <a:pt x="16064" y="4796"/>
                    <a:pt x="15754" y="5375"/>
                  </a:cubicBezTo>
                  <a:cubicBezTo>
                    <a:pt x="15445" y="5954"/>
                    <a:pt x="14899" y="6286"/>
                    <a:pt x="14655" y="7140"/>
                  </a:cubicBezTo>
                  <a:cubicBezTo>
                    <a:pt x="14259" y="8526"/>
                    <a:pt x="14425" y="9228"/>
                    <a:pt x="13720" y="9000"/>
                  </a:cubicBezTo>
                  <a:cubicBezTo>
                    <a:pt x="13181" y="8829"/>
                    <a:pt x="12742" y="7501"/>
                    <a:pt x="12218" y="7339"/>
                  </a:cubicBezTo>
                  <a:cubicBezTo>
                    <a:pt x="11877" y="9171"/>
                    <a:pt x="12153" y="9721"/>
                    <a:pt x="11579" y="9997"/>
                  </a:cubicBezTo>
                  <a:cubicBezTo>
                    <a:pt x="11180" y="10186"/>
                    <a:pt x="10809" y="10120"/>
                    <a:pt x="10431" y="10576"/>
                  </a:cubicBezTo>
                  <a:cubicBezTo>
                    <a:pt x="10265" y="10775"/>
                    <a:pt x="10090" y="11619"/>
                    <a:pt x="9879" y="11154"/>
                  </a:cubicBezTo>
                  <a:cubicBezTo>
                    <a:pt x="9571" y="10462"/>
                    <a:pt x="9902" y="10196"/>
                    <a:pt x="9801" y="9313"/>
                  </a:cubicBezTo>
                  <a:cubicBezTo>
                    <a:pt x="9633" y="7833"/>
                    <a:pt x="9310" y="6903"/>
                    <a:pt x="9322" y="5100"/>
                  </a:cubicBezTo>
                  <a:cubicBezTo>
                    <a:pt x="8829" y="6020"/>
                    <a:pt x="7216" y="2575"/>
                    <a:pt x="6665" y="1759"/>
                  </a:cubicBezTo>
                  <a:cubicBezTo>
                    <a:pt x="6291" y="1209"/>
                    <a:pt x="5820" y="193"/>
                    <a:pt x="5426" y="22"/>
                  </a:cubicBezTo>
                  <a:cubicBezTo>
                    <a:pt x="5055" y="-139"/>
                    <a:pt x="4677" y="658"/>
                    <a:pt x="4348" y="1000"/>
                  </a:cubicBezTo>
                  <a:cubicBezTo>
                    <a:pt x="4173" y="1180"/>
                    <a:pt x="3934" y="1095"/>
                    <a:pt x="3731" y="1285"/>
                  </a:cubicBezTo>
                  <a:cubicBezTo>
                    <a:pt x="3433" y="1550"/>
                    <a:pt x="3195" y="1826"/>
                    <a:pt x="2884" y="1902"/>
                  </a:cubicBezTo>
                  <a:cubicBezTo>
                    <a:pt x="2310" y="2025"/>
                    <a:pt x="1845" y="739"/>
                    <a:pt x="1337" y="632"/>
                  </a:cubicBezTo>
                  <a:cubicBezTo>
                    <a:pt x="712" y="500"/>
                    <a:pt x="514" y="488"/>
                    <a:pt x="259" y="2310"/>
                  </a:cubicBezTo>
                  <a:cubicBezTo>
                    <a:pt x="28" y="3951"/>
                    <a:pt x="-170" y="5593"/>
                    <a:pt x="226" y="7064"/>
                  </a:cubicBezTo>
                  <a:cubicBezTo>
                    <a:pt x="211" y="7131"/>
                    <a:pt x="176" y="7282"/>
                    <a:pt x="141" y="747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(Right) </a:t>
            </a:r>
            <a:r>
              <a:rPr lang="en-US"/>
              <a:t>Torn Paper </a:t>
            </a:r>
            <a:r>
              <a:rPr lang="en-US" dirty="0"/>
              <a:t>– Slide Template</a:t>
            </a:r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9C680538-0A8D-4FD4-B451-2BA92C4A3874}"/>
              </a:ext>
            </a:extLst>
          </p:cNvPr>
          <p:cNvGrpSpPr/>
          <p:nvPr/>
        </p:nvGrpSpPr>
        <p:grpSpPr>
          <a:xfrm>
            <a:off x="838200" y="2568480"/>
            <a:ext cx="6766105" cy="1721040"/>
            <a:chOff x="8921977" y="1220504"/>
            <a:chExt cx="2972681" cy="1721040"/>
          </a:xfrm>
        </p:grpSpPr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ABD4F211-2E70-4563-BB39-2308BA09A53E}"/>
                </a:ext>
              </a:extLst>
            </p:cNvPr>
            <p:cNvSpPr txBox="1"/>
            <p:nvPr/>
          </p:nvSpPr>
          <p:spPr>
            <a:xfrm>
              <a:off x="8921977" y="1220504"/>
              <a:ext cx="2972681" cy="707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4000" b="1" cap="all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0E70C779-D7A4-479B-9550-FF47A8F8F97C}"/>
                </a:ext>
              </a:extLst>
            </p:cNvPr>
            <p:cNvSpPr txBox="1"/>
            <p:nvPr/>
          </p:nvSpPr>
          <p:spPr>
            <a:xfrm>
              <a:off x="8929772" y="1925881"/>
              <a:ext cx="2964792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20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87459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10960</TotalTime>
  <Words>192</Words>
  <PresentationFormat>Widescreen</PresentationFormat>
  <Paragraphs>17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(Left) Torn Paper – Slide Template</vt:lpstr>
      <vt:lpstr>Horizontal (Right) Torn Paper – Slide Template</vt:lpstr>
      <vt:lpstr>Horizontal (Right) Torn Paper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(Left) Torn Effect for PowerPoint</dc:title>
  <dc:creator>PresentationGO.com</dc:creator>
  <dc:description>© Copyright PresentationGO.com</dc:description>
  <dcterms:created xsi:type="dcterms:W3CDTF">2014-11-26T05:14:11Z</dcterms:created>
  <dcterms:modified xsi:type="dcterms:W3CDTF">2019-04-17T03:23:45Z</dcterms:modified>
  <cp:category>Charts &amp; Diagrams</cp:category>
</cp:coreProperties>
</file>