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116" y="11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9226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Horizontal Twist Process – Slide Template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CD6B9FA-F70E-B2D7-EDE5-22B78A1098B1}"/>
              </a:ext>
            </a:extLst>
          </p:cNvPr>
          <p:cNvGrpSpPr/>
          <p:nvPr/>
        </p:nvGrpSpPr>
        <p:grpSpPr>
          <a:xfrm>
            <a:off x="444834" y="3048046"/>
            <a:ext cx="8254332" cy="1204783"/>
            <a:chOff x="444834" y="2873150"/>
            <a:chExt cx="8254332" cy="1204783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74062D7C-9F6D-7460-5924-78734D77DF68}"/>
                </a:ext>
              </a:extLst>
            </p:cNvPr>
            <p:cNvSpPr/>
            <p:nvPr/>
          </p:nvSpPr>
          <p:spPr>
            <a:xfrm>
              <a:off x="444834" y="2881163"/>
              <a:ext cx="1820936" cy="1188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662" y="10970"/>
                  </a:moveTo>
                  <a:cubicBezTo>
                    <a:pt x="17671" y="7052"/>
                    <a:pt x="16283" y="4690"/>
                    <a:pt x="15293" y="3395"/>
                  </a:cubicBezTo>
                  <a:cubicBezTo>
                    <a:pt x="14221" y="1989"/>
                    <a:pt x="13367" y="1505"/>
                    <a:pt x="13358" y="1498"/>
                  </a:cubicBezTo>
                  <a:lnTo>
                    <a:pt x="13332" y="1485"/>
                  </a:lnTo>
                  <a:lnTo>
                    <a:pt x="12999" y="1243"/>
                  </a:lnTo>
                  <a:cubicBezTo>
                    <a:pt x="11876" y="438"/>
                    <a:pt x="10655" y="7"/>
                    <a:pt x="9416" y="0"/>
                  </a:cubicBezTo>
                  <a:cubicBezTo>
                    <a:pt x="9408" y="0"/>
                    <a:pt x="9399" y="0"/>
                    <a:pt x="9391" y="0"/>
                  </a:cubicBezTo>
                  <a:cubicBezTo>
                    <a:pt x="4206" y="0"/>
                    <a:pt x="0" y="4834"/>
                    <a:pt x="0" y="10800"/>
                  </a:cubicBezTo>
                  <a:cubicBezTo>
                    <a:pt x="0" y="16766"/>
                    <a:pt x="4202" y="21600"/>
                    <a:pt x="9391" y="21600"/>
                  </a:cubicBezTo>
                  <a:cubicBezTo>
                    <a:pt x="11231" y="21600"/>
                    <a:pt x="12948" y="20992"/>
                    <a:pt x="14400" y="19938"/>
                  </a:cubicBezTo>
                  <a:cubicBezTo>
                    <a:pt x="14707" y="19716"/>
                    <a:pt x="14998" y="19441"/>
                    <a:pt x="15280" y="19140"/>
                  </a:cubicBezTo>
                  <a:cubicBezTo>
                    <a:pt x="16245" y="18113"/>
                    <a:pt x="17535" y="17485"/>
                    <a:pt x="18957" y="17485"/>
                  </a:cubicBezTo>
                  <a:cubicBezTo>
                    <a:pt x="19917" y="17485"/>
                    <a:pt x="20819" y="17773"/>
                    <a:pt x="21600" y="18277"/>
                  </a:cubicBezTo>
                  <a:cubicBezTo>
                    <a:pt x="20716" y="16910"/>
                    <a:pt x="19584" y="14614"/>
                    <a:pt x="18662" y="1097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2005B201-B9D9-C9EE-C39C-CDF1AEB7C3B8}"/>
                </a:ext>
              </a:extLst>
            </p:cNvPr>
            <p:cNvSpPr/>
            <p:nvPr/>
          </p:nvSpPr>
          <p:spPr>
            <a:xfrm>
              <a:off x="6878230" y="2881163"/>
              <a:ext cx="1820936" cy="1188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938" y="10630"/>
                  </a:moveTo>
                  <a:cubicBezTo>
                    <a:pt x="3929" y="14548"/>
                    <a:pt x="5317" y="16910"/>
                    <a:pt x="6307" y="18205"/>
                  </a:cubicBezTo>
                  <a:cubicBezTo>
                    <a:pt x="7379" y="19611"/>
                    <a:pt x="8233" y="20095"/>
                    <a:pt x="8242" y="20102"/>
                  </a:cubicBezTo>
                  <a:lnTo>
                    <a:pt x="8268" y="20115"/>
                  </a:lnTo>
                  <a:lnTo>
                    <a:pt x="8601" y="20357"/>
                  </a:lnTo>
                  <a:cubicBezTo>
                    <a:pt x="9724" y="21162"/>
                    <a:pt x="10945" y="21593"/>
                    <a:pt x="12184" y="21600"/>
                  </a:cubicBezTo>
                  <a:cubicBezTo>
                    <a:pt x="12192" y="21600"/>
                    <a:pt x="12201" y="21600"/>
                    <a:pt x="12209" y="21600"/>
                  </a:cubicBezTo>
                  <a:cubicBezTo>
                    <a:pt x="17394" y="21600"/>
                    <a:pt x="21600" y="16766"/>
                    <a:pt x="21600" y="10800"/>
                  </a:cubicBezTo>
                  <a:cubicBezTo>
                    <a:pt x="21600" y="4834"/>
                    <a:pt x="17398" y="0"/>
                    <a:pt x="12209" y="0"/>
                  </a:cubicBezTo>
                  <a:cubicBezTo>
                    <a:pt x="10369" y="0"/>
                    <a:pt x="8652" y="608"/>
                    <a:pt x="7200" y="1662"/>
                  </a:cubicBezTo>
                  <a:cubicBezTo>
                    <a:pt x="6893" y="1884"/>
                    <a:pt x="6602" y="2159"/>
                    <a:pt x="6320" y="2460"/>
                  </a:cubicBezTo>
                  <a:cubicBezTo>
                    <a:pt x="5355" y="3487"/>
                    <a:pt x="4065" y="4115"/>
                    <a:pt x="2643" y="4115"/>
                  </a:cubicBezTo>
                  <a:cubicBezTo>
                    <a:pt x="1683" y="4115"/>
                    <a:pt x="781" y="3827"/>
                    <a:pt x="0" y="3323"/>
                  </a:cubicBezTo>
                  <a:cubicBezTo>
                    <a:pt x="880" y="4690"/>
                    <a:pt x="2016" y="6980"/>
                    <a:pt x="2938" y="1063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DB5CB8B8-F976-94FB-397E-98C68D599A97}"/>
                </a:ext>
              </a:extLst>
            </p:cNvPr>
            <p:cNvSpPr/>
            <p:nvPr/>
          </p:nvSpPr>
          <p:spPr>
            <a:xfrm>
              <a:off x="1787675" y="2873150"/>
              <a:ext cx="2158985" cy="1204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54" extrusionOk="0">
                  <a:moveTo>
                    <a:pt x="19122" y="10343"/>
                  </a:moveTo>
                  <a:cubicBezTo>
                    <a:pt x="18495" y="7599"/>
                    <a:pt x="17591" y="5013"/>
                    <a:pt x="16223" y="3161"/>
                  </a:cubicBezTo>
                  <a:cubicBezTo>
                    <a:pt x="13590" y="-402"/>
                    <a:pt x="9458" y="-1001"/>
                    <a:pt x="6472" y="1609"/>
                  </a:cubicBezTo>
                  <a:cubicBezTo>
                    <a:pt x="5169" y="2752"/>
                    <a:pt x="4070" y="3925"/>
                    <a:pt x="2546" y="3925"/>
                  </a:cubicBezTo>
                  <a:cubicBezTo>
                    <a:pt x="1603" y="3925"/>
                    <a:pt x="728" y="3559"/>
                    <a:pt x="0" y="2935"/>
                  </a:cubicBezTo>
                  <a:cubicBezTo>
                    <a:pt x="414" y="3290"/>
                    <a:pt x="825" y="4365"/>
                    <a:pt x="1102" y="4970"/>
                  </a:cubicBezTo>
                  <a:cubicBezTo>
                    <a:pt x="1560" y="5967"/>
                    <a:pt x="1952" y="7042"/>
                    <a:pt x="2284" y="8173"/>
                  </a:cubicBezTo>
                  <a:cubicBezTo>
                    <a:pt x="2629" y="9353"/>
                    <a:pt x="2867" y="10612"/>
                    <a:pt x="3213" y="11792"/>
                  </a:cubicBezTo>
                  <a:cubicBezTo>
                    <a:pt x="3944" y="14304"/>
                    <a:pt x="5107" y="17537"/>
                    <a:pt x="6750" y="18551"/>
                  </a:cubicBezTo>
                  <a:lnTo>
                    <a:pt x="6768" y="18564"/>
                  </a:lnTo>
                  <a:lnTo>
                    <a:pt x="6786" y="18582"/>
                  </a:lnTo>
                  <a:cubicBezTo>
                    <a:pt x="6786" y="18582"/>
                    <a:pt x="6822" y="18619"/>
                    <a:pt x="6822" y="18619"/>
                  </a:cubicBezTo>
                  <a:cubicBezTo>
                    <a:pt x="8338" y="20055"/>
                    <a:pt x="10135" y="20599"/>
                    <a:pt x="11857" y="20422"/>
                  </a:cubicBezTo>
                  <a:cubicBezTo>
                    <a:pt x="13168" y="20287"/>
                    <a:pt x="14418" y="19597"/>
                    <a:pt x="15589" y="18600"/>
                  </a:cubicBezTo>
                  <a:cubicBezTo>
                    <a:pt x="16154" y="18118"/>
                    <a:pt x="16687" y="17457"/>
                    <a:pt x="17281" y="17072"/>
                  </a:cubicBezTo>
                  <a:cubicBezTo>
                    <a:pt x="17948" y="16638"/>
                    <a:pt x="18657" y="16431"/>
                    <a:pt x="19370" y="16431"/>
                  </a:cubicBezTo>
                  <a:cubicBezTo>
                    <a:pt x="20181" y="16431"/>
                    <a:pt x="20941" y="16700"/>
                    <a:pt x="21600" y="17170"/>
                  </a:cubicBezTo>
                  <a:cubicBezTo>
                    <a:pt x="20858" y="15893"/>
                    <a:pt x="19900" y="13747"/>
                    <a:pt x="19122" y="10343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6AAEDAA5-EDAE-411B-A69A-F3CF45D0935B}"/>
                </a:ext>
              </a:extLst>
            </p:cNvPr>
            <p:cNvSpPr/>
            <p:nvPr/>
          </p:nvSpPr>
          <p:spPr>
            <a:xfrm>
              <a:off x="3472526" y="2873150"/>
              <a:ext cx="2158987" cy="1204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54" extrusionOk="0">
                  <a:moveTo>
                    <a:pt x="19122" y="10343"/>
                  </a:moveTo>
                  <a:cubicBezTo>
                    <a:pt x="18495" y="7599"/>
                    <a:pt x="17591" y="5013"/>
                    <a:pt x="16223" y="3161"/>
                  </a:cubicBezTo>
                  <a:cubicBezTo>
                    <a:pt x="13590" y="-402"/>
                    <a:pt x="9458" y="-1001"/>
                    <a:pt x="6472" y="1609"/>
                  </a:cubicBezTo>
                  <a:cubicBezTo>
                    <a:pt x="5169" y="2752"/>
                    <a:pt x="4070" y="3925"/>
                    <a:pt x="2546" y="3925"/>
                  </a:cubicBezTo>
                  <a:cubicBezTo>
                    <a:pt x="1603" y="3925"/>
                    <a:pt x="728" y="3559"/>
                    <a:pt x="0" y="2935"/>
                  </a:cubicBezTo>
                  <a:cubicBezTo>
                    <a:pt x="414" y="3290"/>
                    <a:pt x="825" y="4365"/>
                    <a:pt x="1102" y="4970"/>
                  </a:cubicBezTo>
                  <a:cubicBezTo>
                    <a:pt x="1560" y="5967"/>
                    <a:pt x="1952" y="7042"/>
                    <a:pt x="2284" y="8173"/>
                  </a:cubicBezTo>
                  <a:cubicBezTo>
                    <a:pt x="2629" y="9353"/>
                    <a:pt x="2867" y="10612"/>
                    <a:pt x="3213" y="11792"/>
                  </a:cubicBezTo>
                  <a:cubicBezTo>
                    <a:pt x="3944" y="14304"/>
                    <a:pt x="5107" y="17537"/>
                    <a:pt x="6750" y="18551"/>
                  </a:cubicBezTo>
                  <a:lnTo>
                    <a:pt x="6768" y="18564"/>
                  </a:lnTo>
                  <a:lnTo>
                    <a:pt x="6786" y="18582"/>
                  </a:lnTo>
                  <a:cubicBezTo>
                    <a:pt x="6786" y="18582"/>
                    <a:pt x="6822" y="18619"/>
                    <a:pt x="6822" y="18619"/>
                  </a:cubicBezTo>
                  <a:cubicBezTo>
                    <a:pt x="8338" y="20055"/>
                    <a:pt x="10135" y="20599"/>
                    <a:pt x="11857" y="20422"/>
                  </a:cubicBezTo>
                  <a:cubicBezTo>
                    <a:pt x="13168" y="20287"/>
                    <a:pt x="14418" y="19597"/>
                    <a:pt x="15589" y="18600"/>
                  </a:cubicBezTo>
                  <a:cubicBezTo>
                    <a:pt x="16154" y="18118"/>
                    <a:pt x="16687" y="17457"/>
                    <a:pt x="17281" y="17072"/>
                  </a:cubicBezTo>
                  <a:cubicBezTo>
                    <a:pt x="17948" y="16638"/>
                    <a:pt x="18657" y="16431"/>
                    <a:pt x="19370" y="16431"/>
                  </a:cubicBezTo>
                  <a:cubicBezTo>
                    <a:pt x="20181" y="16431"/>
                    <a:pt x="20941" y="16700"/>
                    <a:pt x="21600" y="17170"/>
                  </a:cubicBezTo>
                  <a:cubicBezTo>
                    <a:pt x="20858" y="15893"/>
                    <a:pt x="19900" y="13747"/>
                    <a:pt x="19122" y="10343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F152DB37-4144-B02E-F278-688531FAA463}"/>
                </a:ext>
              </a:extLst>
            </p:cNvPr>
            <p:cNvSpPr/>
            <p:nvPr/>
          </p:nvSpPr>
          <p:spPr>
            <a:xfrm>
              <a:off x="5160978" y="2873150"/>
              <a:ext cx="2158987" cy="1204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54" extrusionOk="0">
                  <a:moveTo>
                    <a:pt x="19122" y="10343"/>
                  </a:moveTo>
                  <a:cubicBezTo>
                    <a:pt x="18495" y="7599"/>
                    <a:pt x="17591" y="5013"/>
                    <a:pt x="16223" y="3161"/>
                  </a:cubicBezTo>
                  <a:cubicBezTo>
                    <a:pt x="13590" y="-402"/>
                    <a:pt x="9458" y="-1001"/>
                    <a:pt x="6472" y="1609"/>
                  </a:cubicBezTo>
                  <a:cubicBezTo>
                    <a:pt x="5169" y="2752"/>
                    <a:pt x="4070" y="3925"/>
                    <a:pt x="2546" y="3925"/>
                  </a:cubicBezTo>
                  <a:cubicBezTo>
                    <a:pt x="1603" y="3925"/>
                    <a:pt x="728" y="3559"/>
                    <a:pt x="0" y="2935"/>
                  </a:cubicBezTo>
                  <a:cubicBezTo>
                    <a:pt x="414" y="3290"/>
                    <a:pt x="825" y="4365"/>
                    <a:pt x="1102" y="4970"/>
                  </a:cubicBezTo>
                  <a:cubicBezTo>
                    <a:pt x="1560" y="5967"/>
                    <a:pt x="1952" y="7042"/>
                    <a:pt x="2284" y="8173"/>
                  </a:cubicBezTo>
                  <a:cubicBezTo>
                    <a:pt x="2629" y="9353"/>
                    <a:pt x="2867" y="10612"/>
                    <a:pt x="3213" y="11792"/>
                  </a:cubicBezTo>
                  <a:cubicBezTo>
                    <a:pt x="3944" y="14304"/>
                    <a:pt x="5107" y="17537"/>
                    <a:pt x="6750" y="18551"/>
                  </a:cubicBezTo>
                  <a:lnTo>
                    <a:pt x="6768" y="18564"/>
                  </a:lnTo>
                  <a:lnTo>
                    <a:pt x="6786" y="18582"/>
                  </a:lnTo>
                  <a:cubicBezTo>
                    <a:pt x="6786" y="18582"/>
                    <a:pt x="6822" y="18619"/>
                    <a:pt x="6822" y="18619"/>
                  </a:cubicBezTo>
                  <a:cubicBezTo>
                    <a:pt x="8338" y="20055"/>
                    <a:pt x="10135" y="20599"/>
                    <a:pt x="11857" y="20422"/>
                  </a:cubicBezTo>
                  <a:cubicBezTo>
                    <a:pt x="13168" y="20287"/>
                    <a:pt x="14418" y="19597"/>
                    <a:pt x="15589" y="18600"/>
                  </a:cubicBezTo>
                  <a:cubicBezTo>
                    <a:pt x="16154" y="18118"/>
                    <a:pt x="16687" y="17457"/>
                    <a:pt x="17281" y="17072"/>
                  </a:cubicBezTo>
                  <a:cubicBezTo>
                    <a:pt x="17948" y="16638"/>
                    <a:pt x="18657" y="16431"/>
                    <a:pt x="19370" y="16431"/>
                  </a:cubicBezTo>
                  <a:cubicBezTo>
                    <a:pt x="20181" y="16431"/>
                    <a:pt x="20941" y="16700"/>
                    <a:pt x="21600" y="17170"/>
                  </a:cubicBezTo>
                  <a:cubicBezTo>
                    <a:pt x="20854" y="15893"/>
                    <a:pt x="19900" y="13747"/>
                    <a:pt x="19122" y="10343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pic>
          <p:nvPicPr>
            <p:cNvPr id="8" name="Graphic 7" descr="Bar graph with upward trend with solid fill">
              <a:extLst>
                <a:ext uri="{FF2B5EF4-FFF2-40B4-BE49-F238E27FC236}">
                  <a16:creationId xmlns:a16="http://schemas.microsoft.com/office/drawing/2014/main" id="{31D45226-0398-2C1C-66A9-6BA01816EF7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019345" y="3205791"/>
              <a:ext cx="539500" cy="539500"/>
            </a:xfrm>
            <a:prstGeom prst="rect">
              <a:avLst/>
            </a:prstGeom>
          </p:spPr>
        </p:pic>
        <p:pic>
          <p:nvPicPr>
            <p:cNvPr id="9" name="Graphic 8" descr="Database with solid fill">
              <a:extLst>
                <a:ext uri="{FF2B5EF4-FFF2-40B4-BE49-F238E27FC236}">
                  <a16:creationId xmlns:a16="http://schemas.microsoft.com/office/drawing/2014/main" id="{E9C6CE25-53E0-39A4-EA34-99AFC97C3C1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2597418" y="3205791"/>
              <a:ext cx="539500" cy="539500"/>
            </a:xfrm>
            <a:prstGeom prst="rect">
              <a:avLst/>
            </a:prstGeom>
          </p:spPr>
        </p:pic>
        <p:pic>
          <p:nvPicPr>
            <p:cNvPr id="10" name="Graphic 9" descr="Gears with solid fill">
              <a:extLst>
                <a:ext uri="{FF2B5EF4-FFF2-40B4-BE49-F238E27FC236}">
                  <a16:creationId xmlns:a16="http://schemas.microsoft.com/office/drawing/2014/main" id="{61DA0C07-7D59-781D-7055-389288AB6483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7673573" y="3205791"/>
              <a:ext cx="539500" cy="539500"/>
            </a:xfrm>
            <a:prstGeom prst="rect">
              <a:avLst/>
            </a:prstGeom>
          </p:spPr>
        </p:pic>
        <p:pic>
          <p:nvPicPr>
            <p:cNvPr id="11" name="Graphic 10" descr="Hourglass 30% with solid fill">
              <a:extLst>
                <a:ext uri="{FF2B5EF4-FFF2-40B4-BE49-F238E27FC236}">
                  <a16:creationId xmlns:a16="http://schemas.microsoft.com/office/drawing/2014/main" id="{94E73D0B-BB0D-DAE8-AE20-F1D865897E2E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5970721" y="3205791"/>
              <a:ext cx="539500" cy="539500"/>
            </a:xfrm>
            <a:prstGeom prst="rect">
              <a:avLst/>
            </a:prstGeom>
          </p:spPr>
        </p:pic>
        <p:pic>
          <p:nvPicPr>
            <p:cNvPr id="12" name="Graphic 11" descr="Lightbulb with solid fill">
              <a:extLst>
                <a:ext uri="{FF2B5EF4-FFF2-40B4-BE49-F238E27FC236}">
                  <a16:creationId xmlns:a16="http://schemas.microsoft.com/office/drawing/2014/main" id="{60029BDF-0FCC-A0FD-F16C-942563236CB3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4282269" y="3205791"/>
              <a:ext cx="539500" cy="539500"/>
            </a:xfrm>
            <a:prstGeom prst="rect">
              <a:avLst/>
            </a:prstGeom>
          </p:spPr>
        </p:pic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5ECC417-361B-B0D6-E394-E4D2B23DAA95}"/>
              </a:ext>
            </a:extLst>
          </p:cNvPr>
          <p:cNvGrpSpPr/>
          <p:nvPr/>
        </p:nvGrpSpPr>
        <p:grpSpPr>
          <a:xfrm>
            <a:off x="5085165" y="1668325"/>
            <a:ext cx="2194560" cy="1260003"/>
            <a:chOff x="8921977" y="1394910"/>
            <a:chExt cx="2926080" cy="1680003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52715D0-8525-4FEE-58D1-47360340AEE1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590792B3-512A-CAF9-26A7-66212CBED78D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B030C756-D29C-F3C8-18F3-A29F590CAECA}"/>
              </a:ext>
            </a:extLst>
          </p:cNvPr>
          <p:cNvGrpSpPr/>
          <p:nvPr/>
        </p:nvGrpSpPr>
        <p:grpSpPr>
          <a:xfrm>
            <a:off x="253830" y="4372546"/>
            <a:ext cx="2194560" cy="1260003"/>
            <a:chOff x="332936" y="2555951"/>
            <a:chExt cx="2926080" cy="1680003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054F6E2C-9A1C-FD4C-9CA6-F319E3412057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9A0C90E-799C-1BF7-CE23-B6F59A7F8D78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9B4ECAE-4ECD-6A84-ED05-88CA774481EC}"/>
              </a:ext>
            </a:extLst>
          </p:cNvPr>
          <p:cNvGrpSpPr/>
          <p:nvPr/>
        </p:nvGrpSpPr>
        <p:grpSpPr>
          <a:xfrm>
            <a:off x="3474720" y="4372546"/>
            <a:ext cx="2194560" cy="1260003"/>
            <a:chOff x="332936" y="2555951"/>
            <a:chExt cx="2926080" cy="1680003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995144C7-C97D-360F-3856-B336B39C8380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104A422F-CBEB-1CFC-7400-794DC7EBFAFF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4D12347-2CF3-B0E6-B4C6-F2AC7082F13B}"/>
              </a:ext>
            </a:extLst>
          </p:cNvPr>
          <p:cNvGrpSpPr/>
          <p:nvPr/>
        </p:nvGrpSpPr>
        <p:grpSpPr>
          <a:xfrm>
            <a:off x="1864275" y="1668325"/>
            <a:ext cx="2194560" cy="1260003"/>
            <a:chOff x="8921977" y="1394910"/>
            <a:chExt cx="2926080" cy="1680003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F13C2489-008C-657A-982A-81043A4585D8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CFF05390-2155-9985-C91E-C241758F511E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B4A11716-5FA3-2CD5-9FDD-3064BD18FDB7}"/>
              </a:ext>
            </a:extLst>
          </p:cNvPr>
          <p:cNvGrpSpPr/>
          <p:nvPr/>
        </p:nvGrpSpPr>
        <p:grpSpPr>
          <a:xfrm>
            <a:off x="6695610" y="4372544"/>
            <a:ext cx="2194560" cy="1260003"/>
            <a:chOff x="8921977" y="1394910"/>
            <a:chExt cx="2926080" cy="1680003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F115F323-01F1-68D3-B5A9-FD806F4F0D38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7EFD034C-6F28-B4A7-BA1C-9313C0121446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Horizontal Twist Process – Slide Template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2775869-B833-8E7E-4B9E-C9241905EB2D}"/>
              </a:ext>
            </a:extLst>
          </p:cNvPr>
          <p:cNvGrpSpPr/>
          <p:nvPr/>
        </p:nvGrpSpPr>
        <p:grpSpPr>
          <a:xfrm>
            <a:off x="444834" y="3048046"/>
            <a:ext cx="8254332" cy="1204783"/>
            <a:chOff x="444834" y="2873150"/>
            <a:chExt cx="8254332" cy="1204783"/>
          </a:xfrm>
        </p:grpSpPr>
        <p:sp>
          <p:nvSpPr>
            <p:cNvPr id="29" name="Shape">
              <a:extLst>
                <a:ext uri="{FF2B5EF4-FFF2-40B4-BE49-F238E27FC236}">
                  <a16:creationId xmlns:a16="http://schemas.microsoft.com/office/drawing/2014/main" id="{67FCF0FE-F045-A83E-D304-58213506AC0D}"/>
                </a:ext>
              </a:extLst>
            </p:cNvPr>
            <p:cNvSpPr/>
            <p:nvPr/>
          </p:nvSpPr>
          <p:spPr>
            <a:xfrm>
              <a:off x="444834" y="2881163"/>
              <a:ext cx="1820936" cy="1188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662" y="10970"/>
                  </a:moveTo>
                  <a:cubicBezTo>
                    <a:pt x="17671" y="7052"/>
                    <a:pt x="16283" y="4690"/>
                    <a:pt x="15293" y="3395"/>
                  </a:cubicBezTo>
                  <a:cubicBezTo>
                    <a:pt x="14221" y="1989"/>
                    <a:pt x="13367" y="1505"/>
                    <a:pt x="13358" y="1498"/>
                  </a:cubicBezTo>
                  <a:lnTo>
                    <a:pt x="13332" y="1485"/>
                  </a:lnTo>
                  <a:lnTo>
                    <a:pt x="12999" y="1243"/>
                  </a:lnTo>
                  <a:cubicBezTo>
                    <a:pt x="11876" y="438"/>
                    <a:pt x="10655" y="7"/>
                    <a:pt x="9416" y="0"/>
                  </a:cubicBezTo>
                  <a:cubicBezTo>
                    <a:pt x="9408" y="0"/>
                    <a:pt x="9399" y="0"/>
                    <a:pt x="9391" y="0"/>
                  </a:cubicBezTo>
                  <a:cubicBezTo>
                    <a:pt x="4206" y="0"/>
                    <a:pt x="0" y="4834"/>
                    <a:pt x="0" y="10800"/>
                  </a:cubicBezTo>
                  <a:cubicBezTo>
                    <a:pt x="0" y="16766"/>
                    <a:pt x="4202" y="21600"/>
                    <a:pt x="9391" y="21600"/>
                  </a:cubicBezTo>
                  <a:cubicBezTo>
                    <a:pt x="11231" y="21600"/>
                    <a:pt x="12948" y="20992"/>
                    <a:pt x="14400" y="19938"/>
                  </a:cubicBezTo>
                  <a:cubicBezTo>
                    <a:pt x="14707" y="19716"/>
                    <a:pt x="14998" y="19441"/>
                    <a:pt x="15280" y="19140"/>
                  </a:cubicBezTo>
                  <a:cubicBezTo>
                    <a:pt x="16245" y="18113"/>
                    <a:pt x="17535" y="17485"/>
                    <a:pt x="18957" y="17485"/>
                  </a:cubicBezTo>
                  <a:cubicBezTo>
                    <a:pt x="19917" y="17485"/>
                    <a:pt x="20819" y="17773"/>
                    <a:pt x="21600" y="18277"/>
                  </a:cubicBezTo>
                  <a:cubicBezTo>
                    <a:pt x="20716" y="16910"/>
                    <a:pt x="19584" y="14614"/>
                    <a:pt x="18662" y="1097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0" name="Shape">
              <a:extLst>
                <a:ext uri="{FF2B5EF4-FFF2-40B4-BE49-F238E27FC236}">
                  <a16:creationId xmlns:a16="http://schemas.microsoft.com/office/drawing/2014/main" id="{209414B5-EF36-A62A-DB2E-72AD5B442A11}"/>
                </a:ext>
              </a:extLst>
            </p:cNvPr>
            <p:cNvSpPr/>
            <p:nvPr/>
          </p:nvSpPr>
          <p:spPr>
            <a:xfrm>
              <a:off x="6878230" y="2881163"/>
              <a:ext cx="1820936" cy="1188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938" y="10630"/>
                  </a:moveTo>
                  <a:cubicBezTo>
                    <a:pt x="3929" y="14548"/>
                    <a:pt x="5317" y="16910"/>
                    <a:pt x="6307" y="18205"/>
                  </a:cubicBezTo>
                  <a:cubicBezTo>
                    <a:pt x="7379" y="19611"/>
                    <a:pt x="8233" y="20095"/>
                    <a:pt x="8242" y="20102"/>
                  </a:cubicBezTo>
                  <a:lnTo>
                    <a:pt x="8268" y="20115"/>
                  </a:lnTo>
                  <a:lnTo>
                    <a:pt x="8601" y="20357"/>
                  </a:lnTo>
                  <a:cubicBezTo>
                    <a:pt x="9724" y="21162"/>
                    <a:pt x="10945" y="21593"/>
                    <a:pt x="12184" y="21600"/>
                  </a:cubicBezTo>
                  <a:cubicBezTo>
                    <a:pt x="12192" y="21600"/>
                    <a:pt x="12201" y="21600"/>
                    <a:pt x="12209" y="21600"/>
                  </a:cubicBezTo>
                  <a:cubicBezTo>
                    <a:pt x="17394" y="21600"/>
                    <a:pt x="21600" y="16766"/>
                    <a:pt x="21600" y="10800"/>
                  </a:cubicBezTo>
                  <a:cubicBezTo>
                    <a:pt x="21600" y="4834"/>
                    <a:pt x="17398" y="0"/>
                    <a:pt x="12209" y="0"/>
                  </a:cubicBezTo>
                  <a:cubicBezTo>
                    <a:pt x="10369" y="0"/>
                    <a:pt x="8652" y="608"/>
                    <a:pt x="7200" y="1662"/>
                  </a:cubicBezTo>
                  <a:cubicBezTo>
                    <a:pt x="6893" y="1884"/>
                    <a:pt x="6602" y="2159"/>
                    <a:pt x="6320" y="2460"/>
                  </a:cubicBezTo>
                  <a:cubicBezTo>
                    <a:pt x="5355" y="3487"/>
                    <a:pt x="4065" y="4115"/>
                    <a:pt x="2643" y="4115"/>
                  </a:cubicBezTo>
                  <a:cubicBezTo>
                    <a:pt x="1683" y="4115"/>
                    <a:pt x="781" y="3827"/>
                    <a:pt x="0" y="3323"/>
                  </a:cubicBezTo>
                  <a:cubicBezTo>
                    <a:pt x="880" y="4690"/>
                    <a:pt x="2016" y="6980"/>
                    <a:pt x="2938" y="1063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1" name="Shape">
              <a:extLst>
                <a:ext uri="{FF2B5EF4-FFF2-40B4-BE49-F238E27FC236}">
                  <a16:creationId xmlns:a16="http://schemas.microsoft.com/office/drawing/2014/main" id="{8B5A9D8B-B95D-BF2F-2744-6F25D9D24101}"/>
                </a:ext>
              </a:extLst>
            </p:cNvPr>
            <p:cNvSpPr/>
            <p:nvPr/>
          </p:nvSpPr>
          <p:spPr>
            <a:xfrm>
              <a:off x="1787675" y="2873150"/>
              <a:ext cx="2158985" cy="1204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54" extrusionOk="0">
                  <a:moveTo>
                    <a:pt x="19122" y="10343"/>
                  </a:moveTo>
                  <a:cubicBezTo>
                    <a:pt x="18495" y="7599"/>
                    <a:pt x="17591" y="5013"/>
                    <a:pt x="16223" y="3161"/>
                  </a:cubicBezTo>
                  <a:cubicBezTo>
                    <a:pt x="13590" y="-402"/>
                    <a:pt x="9458" y="-1001"/>
                    <a:pt x="6472" y="1609"/>
                  </a:cubicBezTo>
                  <a:cubicBezTo>
                    <a:pt x="5169" y="2752"/>
                    <a:pt x="4070" y="3925"/>
                    <a:pt x="2546" y="3925"/>
                  </a:cubicBezTo>
                  <a:cubicBezTo>
                    <a:pt x="1603" y="3925"/>
                    <a:pt x="728" y="3559"/>
                    <a:pt x="0" y="2935"/>
                  </a:cubicBezTo>
                  <a:cubicBezTo>
                    <a:pt x="414" y="3290"/>
                    <a:pt x="825" y="4365"/>
                    <a:pt x="1102" y="4970"/>
                  </a:cubicBezTo>
                  <a:cubicBezTo>
                    <a:pt x="1560" y="5967"/>
                    <a:pt x="1952" y="7042"/>
                    <a:pt x="2284" y="8173"/>
                  </a:cubicBezTo>
                  <a:cubicBezTo>
                    <a:pt x="2629" y="9353"/>
                    <a:pt x="2867" y="10612"/>
                    <a:pt x="3213" y="11792"/>
                  </a:cubicBezTo>
                  <a:cubicBezTo>
                    <a:pt x="3944" y="14304"/>
                    <a:pt x="5107" y="17537"/>
                    <a:pt x="6750" y="18551"/>
                  </a:cubicBezTo>
                  <a:lnTo>
                    <a:pt x="6768" y="18564"/>
                  </a:lnTo>
                  <a:lnTo>
                    <a:pt x="6786" y="18582"/>
                  </a:lnTo>
                  <a:cubicBezTo>
                    <a:pt x="6786" y="18582"/>
                    <a:pt x="6822" y="18619"/>
                    <a:pt x="6822" y="18619"/>
                  </a:cubicBezTo>
                  <a:cubicBezTo>
                    <a:pt x="8338" y="20055"/>
                    <a:pt x="10135" y="20599"/>
                    <a:pt x="11857" y="20422"/>
                  </a:cubicBezTo>
                  <a:cubicBezTo>
                    <a:pt x="13168" y="20287"/>
                    <a:pt x="14418" y="19597"/>
                    <a:pt x="15589" y="18600"/>
                  </a:cubicBezTo>
                  <a:cubicBezTo>
                    <a:pt x="16154" y="18118"/>
                    <a:pt x="16687" y="17457"/>
                    <a:pt x="17281" y="17072"/>
                  </a:cubicBezTo>
                  <a:cubicBezTo>
                    <a:pt x="17948" y="16638"/>
                    <a:pt x="18657" y="16431"/>
                    <a:pt x="19370" y="16431"/>
                  </a:cubicBezTo>
                  <a:cubicBezTo>
                    <a:pt x="20181" y="16431"/>
                    <a:pt x="20941" y="16700"/>
                    <a:pt x="21600" y="17170"/>
                  </a:cubicBezTo>
                  <a:cubicBezTo>
                    <a:pt x="20858" y="15893"/>
                    <a:pt x="19900" y="13747"/>
                    <a:pt x="19122" y="10343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2" name="Shape">
              <a:extLst>
                <a:ext uri="{FF2B5EF4-FFF2-40B4-BE49-F238E27FC236}">
                  <a16:creationId xmlns:a16="http://schemas.microsoft.com/office/drawing/2014/main" id="{FE566C17-AF67-1928-0C26-7CA924842413}"/>
                </a:ext>
              </a:extLst>
            </p:cNvPr>
            <p:cNvSpPr/>
            <p:nvPr/>
          </p:nvSpPr>
          <p:spPr>
            <a:xfrm>
              <a:off x="3472526" y="2873150"/>
              <a:ext cx="2158987" cy="1204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54" extrusionOk="0">
                  <a:moveTo>
                    <a:pt x="19122" y="10343"/>
                  </a:moveTo>
                  <a:cubicBezTo>
                    <a:pt x="18495" y="7599"/>
                    <a:pt x="17591" y="5013"/>
                    <a:pt x="16223" y="3161"/>
                  </a:cubicBezTo>
                  <a:cubicBezTo>
                    <a:pt x="13590" y="-402"/>
                    <a:pt x="9458" y="-1001"/>
                    <a:pt x="6472" y="1609"/>
                  </a:cubicBezTo>
                  <a:cubicBezTo>
                    <a:pt x="5169" y="2752"/>
                    <a:pt x="4070" y="3925"/>
                    <a:pt x="2546" y="3925"/>
                  </a:cubicBezTo>
                  <a:cubicBezTo>
                    <a:pt x="1603" y="3925"/>
                    <a:pt x="728" y="3559"/>
                    <a:pt x="0" y="2935"/>
                  </a:cubicBezTo>
                  <a:cubicBezTo>
                    <a:pt x="414" y="3290"/>
                    <a:pt x="825" y="4365"/>
                    <a:pt x="1102" y="4970"/>
                  </a:cubicBezTo>
                  <a:cubicBezTo>
                    <a:pt x="1560" y="5967"/>
                    <a:pt x="1952" y="7042"/>
                    <a:pt x="2284" y="8173"/>
                  </a:cubicBezTo>
                  <a:cubicBezTo>
                    <a:pt x="2629" y="9353"/>
                    <a:pt x="2867" y="10612"/>
                    <a:pt x="3213" y="11792"/>
                  </a:cubicBezTo>
                  <a:cubicBezTo>
                    <a:pt x="3944" y="14304"/>
                    <a:pt x="5107" y="17537"/>
                    <a:pt x="6750" y="18551"/>
                  </a:cubicBezTo>
                  <a:lnTo>
                    <a:pt x="6768" y="18564"/>
                  </a:lnTo>
                  <a:lnTo>
                    <a:pt x="6786" y="18582"/>
                  </a:lnTo>
                  <a:cubicBezTo>
                    <a:pt x="6786" y="18582"/>
                    <a:pt x="6822" y="18619"/>
                    <a:pt x="6822" y="18619"/>
                  </a:cubicBezTo>
                  <a:cubicBezTo>
                    <a:pt x="8338" y="20055"/>
                    <a:pt x="10135" y="20599"/>
                    <a:pt x="11857" y="20422"/>
                  </a:cubicBezTo>
                  <a:cubicBezTo>
                    <a:pt x="13168" y="20287"/>
                    <a:pt x="14418" y="19597"/>
                    <a:pt x="15589" y="18600"/>
                  </a:cubicBezTo>
                  <a:cubicBezTo>
                    <a:pt x="16154" y="18118"/>
                    <a:pt x="16687" y="17457"/>
                    <a:pt x="17281" y="17072"/>
                  </a:cubicBezTo>
                  <a:cubicBezTo>
                    <a:pt x="17948" y="16638"/>
                    <a:pt x="18657" y="16431"/>
                    <a:pt x="19370" y="16431"/>
                  </a:cubicBezTo>
                  <a:cubicBezTo>
                    <a:pt x="20181" y="16431"/>
                    <a:pt x="20941" y="16700"/>
                    <a:pt x="21600" y="17170"/>
                  </a:cubicBezTo>
                  <a:cubicBezTo>
                    <a:pt x="20858" y="15893"/>
                    <a:pt x="19900" y="13747"/>
                    <a:pt x="19122" y="10343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3" name="Shape">
              <a:extLst>
                <a:ext uri="{FF2B5EF4-FFF2-40B4-BE49-F238E27FC236}">
                  <a16:creationId xmlns:a16="http://schemas.microsoft.com/office/drawing/2014/main" id="{AB0150C6-1A12-1D0E-EC0F-C834F9B0FD78}"/>
                </a:ext>
              </a:extLst>
            </p:cNvPr>
            <p:cNvSpPr/>
            <p:nvPr/>
          </p:nvSpPr>
          <p:spPr>
            <a:xfrm>
              <a:off x="5160978" y="2873150"/>
              <a:ext cx="2158987" cy="1204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54" extrusionOk="0">
                  <a:moveTo>
                    <a:pt x="19122" y="10343"/>
                  </a:moveTo>
                  <a:cubicBezTo>
                    <a:pt x="18495" y="7599"/>
                    <a:pt x="17591" y="5013"/>
                    <a:pt x="16223" y="3161"/>
                  </a:cubicBezTo>
                  <a:cubicBezTo>
                    <a:pt x="13590" y="-402"/>
                    <a:pt x="9458" y="-1001"/>
                    <a:pt x="6472" y="1609"/>
                  </a:cubicBezTo>
                  <a:cubicBezTo>
                    <a:pt x="5169" y="2752"/>
                    <a:pt x="4070" y="3925"/>
                    <a:pt x="2546" y="3925"/>
                  </a:cubicBezTo>
                  <a:cubicBezTo>
                    <a:pt x="1603" y="3925"/>
                    <a:pt x="728" y="3559"/>
                    <a:pt x="0" y="2935"/>
                  </a:cubicBezTo>
                  <a:cubicBezTo>
                    <a:pt x="414" y="3290"/>
                    <a:pt x="825" y="4365"/>
                    <a:pt x="1102" y="4970"/>
                  </a:cubicBezTo>
                  <a:cubicBezTo>
                    <a:pt x="1560" y="5967"/>
                    <a:pt x="1952" y="7042"/>
                    <a:pt x="2284" y="8173"/>
                  </a:cubicBezTo>
                  <a:cubicBezTo>
                    <a:pt x="2629" y="9353"/>
                    <a:pt x="2867" y="10612"/>
                    <a:pt x="3213" y="11792"/>
                  </a:cubicBezTo>
                  <a:cubicBezTo>
                    <a:pt x="3944" y="14304"/>
                    <a:pt x="5107" y="17537"/>
                    <a:pt x="6750" y="18551"/>
                  </a:cubicBezTo>
                  <a:lnTo>
                    <a:pt x="6768" y="18564"/>
                  </a:lnTo>
                  <a:lnTo>
                    <a:pt x="6786" y="18582"/>
                  </a:lnTo>
                  <a:cubicBezTo>
                    <a:pt x="6786" y="18582"/>
                    <a:pt x="6822" y="18619"/>
                    <a:pt x="6822" y="18619"/>
                  </a:cubicBezTo>
                  <a:cubicBezTo>
                    <a:pt x="8338" y="20055"/>
                    <a:pt x="10135" y="20599"/>
                    <a:pt x="11857" y="20422"/>
                  </a:cubicBezTo>
                  <a:cubicBezTo>
                    <a:pt x="13168" y="20287"/>
                    <a:pt x="14418" y="19597"/>
                    <a:pt x="15589" y="18600"/>
                  </a:cubicBezTo>
                  <a:cubicBezTo>
                    <a:pt x="16154" y="18118"/>
                    <a:pt x="16687" y="17457"/>
                    <a:pt x="17281" y="17072"/>
                  </a:cubicBezTo>
                  <a:cubicBezTo>
                    <a:pt x="17948" y="16638"/>
                    <a:pt x="18657" y="16431"/>
                    <a:pt x="19370" y="16431"/>
                  </a:cubicBezTo>
                  <a:cubicBezTo>
                    <a:pt x="20181" y="16431"/>
                    <a:pt x="20941" y="16700"/>
                    <a:pt x="21600" y="17170"/>
                  </a:cubicBezTo>
                  <a:cubicBezTo>
                    <a:pt x="20854" y="15893"/>
                    <a:pt x="19900" y="13747"/>
                    <a:pt x="19122" y="10343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pic>
          <p:nvPicPr>
            <p:cNvPr id="34" name="Graphic 33" descr="Bar graph with upward trend with solid fill">
              <a:extLst>
                <a:ext uri="{FF2B5EF4-FFF2-40B4-BE49-F238E27FC236}">
                  <a16:creationId xmlns:a16="http://schemas.microsoft.com/office/drawing/2014/main" id="{EEC9509F-07D2-1F66-0BCF-79B3F077A1F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019345" y="3205791"/>
              <a:ext cx="539500" cy="539500"/>
            </a:xfrm>
            <a:prstGeom prst="rect">
              <a:avLst/>
            </a:prstGeom>
          </p:spPr>
        </p:pic>
        <p:pic>
          <p:nvPicPr>
            <p:cNvPr id="35" name="Graphic 34" descr="Database with solid fill">
              <a:extLst>
                <a:ext uri="{FF2B5EF4-FFF2-40B4-BE49-F238E27FC236}">
                  <a16:creationId xmlns:a16="http://schemas.microsoft.com/office/drawing/2014/main" id="{B717320F-DBBB-FB39-0DD0-C578D249D31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2597418" y="3205791"/>
              <a:ext cx="539500" cy="539500"/>
            </a:xfrm>
            <a:prstGeom prst="rect">
              <a:avLst/>
            </a:prstGeom>
          </p:spPr>
        </p:pic>
        <p:pic>
          <p:nvPicPr>
            <p:cNvPr id="36" name="Graphic 35" descr="Gears with solid fill">
              <a:extLst>
                <a:ext uri="{FF2B5EF4-FFF2-40B4-BE49-F238E27FC236}">
                  <a16:creationId xmlns:a16="http://schemas.microsoft.com/office/drawing/2014/main" id="{250AD9C3-356C-40D3-A654-BFD5817B8EFE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7673573" y="3205791"/>
              <a:ext cx="539500" cy="539500"/>
            </a:xfrm>
            <a:prstGeom prst="rect">
              <a:avLst/>
            </a:prstGeom>
          </p:spPr>
        </p:pic>
        <p:pic>
          <p:nvPicPr>
            <p:cNvPr id="37" name="Graphic 36" descr="Hourglass 30% with solid fill">
              <a:extLst>
                <a:ext uri="{FF2B5EF4-FFF2-40B4-BE49-F238E27FC236}">
                  <a16:creationId xmlns:a16="http://schemas.microsoft.com/office/drawing/2014/main" id="{A7D4C4CD-6046-4C27-6709-A14F1581A4DF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5970721" y="3205791"/>
              <a:ext cx="539500" cy="539500"/>
            </a:xfrm>
            <a:prstGeom prst="rect">
              <a:avLst/>
            </a:prstGeom>
          </p:spPr>
        </p:pic>
        <p:pic>
          <p:nvPicPr>
            <p:cNvPr id="38" name="Graphic 37" descr="Lightbulb with solid fill">
              <a:extLst>
                <a:ext uri="{FF2B5EF4-FFF2-40B4-BE49-F238E27FC236}">
                  <a16:creationId xmlns:a16="http://schemas.microsoft.com/office/drawing/2014/main" id="{118B7115-B3D6-C18A-D607-18DB0A3B8AFC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4282269" y="3205791"/>
              <a:ext cx="539500" cy="539500"/>
            </a:xfrm>
            <a:prstGeom prst="rect">
              <a:avLst/>
            </a:prstGeom>
          </p:spPr>
        </p:pic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6E77DAB7-2DAD-547E-610A-68676C0E0BE7}"/>
              </a:ext>
            </a:extLst>
          </p:cNvPr>
          <p:cNvGrpSpPr/>
          <p:nvPr/>
        </p:nvGrpSpPr>
        <p:grpSpPr>
          <a:xfrm>
            <a:off x="5085165" y="1668325"/>
            <a:ext cx="2194560" cy="1260003"/>
            <a:chOff x="8921977" y="1394910"/>
            <a:chExt cx="2926080" cy="168000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3EFF4242-ECC7-EB15-EF60-8DB0424BE1DD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2CEF9285-0DA1-63F4-3340-C7C1FFA64BD7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E700E4CC-802D-626D-8C07-485EA127B7BF}"/>
              </a:ext>
            </a:extLst>
          </p:cNvPr>
          <p:cNvGrpSpPr/>
          <p:nvPr/>
        </p:nvGrpSpPr>
        <p:grpSpPr>
          <a:xfrm>
            <a:off x="253830" y="4372546"/>
            <a:ext cx="2194560" cy="1260003"/>
            <a:chOff x="332936" y="2555951"/>
            <a:chExt cx="2926080" cy="1680003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96BA46D4-5278-DA13-DCF3-F86E1C6E81B1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ED58DE49-352F-6176-91DF-74EF8319C32D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A1700A98-D874-F78D-B8AA-2CFF938C58AB}"/>
              </a:ext>
            </a:extLst>
          </p:cNvPr>
          <p:cNvGrpSpPr/>
          <p:nvPr/>
        </p:nvGrpSpPr>
        <p:grpSpPr>
          <a:xfrm>
            <a:off x="3474720" y="4372546"/>
            <a:ext cx="2194560" cy="1260003"/>
            <a:chOff x="332936" y="2555951"/>
            <a:chExt cx="2926080" cy="1680003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E33968A4-B3F1-D84C-1603-2E0768B791D6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5841C76D-8728-BCCD-A215-A30F9272E236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94B7D501-39A9-654C-6E48-DD3A9727F6AA}"/>
              </a:ext>
            </a:extLst>
          </p:cNvPr>
          <p:cNvGrpSpPr/>
          <p:nvPr/>
        </p:nvGrpSpPr>
        <p:grpSpPr>
          <a:xfrm>
            <a:off x="1864275" y="1668325"/>
            <a:ext cx="2194560" cy="1260003"/>
            <a:chOff x="8921977" y="1394910"/>
            <a:chExt cx="2926080" cy="1680003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5917D94E-20F8-4468-7F01-944739E2A7E3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58EDB5E1-AAC4-CBB3-8401-B1233D57B26C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1B1FCFA8-31BE-B601-1C6E-5130994F4500}"/>
              </a:ext>
            </a:extLst>
          </p:cNvPr>
          <p:cNvGrpSpPr/>
          <p:nvPr/>
        </p:nvGrpSpPr>
        <p:grpSpPr>
          <a:xfrm>
            <a:off x="6695610" y="4372544"/>
            <a:ext cx="2194560" cy="1260003"/>
            <a:chOff x="8921977" y="1394910"/>
            <a:chExt cx="2926080" cy="1680003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ABCF8214-A242-4280-F948-D157BFC7A3D4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10094F2D-983C-A19A-EA69-85A0894EB61D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28822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447</Words>
  <Application>Microsoft Office PowerPoint</Application>
  <PresentationFormat>On-screen Show (4:3)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Horizontal Twist Process – Slide Template</vt:lpstr>
      <vt:lpstr>Horizontal Twist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Horizontal Twist Process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2022-10-21T17:51:14Z</dcterms:modified>
  <cp:category>Charts &amp; Diagrams</cp:category>
</cp:coreProperties>
</file>