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732" y="19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22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Twist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4062D7C-9F6D-7460-5924-78734D77DF68}"/>
              </a:ext>
            </a:extLst>
          </p:cNvPr>
          <p:cNvSpPr/>
          <p:nvPr/>
        </p:nvSpPr>
        <p:spPr>
          <a:xfrm>
            <a:off x="593112" y="2698550"/>
            <a:ext cx="2427914" cy="1585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62" y="10970"/>
                </a:moveTo>
                <a:cubicBezTo>
                  <a:pt x="17671" y="7052"/>
                  <a:pt x="16283" y="4690"/>
                  <a:pt x="15293" y="3395"/>
                </a:cubicBezTo>
                <a:cubicBezTo>
                  <a:pt x="14221" y="1989"/>
                  <a:pt x="13367" y="1505"/>
                  <a:pt x="13358" y="1498"/>
                </a:cubicBezTo>
                <a:lnTo>
                  <a:pt x="13332" y="1485"/>
                </a:lnTo>
                <a:lnTo>
                  <a:pt x="12999" y="1243"/>
                </a:lnTo>
                <a:cubicBezTo>
                  <a:pt x="11876" y="438"/>
                  <a:pt x="10655" y="7"/>
                  <a:pt x="9416" y="0"/>
                </a:cubicBezTo>
                <a:cubicBezTo>
                  <a:pt x="9408" y="0"/>
                  <a:pt x="9399" y="0"/>
                  <a:pt x="9391" y="0"/>
                </a:cubicBezTo>
                <a:cubicBezTo>
                  <a:pt x="4206" y="0"/>
                  <a:pt x="0" y="4834"/>
                  <a:pt x="0" y="10800"/>
                </a:cubicBezTo>
                <a:cubicBezTo>
                  <a:pt x="0" y="16766"/>
                  <a:pt x="4202" y="21600"/>
                  <a:pt x="9391" y="21600"/>
                </a:cubicBezTo>
                <a:cubicBezTo>
                  <a:pt x="11231" y="21600"/>
                  <a:pt x="12948" y="20992"/>
                  <a:pt x="14400" y="19938"/>
                </a:cubicBezTo>
                <a:cubicBezTo>
                  <a:pt x="14707" y="19716"/>
                  <a:pt x="14998" y="19441"/>
                  <a:pt x="15280" y="19140"/>
                </a:cubicBezTo>
                <a:cubicBezTo>
                  <a:pt x="16245" y="18113"/>
                  <a:pt x="17535" y="17485"/>
                  <a:pt x="18957" y="17485"/>
                </a:cubicBezTo>
                <a:cubicBezTo>
                  <a:pt x="19917" y="17485"/>
                  <a:pt x="20819" y="17773"/>
                  <a:pt x="21600" y="18277"/>
                </a:cubicBezTo>
                <a:cubicBezTo>
                  <a:pt x="20716" y="16910"/>
                  <a:pt x="19584" y="14614"/>
                  <a:pt x="18662" y="1097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005B201-B9D9-C9EE-C39C-CDF1AEB7C3B8}"/>
              </a:ext>
            </a:extLst>
          </p:cNvPr>
          <p:cNvSpPr/>
          <p:nvPr/>
        </p:nvSpPr>
        <p:spPr>
          <a:xfrm>
            <a:off x="9170973" y="2698550"/>
            <a:ext cx="2427914" cy="1585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38" y="10630"/>
                </a:moveTo>
                <a:cubicBezTo>
                  <a:pt x="3929" y="14548"/>
                  <a:pt x="5317" y="16910"/>
                  <a:pt x="6307" y="18205"/>
                </a:cubicBezTo>
                <a:cubicBezTo>
                  <a:pt x="7379" y="19611"/>
                  <a:pt x="8233" y="20095"/>
                  <a:pt x="8242" y="20102"/>
                </a:cubicBezTo>
                <a:lnTo>
                  <a:pt x="8268" y="20115"/>
                </a:lnTo>
                <a:lnTo>
                  <a:pt x="8601" y="20357"/>
                </a:lnTo>
                <a:cubicBezTo>
                  <a:pt x="9724" y="21162"/>
                  <a:pt x="10945" y="21593"/>
                  <a:pt x="12184" y="21600"/>
                </a:cubicBezTo>
                <a:cubicBezTo>
                  <a:pt x="12192" y="21600"/>
                  <a:pt x="12201" y="21600"/>
                  <a:pt x="12209" y="21600"/>
                </a:cubicBezTo>
                <a:cubicBezTo>
                  <a:pt x="17394" y="21600"/>
                  <a:pt x="21600" y="16766"/>
                  <a:pt x="21600" y="10800"/>
                </a:cubicBezTo>
                <a:cubicBezTo>
                  <a:pt x="21600" y="4834"/>
                  <a:pt x="17398" y="0"/>
                  <a:pt x="12209" y="0"/>
                </a:cubicBezTo>
                <a:cubicBezTo>
                  <a:pt x="10369" y="0"/>
                  <a:pt x="8652" y="608"/>
                  <a:pt x="7200" y="1662"/>
                </a:cubicBezTo>
                <a:cubicBezTo>
                  <a:pt x="6893" y="1884"/>
                  <a:pt x="6602" y="2159"/>
                  <a:pt x="6320" y="2460"/>
                </a:cubicBezTo>
                <a:cubicBezTo>
                  <a:pt x="5355" y="3487"/>
                  <a:pt x="4065" y="4115"/>
                  <a:pt x="2643" y="4115"/>
                </a:cubicBezTo>
                <a:cubicBezTo>
                  <a:pt x="1683" y="4115"/>
                  <a:pt x="781" y="3827"/>
                  <a:pt x="0" y="3323"/>
                </a:cubicBezTo>
                <a:cubicBezTo>
                  <a:pt x="880" y="4690"/>
                  <a:pt x="2016" y="6980"/>
                  <a:pt x="2938" y="1063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B5CB8B8-F976-94FB-397E-98C68D599A97}"/>
              </a:ext>
            </a:extLst>
          </p:cNvPr>
          <p:cNvSpPr/>
          <p:nvPr/>
        </p:nvSpPr>
        <p:spPr>
          <a:xfrm>
            <a:off x="2383566" y="2687866"/>
            <a:ext cx="2878647" cy="16063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54" extrusionOk="0">
                <a:moveTo>
                  <a:pt x="19122" y="10343"/>
                </a:moveTo>
                <a:cubicBezTo>
                  <a:pt x="18495" y="7599"/>
                  <a:pt x="17591" y="5013"/>
                  <a:pt x="16223" y="3161"/>
                </a:cubicBezTo>
                <a:cubicBezTo>
                  <a:pt x="13590" y="-402"/>
                  <a:pt x="9458" y="-1001"/>
                  <a:pt x="6472" y="1609"/>
                </a:cubicBezTo>
                <a:cubicBezTo>
                  <a:pt x="5169" y="2752"/>
                  <a:pt x="4070" y="3925"/>
                  <a:pt x="2546" y="3925"/>
                </a:cubicBezTo>
                <a:cubicBezTo>
                  <a:pt x="1603" y="3925"/>
                  <a:pt x="728" y="3559"/>
                  <a:pt x="0" y="2935"/>
                </a:cubicBezTo>
                <a:cubicBezTo>
                  <a:pt x="414" y="3290"/>
                  <a:pt x="825" y="4365"/>
                  <a:pt x="1102" y="4970"/>
                </a:cubicBezTo>
                <a:cubicBezTo>
                  <a:pt x="1560" y="5967"/>
                  <a:pt x="1952" y="7042"/>
                  <a:pt x="2284" y="8173"/>
                </a:cubicBezTo>
                <a:cubicBezTo>
                  <a:pt x="2629" y="9353"/>
                  <a:pt x="2867" y="10612"/>
                  <a:pt x="3213" y="11792"/>
                </a:cubicBezTo>
                <a:cubicBezTo>
                  <a:pt x="3944" y="14304"/>
                  <a:pt x="5107" y="17537"/>
                  <a:pt x="6750" y="18551"/>
                </a:cubicBezTo>
                <a:lnTo>
                  <a:pt x="6768" y="18564"/>
                </a:lnTo>
                <a:lnTo>
                  <a:pt x="6786" y="18582"/>
                </a:lnTo>
                <a:cubicBezTo>
                  <a:pt x="6786" y="18582"/>
                  <a:pt x="6822" y="18619"/>
                  <a:pt x="6822" y="18619"/>
                </a:cubicBezTo>
                <a:cubicBezTo>
                  <a:pt x="8338" y="20055"/>
                  <a:pt x="10135" y="20599"/>
                  <a:pt x="11857" y="20422"/>
                </a:cubicBezTo>
                <a:cubicBezTo>
                  <a:pt x="13168" y="20287"/>
                  <a:pt x="14418" y="19597"/>
                  <a:pt x="15589" y="18600"/>
                </a:cubicBezTo>
                <a:cubicBezTo>
                  <a:pt x="16154" y="18118"/>
                  <a:pt x="16687" y="17457"/>
                  <a:pt x="17281" y="17072"/>
                </a:cubicBezTo>
                <a:cubicBezTo>
                  <a:pt x="17948" y="16638"/>
                  <a:pt x="18657" y="16431"/>
                  <a:pt x="19370" y="16431"/>
                </a:cubicBezTo>
                <a:cubicBezTo>
                  <a:pt x="20181" y="16431"/>
                  <a:pt x="20941" y="16700"/>
                  <a:pt x="21600" y="17170"/>
                </a:cubicBezTo>
                <a:cubicBezTo>
                  <a:pt x="20858" y="15893"/>
                  <a:pt x="19900" y="13747"/>
                  <a:pt x="19122" y="1034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AAEDAA5-EDAE-411B-A69A-F3CF45D0935B}"/>
              </a:ext>
            </a:extLst>
          </p:cNvPr>
          <p:cNvSpPr/>
          <p:nvPr/>
        </p:nvSpPr>
        <p:spPr>
          <a:xfrm>
            <a:off x="4630034" y="2687866"/>
            <a:ext cx="2878649" cy="16063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54" extrusionOk="0">
                <a:moveTo>
                  <a:pt x="19122" y="10343"/>
                </a:moveTo>
                <a:cubicBezTo>
                  <a:pt x="18495" y="7599"/>
                  <a:pt x="17591" y="5013"/>
                  <a:pt x="16223" y="3161"/>
                </a:cubicBezTo>
                <a:cubicBezTo>
                  <a:pt x="13590" y="-402"/>
                  <a:pt x="9458" y="-1001"/>
                  <a:pt x="6472" y="1609"/>
                </a:cubicBezTo>
                <a:cubicBezTo>
                  <a:pt x="5169" y="2752"/>
                  <a:pt x="4070" y="3925"/>
                  <a:pt x="2546" y="3925"/>
                </a:cubicBezTo>
                <a:cubicBezTo>
                  <a:pt x="1603" y="3925"/>
                  <a:pt x="728" y="3559"/>
                  <a:pt x="0" y="2935"/>
                </a:cubicBezTo>
                <a:cubicBezTo>
                  <a:pt x="414" y="3290"/>
                  <a:pt x="825" y="4365"/>
                  <a:pt x="1102" y="4970"/>
                </a:cubicBezTo>
                <a:cubicBezTo>
                  <a:pt x="1560" y="5967"/>
                  <a:pt x="1952" y="7042"/>
                  <a:pt x="2284" y="8173"/>
                </a:cubicBezTo>
                <a:cubicBezTo>
                  <a:pt x="2629" y="9353"/>
                  <a:pt x="2867" y="10612"/>
                  <a:pt x="3213" y="11792"/>
                </a:cubicBezTo>
                <a:cubicBezTo>
                  <a:pt x="3944" y="14304"/>
                  <a:pt x="5107" y="17537"/>
                  <a:pt x="6750" y="18551"/>
                </a:cubicBezTo>
                <a:lnTo>
                  <a:pt x="6768" y="18564"/>
                </a:lnTo>
                <a:lnTo>
                  <a:pt x="6786" y="18582"/>
                </a:lnTo>
                <a:cubicBezTo>
                  <a:pt x="6786" y="18582"/>
                  <a:pt x="6822" y="18619"/>
                  <a:pt x="6822" y="18619"/>
                </a:cubicBezTo>
                <a:cubicBezTo>
                  <a:pt x="8338" y="20055"/>
                  <a:pt x="10135" y="20599"/>
                  <a:pt x="11857" y="20422"/>
                </a:cubicBezTo>
                <a:cubicBezTo>
                  <a:pt x="13168" y="20287"/>
                  <a:pt x="14418" y="19597"/>
                  <a:pt x="15589" y="18600"/>
                </a:cubicBezTo>
                <a:cubicBezTo>
                  <a:pt x="16154" y="18118"/>
                  <a:pt x="16687" y="17457"/>
                  <a:pt x="17281" y="17072"/>
                </a:cubicBezTo>
                <a:cubicBezTo>
                  <a:pt x="17948" y="16638"/>
                  <a:pt x="18657" y="16431"/>
                  <a:pt x="19370" y="16431"/>
                </a:cubicBezTo>
                <a:cubicBezTo>
                  <a:pt x="20181" y="16431"/>
                  <a:pt x="20941" y="16700"/>
                  <a:pt x="21600" y="17170"/>
                </a:cubicBezTo>
                <a:cubicBezTo>
                  <a:pt x="20858" y="15893"/>
                  <a:pt x="19900" y="13747"/>
                  <a:pt x="19122" y="1034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152DB37-4144-B02E-F278-688531FAA463}"/>
              </a:ext>
            </a:extLst>
          </p:cNvPr>
          <p:cNvSpPr/>
          <p:nvPr/>
        </p:nvSpPr>
        <p:spPr>
          <a:xfrm>
            <a:off x="6881303" y="2687866"/>
            <a:ext cx="2878649" cy="16063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54" extrusionOk="0">
                <a:moveTo>
                  <a:pt x="19122" y="10343"/>
                </a:moveTo>
                <a:cubicBezTo>
                  <a:pt x="18495" y="7599"/>
                  <a:pt x="17591" y="5013"/>
                  <a:pt x="16223" y="3161"/>
                </a:cubicBezTo>
                <a:cubicBezTo>
                  <a:pt x="13590" y="-402"/>
                  <a:pt x="9458" y="-1001"/>
                  <a:pt x="6472" y="1609"/>
                </a:cubicBezTo>
                <a:cubicBezTo>
                  <a:pt x="5169" y="2752"/>
                  <a:pt x="4070" y="3925"/>
                  <a:pt x="2546" y="3925"/>
                </a:cubicBezTo>
                <a:cubicBezTo>
                  <a:pt x="1603" y="3925"/>
                  <a:pt x="728" y="3559"/>
                  <a:pt x="0" y="2935"/>
                </a:cubicBezTo>
                <a:cubicBezTo>
                  <a:pt x="414" y="3290"/>
                  <a:pt x="825" y="4365"/>
                  <a:pt x="1102" y="4970"/>
                </a:cubicBezTo>
                <a:cubicBezTo>
                  <a:pt x="1560" y="5967"/>
                  <a:pt x="1952" y="7042"/>
                  <a:pt x="2284" y="8173"/>
                </a:cubicBezTo>
                <a:cubicBezTo>
                  <a:pt x="2629" y="9353"/>
                  <a:pt x="2867" y="10612"/>
                  <a:pt x="3213" y="11792"/>
                </a:cubicBezTo>
                <a:cubicBezTo>
                  <a:pt x="3944" y="14304"/>
                  <a:pt x="5107" y="17537"/>
                  <a:pt x="6750" y="18551"/>
                </a:cubicBezTo>
                <a:lnTo>
                  <a:pt x="6768" y="18564"/>
                </a:lnTo>
                <a:lnTo>
                  <a:pt x="6786" y="18582"/>
                </a:lnTo>
                <a:cubicBezTo>
                  <a:pt x="6786" y="18582"/>
                  <a:pt x="6822" y="18619"/>
                  <a:pt x="6822" y="18619"/>
                </a:cubicBezTo>
                <a:cubicBezTo>
                  <a:pt x="8338" y="20055"/>
                  <a:pt x="10135" y="20599"/>
                  <a:pt x="11857" y="20422"/>
                </a:cubicBezTo>
                <a:cubicBezTo>
                  <a:pt x="13168" y="20287"/>
                  <a:pt x="14418" y="19597"/>
                  <a:pt x="15589" y="18600"/>
                </a:cubicBezTo>
                <a:cubicBezTo>
                  <a:pt x="16154" y="18118"/>
                  <a:pt x="16687" y="17457"/>
                  <a:pt x="17281" y="17072"/>
                </a:cubicBezTo>
                <a:cubicBezTo>
                  <a:pt x="17948" y="16638"/>
                  <a:pt x="18657" y="16431"/>
                  <a:pt x="19370" y="16431"/>
                </a:cubicBezTo>
                <a:cubicBezTo>
                  <a:pt x="20181" y="16431"/>
                  <a:pt x="20941" y="16700"/>
                  <a:pt x="21600" y="17170"/>
                </a:cubicBezTo>
                <a:cubicBezTo>
                  <a:pt x="20854" y="15893"/>
                  <a:pt x="19900" y="13747"/>
                  <a:pt x="19122" y="1034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8" name="Graphic 7" descr="Bar graph with upward trend with solid fill">
            <a:extLst>
              <a:ext uri="{FF2B5EF4-FFF2-40B4-BE49-F238E27FC236}">
                <a16:creationId xmlns:a16="http://schemas.microsoft.com/office/drawing/2014/main" id="{31D45226-0398-2C1C-66A9-6BA01816EF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9126" y="3131388"/>
            <a:ext cx="719333" cy="719333"/>
          </a:xfrm>
          <a:prstGeom prst="rect">
            <a:avLst/>
          </a:prstGeom>
        </p:spPr>
      </p:pic>
      <p:pic>
        <p:nvPicPr>
          <p:cNvPr id="9" name="Graphic 8" descr="Database with solid fill">
            <a:extLst>
              <a:ext uri="{FF2B5EF4-FFF2-40B4-BE49-F238E27FC236}">
                <a16:creationId xmlns:a16="http://schemas.microsoft.com/office/drawing/2014/main" id="{E9C6CE25-53E0-39A4-EA34-99AFC97C3C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63223" y="3131388"/>
            <a:ext cx="719333" cy="719333"/>
          </a:xfrm>
          <a:prstGeom prst="rect">
            <a:avLst/>
          </a:prstGeom>
        </p:spPr>
      </p:pic>
      <p:pic>
        <p:nvPicPr>
          <p:cNvPr id="10" name="Graphic 9" descr="Gears with solid fill">
            <a:extLst>
              <a:ext uri="{FF2B5EF4-FFF2-40B4-BE49-F238E27FC236}">
                <a16:creationId xmlns:a16="http://schemas.microsoft.com/office/drawing/2014/main" id="{61DA0C07-7D59-781D-7055-389288AB648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231430" y="3131388"/>
            <a:ext cx="719333" cy="719333"/>
          </a:xfrm>
          <a:prstGeom prst="rect">
            <a:avLst/>
          </a:prstGeom>
        </p:spPr>
      </p:pic>
      <p:pic>
        <p:nvPicPr>
          <p:cNvPr id="11" name="Graphic 10" descr="Hourglass 30% with solid fill">
            <a:extLst>
              <a:ext uri="{FF2B5EF4-FFF2-40B4-BE49-F238E27FC236}">
                <a16:creationId xmlns:a16="http://schemas.microsoft.com/office/drawing/2014/main" id="{94E73D0B-BB0D-DAE8-AE20-F1D865897E2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60961" y="3131388"/>
            <a:ext cx="719333" cy="719333"/>
          </a:xfrm>
          <a:prstGeom prst="rect">
            <a:avLst/>
          </a:prstGeom>
        </p:spPr>
      </p:pic>
      <p:pic>
        <p:nvPicPr>
          <p:cNvPr id="12" name="Graphic 11" descr="Lightbulb with solid fill">
            <a:extLst>
              <a:ext uri="{FF2B5EF4-FFF2-40B4-BE49-F238E27FC236}">
                <a16:creationId xmlns:a16="http://schemas.microsoft.com/office/drawing/2014/main" id="{60029BDF-0FCC-A0FD-F16C-942563236CB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09692" y="3131388"/>
            <a:ext cx="719333" cy="719333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35ECC417-361B-B0D6-E394-E4D2B23DAA95}"/>
              </a:ext>
            </a:extLst>
          </p:cNvPr>
          <p:cNvGrpSpPr/>
          <p:nvPr/>
        </p:nvGrpSpPr>
        <p:grpSpPr>
          <a:xfrm>
            <a:off x="6780220" y="1242150"/>
            <a:ext cx="2926080" cy="1290153"/>
            <a:chOff x="8921977" y="1466725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52715D0-8525-4FEE-58D1-47360340AEE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90792B3-512A-CAF9-26A7-66212CBED78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30C756-D29C-F3C8-18F3-A29F590CAECA}"/>
              </a:ext>
            </a:extLst>
          </p:cNvPr>
          <p:cNvGrpSpPr/>
          <p:nvPr/>
        </p:nvGrpSpPr>
        <p:grpSpPr>
          <a:xfrm>
            <a:off x="338440" y="4449806"/>
            <a:ext cx="2926080" cy="1290153"/>
            <a:chOff x="332936" y="2627766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54F6E2C-9A1C-FD4C-9CA6-F319E341205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9A0C90E-799C-1BF7-CE23-B6F59A7F8D7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B4ECAE-4ECD-6A84-ED05-88CA774481EC}"/>
              </a:ext>
            </a:extLst>
          </p:cNvPr>
          <p:cNvGrpSpPr/>
          <p:nvPr/>
        </p:nvGrpSpPr>
        <p:grpSpPr>
          <a:xfrm>
            <a:off x="4632960" y="4449806"/>
            <a:ext cx="2926080" cy="1290153"/>
            <a:chOff x="332936" y="2627766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95144C7-C97D-360F-3856-B336B39C838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04A422F-CBEB-1CFC-7400-794DC7EBFAF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4D12347-2CF3-B0E6-B4C6-F2AC7082F13B}"/>
              </a:ext>
            </a:extLst>
          </p:cNvPr>
          <p:cNvGrpSpPr/>
          <p:nvPr/>
        </p:nvGrpSpPr>
        <p:grpSpPr>
          <a:xfrm>
            <a:off x="2485700" y="1242150"/>
            <a:ext cx="2926080" cy="1290153"/>
            <a:chOff x="8921977" y="1466725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13C2489-008C-657A-982A-81043A4585D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FF05390-2155-9985-C91E-C241758F511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4A11716-5FA3-2CD5-9FDD-3064BD18FDB7}"/>
              </a:ext>
            </a:extLst>
          </p:cNvPr>
          <p:cNvGrpSpPr/>
          <p:nvPr/>
        </p:nvGrpSpPr>
        <p:grpSpPr>
          <a:xfrm>
            <a:off x="8927480" y="4449806"/>
            <a:ext cx="2926080" cy="1290153"/>
            <a:chOff x="8921977" y="1466725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115F323-01F1-68D3-B5A9-FD806F4F0D3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EFD034C-6F28-B4A7-BA1C-9313C012144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Twist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4062D7C-9F6D-7460-5924-78734D77DF68}"/>
              </a:ext>
            </a:extLst>
          </p:cNvPr>
          <p:cNvSpPr/>
          <p:nvPr/>
        </p:nvSpPr>
        <p:spPr>
          <a:xfrm>
            <a:off x="593112" y="2698550"/>
            <a:ext cx="2427914" cy="1585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62" y="10970"/>
                </a:moveTo>
                <a:cubicBezTo>
                  <a:pt x="17671" y="7052"/>
                  <a:pt x="16283" y="4690"/>
                  <a:pt x="15293" y="3395"/>
                </a:cubicBezTo>
                <a:cubicBezTo>
                  <a:pt x="14221" y="1989"/>
                  <a:pt x="13367" y="1505"/>
                  <a:pt x="13358" y="1498"/>
                </a:cubicBezTo>
                <a:lnTo>
                  <a:pt x="13332" y="1485"/>
                </a:lnTo>
                <a:lnTo>
                  <a:pt x="12999" y="1243"/>
                </a:lnTo>
                <a:cubicBezTo>
                  <a:pt x="11876" y="438"/>
                  <a:pt x="10655" y="7"/>
                  <a:pt x="9416" y="0"/>
                </a:cubicBezTo>
                <a:cubicBezTo>
                  <a:pt x="9408" y="0"/>
                  <a:pt x="9399" y="0"/>
                  <a:pt x="9391" y="0"/>
                </a:cubicBezTo>
                <a:cubicBezTo>
                  <a:pt x="4206" y="0"/>
                  <a:pt x="0" y="4834"/>
                  <a:pt x="0" y="10800"/>
                </a:cubicBezTo>
                <a:cubicBezTo>
                  <a:pt x="0" y="16766"/>
                  <a:pt x="4202" y="21600"/>
                  <a:pt x="9391" y="21600"/>
                </a:cubicBezTo>
                <a:cubicBezTo>
                  <a:pt x="11231" y="21600"/>
                  <a:pt x="12948" y="20992"/>
                  <a:pt x="14400" y="19938"/>
                </a:cubicBezTo>
                <a:cubicBezTo>
                  <a:pt x="14707" y="19716"/>
                  <a:pt x="14998" y="19441"/>
                  <a:pt x="15280" y="19140"/>
                </a:cubicBezTo>
                <a:cubicBezTo>
                  <a:pt x="16245" y="18113"/>
                  <a:pt x="17535" y="17485"/>
                  <a:pt x="18957" y="17485"/>
                </a:cubicBezTo>
                <a:cubicBezTo>
                  <a:pt x="19917" y="17485"/>
                  <a:pt x="20819" y="17773"/>
                  <a:pt x="21600" y="18277"/>
                </a:cubicBezTo>
                <a:cubicBezTo>
                  <a:pt x="20716" y="16910"/>
                  <a:pt x="19584" y="14614"/>
                  <a:pt x="18662" y="1097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005B201-B9D9-C9EE-C39C-CDF1AEB7C3B8}"/>
              </a:ext>
            </a:extLst>
          </p:cNvPr>
          <p:cNvSpPr/>
          <p:nvPr/>
        </p:nvSpPr>
        <p:spPr>
          <a:xfrm>
            <a:off x="9170973" y="2698550"/>
            <a:ext cx="2427914" cy="1585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38" y="10630"/>
                </a:moveTo>
                <a:cubicBezTo>
                  <a:pt x="3929" y="14548"/>
                  <a:pt x="5317" y="16910"/>
                  <a:pt x="6307" y="18205"/>
                </a:cubicBezTo>
                <a:cubicBezTo>
                  <a:pt x="7379" y="19611"/>
                  <a:pt x="8233" y="20095"/>
                  <a:pt x="8242" y="20102"/>
                </a:cubicBezTo>
                <a:lnTo>
                  <a:pt x="8268" y="20115"/>
                </a:lnTo>
                <a:lnTo>
                  <a:pt x="8601" y="20357"/>
                </a:lnTo>
                <a:cubicBezTo>
                  <a:pt x="9724" y="21162"/>
                  <a:pt x="10945" y="21593"/>
                  <a:pt x="12184" y="21600"/>
                </a:cubicBezTo>
                <a:cubicBezTo>
                  <a:pt x="12192" y="21600"/>
                  <a:pt x="12201" y="21600"/>
                  <a:pt x="12209" y="21600"/>
                </a:cubicBezTo>
                <a:cubicBezTo>
                  <a:pt x="17394" y="21600"/>
                  <a:pt x="21600" y="16766"/>
                  <a:pt x="21600" y="10800"/>
                </a:cubicBezTo>
                <a:cubicBezTo>
                  <a:pt x="21600" y="4834"/>
                  <a:pt x="17398" y="0"/>
                  <a:pt x="12209" y="0"/>
                </a:cubicBezTo>
                <a:cubicBezTo>
                  <a:pt x="10369" y="0"/>
                  <a:pt x="8652" y="608"/>
                  <a:pt x="7200" y="1662"/>
                </a:cubicBezTo>
                <a:cubicBezTo>
                  <a:pt x="6893" y="1884"/>
                  <a:pt x="6602" y="2159"/>
                  <a:pt x="6320" y="2460"/>
                </a:cubicBezTo>
                <a:cubicBezTo>
                  <a:pt x="5355" y="3487"/>
                  <a:pt x="4065" y="4115"/>
                  <a:pt x="2643" y="4115"/>
                </a:cubicBezTo>
                <a:cubicBezTo>
                  <a:pt x="1683" y="4115"/>
                  <a:pt x="781" y="3827"/>
                  <a:pt x="0" y="3323"/>
                </a:cubicBezTo>
                <a:cubicBezTo>
                  <a:pt x="880" y="4690"/>
                  <a:pt x="2016" y="6980"/>
                  <a:pt x="2938" y="1063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B5CB8B8-F976-94FB-397E-98C68D599A97}"/>
              </a:ext>
            </a:extLst>
          </p:cNvPr>
          <p:cNvSpPr/>
          <p:nvPr/>
        </p:nvSpPr>
        <p:spPr>
          <a:xfrm>
            <a:off x="2383566" y="2687866"/>
            <a:ext cx="2878647" cy="16063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54" extrusionOk="0">
                <a:moveTo>
                  <a:pt x="19122" y="10343"/>
                </a:moveTo>
                <a:cubicBezTo>
                  <a:pt x="18495" y="7599"/>
                  <a:pt x="17591" y="5013"/>
                  <a:pt x="16223" y="3161"/>
                </a:cubicBezTo>
                <a:cubicBezTo>
                  <a:pt x="13590" y="-402"/>
                  <a:pt x="9458" y="-1001"/>
                  <a:pt x="6472" y="1609"/>
                </a:cubicBezTo>
                <a:cubicBezTo>
                  <a:pt x="5169" y="2752"/>
                  <a:pt x="4070" y="3925"/>
                  <a:pt x="2546" y="3925"/>
                </a:cubicBezTo>
                <a:cubicBezTo>
                  <a:pt x="1603" y="3925"/>
                  <a:pt x="728" y="3559"/>
                  <a:pt x="0" y="2935"/>
                </a:cubicBezTo>
                <a:cubicBezTo>
                  <a:pt x="414" y="3290"/>
                  <a:pt x="825" y="4365"/>
                  <a:pt x="1102" y="4970"/>
                </a:cubicBezTo>
                <a:cubicBezTo>
                  <a:pt x="1560" y="5967"/>
                  <a:pt x="1952" y="7042"/>
                  <a:pt x="2284" y="8173"/>
                </a:cubicBezTo>
                <a:cubicBezTo>
                  <a:pt x="2629" y="9353"/>
                  <a:pt x="2867" y="10612"/>
                  <a:pt x="3213" y="11792"/>
                </a:cubicBezTo>
                <a:cubicBezTo>
                  <a:pt x="3944" y="14304"/>
                  <a:pt x="5107" y="17537"/>
                  <a:pt x="6750" y="18551"/>
                </a:cubicBezTo>
                <a:lnTo>
                  <a:pt x="6768" y="18564"/>
                </a:lnTo>
                <a:lnTo>
                  <a:pt x="6786" y="18582"/>
                </a:lnTo>
                <a:cubicBezTo>
                  <a:pt x="6786" y="18582"/>
                  <a:pt x="6822" y="18619"/>
                  <a:pt x="6822" y="18619"/>
                </a:cubicBezTo>
                <a:cubicBezTo>
                  <a:pt x="8338" y="20055"/>
                  <a:pt x="10135" y="20599"/>
                  <a:pt x="11857" y="20422"/>
                </a:cubicBezTo>
                <a:cubicBezTo>
                  <a:pt x="13168" y="20287"/>
                  <a:pt x="14418" y="19597"/>
                  <a:pt x="15589" y="18600"/>
                </a:cubicBezTo>
                <a:cubicBezTo>
                  <a:pt x="16154" y="18118"/>
                  <a:pt x="16687" y="17457"/>
                  <a:pt x="17281" y="17072"/>
                </a:cubicBezTo>
                <a:cubicBezTo>
                  <a:pt x="17948" y="16638"/>
                  <a:pt x="18657" y="16431"/>
                  <a:pt x="19370" y="16431"/>
                </a:cubicBezTo>
                <a:cubicBezTo>
                  <a:pt x="20181" y="16431"/>
                  <a:pt x="20941" y="16700"/>
                  <a:pt x="21600" y="17170"/>
                </a:cubicBezTo>
                <a:cubicBezTo>
                  <a:pt x="20858" y="15893"/>
                  <a:pt x="19900" y="13747"/>
                  <a:pt x="19122" y="1034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AAEDAA5-EDAE-411B-A69A-F3CF45D0935B}"/>
              </a:ext>
            </a:extLst>
          </p:cNvPr>
          <p:cNvSpPr/>
          <p:nvPr/>
        </p:nvSpPr>
        <p:spPr>
          <a:xfrm>
            <a:off x="4630034" y="2687866"/>
            <a:ext cx="2878649" cy="16063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54" extrusionOk="0">
                <a:moveTo>
                  <a:pt x="19122" y="10343"/>
                </a:moveTo>
                <a:cubicBezTo>
                  <a:pt x="18495" y="7599"/>
                  <a:pt x="17591" y="5013"/>
                  <a:pt x="16223" y="3161"/>
                </a:cubicBezTo>
                <a:cubicBezTo>
                  <a:pt x="13590" y="-402"/>
                  <a:pt x="9458" y="-1001"/>
                  <a:pt x="6472" y="1609"/>
                </a:cubicBezTo>
                <a:cubicBezTo>
                  <a:pt x="5169" y="2752"/>
                  <a:pt x="4070" y="3925"/>
                  <a:pt x="2546" y="3925"/>
                </a:cubicBezTo>
                <a:cubicBezTo>
                  <a:pt x="1603" y="3925"/>
                  <a:pt x="728" y="3559"/>
                  <a:pt x="0" y="2935"/>
                </a:cubicBezTo>
                <a:cubicBezTo>
                  <a:pt x="414" y="3290"/>
                  <a:pt x="825" y="4365"/>
                  <a:pt x="1102" y="4970"/>
                </a:cubicBezTo>
                <a:cubicBezTo>
                  <a:pt x="1560" y="5967"/>
                  <a:pt x="1952" y="7042"/>
                  <a:pt x="2284" y="8173"/>
                </a:cubicBezTo>
                <a:cubicBezTo>
                  <a:pt x="2629" y="9353"/>
                  <a:pt x="2867" y="10612"/>
                  <a:pt x="3213" y="11792"/>
                </a:cubicBezTo>
                <a:cubicBezTo>
                  <a:pt x="3944" y="14304"/>
                  <a:pt x="5107" y="17537"/>
                  <a:pt x="6750" y="18551"/>
                </a:cubicBezTo>
                <a:lnTo>
                  <a:pt x="6768" y="18564"/>
                </a:lnTo>
                <a:lnTo>
                  <a:pt x="6786" y="18582"/>
                </a:lnTo>
                <a:cubicBezTo>
                  <a:pt x="6786" y="18582"/>
                  <a:pt x="6822" y="18619"/>
                  <a:pt x="6822" y="18619"/>
                </a:cubicBezTo>
                <a:cubicBezTo>
                  <a:pt x="8338" y="20055"/>
                  <a:pt x="10135" y="20599"/>
                  <a:pt x="11857" y="20422"/>
                </a:cubicBezTo>
                <a:cubicBezTo>
                  <a:pt x="13168" y="20287"/>
                  <a:pt x="14418" y="19597"/>
                  <a:pt x="15589" y="18600"/>
                </a:cubicBezTo>
                <a:cubicBezTo>
                  <a:pt x="16154" y="18118"/>
                  <a:pt x="16687" y="17457"/>
                  <a:pt x="17281" y="17072"/>
                </a:cubicBezTo>
                <a:cubicBezTo>
                  <a:pt x="17948" y="16638"/>
                  <a:pt x="18657" y="16431"/>
                  <a:pt x="19370" y="16431"/>
                </a:cubicBezTo>
                <a:cubicBezTo>
                  <a:pt x="20181" y="16431"/>
                  <a:pt x="20941" y="16700"/>
                  <a:pt x="21600" y="17170"/>
                </a:cubicBezTo>
                <a:cubicBezTo>
                  <a:pt x="20858" y="15893"/>
                  <a:pt x="19900" y="13747"/>
                  <a:pt x="19122" y="1034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152DB37-4144-B02E-F278-688531FAA463}"/>
              </a:ext>
            </a:extLst>
          </p:cNvPr>
          <p:cNvSpPr/>
          <p:nvPr/>
        </p:nvSpPr>
        <p:spPr>
          <a:xfrm>
            <a:off x="6881303" y="2687866"/>
            <a:ext cx="2878649" cy="16063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54" extrusionOk="0">
                <a:moveTo>
                  <a:pt x="19122" y="10343"/>
                </a:moveTo>
                <a:cubicBezTo>
                  <a:pt x="18495" y="7599"/>
                  <a:pt x="17591" y="5013"/>
                  <a:pt x="16223" y="3161"/>
                </a:cubicBezTo>
                <a:cubicBezTo>
                  <a:pt x="13590" y="-402"/>
                  <a:pt x="9458" y="-1001"/>
                  <a:pt x="6472" y="1609"/>
                </a:cubicBezTo>
                <a:cubicBezTo>
                  <a:pt x="5169" y="2752"/>
                  <a:pt x="4070" y="3925"/>
                  <a:pt x="2546" y="3925"/>
                </a:cubicBezTo>
                <a:cubicBezTo>
                  <a:pt x="1603" y="3925"/>
                  <a:pt x="728" y="3559"/>
                  <a:pt x="0" y="2935"/>
                </a:cubicBezTo>
                <a:cubicBezTo>
                  <a:pt x="414" y="3290"/>
                  <a:pt x="825" y="4365"/>
                  <a:pt x="1102" y="4970"/>
                </a:cubicBezTo>
                <a:cubicBezTo>
                  <a:pt x="1560" y="5967"/>
                  <a:pt x="1952" y="7042"/>
                  <a:pt x="2284" y="8173"/>
                </a:cubicBezTo>
                <a:cubicBezTo>
                  <a:pt x="2629" y="9353"/>
                  <a:pt x="2867" y="10612"/>
                  <a:pt x="3213" y="11792"/>
                </a:cubicBezTo>
                <a:cubicBezTo>
                  <a:pt x="3944" y="14304"/>
                  <a:pt x="5107" y="17537"/>
                  <a:pt x="6750" y="18551"/>
                </a:cubicBezTo>
                <a:lnTo>
                  <a:pt x="6768" y="18564"/>
                </a:lnTo>
                <a:lnTo>
                  <a:pt x="6786" y="18582"/>
                </a:lnTo>
                <a:cubicBezTo>
                  <a:pt x="6786" y="18582"/>
                  <a:pt x="6822" y="18619"/>
                  <a:pt x="6822" y="18619"/>
                </a:cubicBezTo>
                <a:cubicBezTo>
                  <a:pt x="8338" y="20055"/>
                  <a:pt x="10135" y="20599"/>
                  <a:pt x="11857" y="20422"/>
                </a:cubicBezTo>
                <a:cubicBezTo>
                  <a:pt x="13168" y="20287"/>
                  <a:pt x="14418" y="19597"/>
                  <a:pt x="15589" y="18600"/>
                </a:cubicBezTo>
                <a:cubicBezTo>
                  <a:pt x="16154" y="18118"/>
                  <a:pt x="16687" y="17457"/>
                  <a:pt x="17281" y="17072"/>
                </a:cubicBezTo>
                <a:cubicBezTo>
                  <a:pt x="17948" y="16638"/>
                  <a:pt x="18657" y="16431"/>
                  <a:pt x="19370" y="16431"/>
                </a:cubicBezTo>
                <a:cubicBezTo>
                  <a:pt x="20181" y="16431"/>
                  <a:pt x="20941" y="16700"/>
                  <a:pt x="21600" y="17170"/>
                </a:cubicBezTo>
                <a:cubicBezTo>
                  <a:pt x="20854" y="15893"/>
                  <a:pt x="19900" y="13747"/>
                  <a:pt x="19122" y="1034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8" name="Graphic 7" descr="Bar graph with upward trend with solid fill">
            <a:extLst>
              <a:ext uri="{FF2B5EF4-FFF2-40B4-BE49-F238E27FC236}">
                <a16:creationId xmlns:a16="http://schemas.microsoft.com/office/drawing/2014/main" id="{31D45226-0398-2C1C-66A9-6BA01816EF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9126" y="3131388"/>
            <a:ext cx="719333" cy="719333"/>
          </a:xfrm>
          <a:prstGeom prst="rect">
            <a:avLst/>
          </a:prstGeom>
        </p:spPr>
      </p:pic>
      <p:pic>
        <p:nvPicPr>
          <p:cNvPr id="9" name="Graphic 8" descr="Database with solid fill">
            <a:extLst>
              <a:ext uri="{FF2B5EF4-FFF2-40B4-BE49-F238E27FC236}">
                <a16:creationId xmlns:a16="http://schemas.microsoft.com/office/drawing/2014/main" id="{E9C6CE25-53E0-39A4-EA34-99AFC97C3C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63223" y="3131388"/>
            <a:ext cx="719333" cy="719333"/>
          </a:xfrm>
          <a:prstGeom prst="rect">
            <a:avLst/>
          </a:prstGeom>
        </p:spPr>
      </p:pic>
      <p:pic>
        <p:nvPicPr>
          <p:cNvPr id="10" name="Graphic 9" descr="Gears with solid fill">
            <a:extLst>
              <a:ext uri="{FF2B5EF4-FFF2-40B4-BE49-F238E27FC236}">
                <a16:creationId xmlns:a16="http://schemas.microsoft.com/office/drawing/2014/main" id="{61DA0C07-7D59-781D-7055-389288AB648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231430" y="3131388"/>
            <a:ext cx="719333" cy="719333"/>
          </a:xfrm>
          <a:prstGeom prst="rect">
            <a:avLst/>
          </a:prstGeom>
        </p:spPr>
      </p:pic>
      <p:pic>
        <p:nvPicPr>
          <p:cNvPr id="11" name="Graphic 10" descr="Hourglass 30% with solid fill">
            <a:extLst>
              <a:ext uri="{FF2B5EF4-FFF2-40B4-BE49-F238E27FC236}">
                <a16:creationId xmlns:a16="http://schemas.microsoft.com/office/drawing/2014/main" id="{94E73D0B-BB0D-DAE8-AE20-F1D865897E2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60961" y="3131388"/>
            <a:ext cx="719333" cy="719333"/>
          </a:xfrm>
          <a:prstGeom prst="rect">
            <a:avLst/>
          </a:prstGeom>
        </p:spPr>
      </p:pic>
      <p:pic>
        <p:nvPicPr>
          <p:cNvPr id="12" name="Graphic 11" descr="Lightbulb with solid fill">
            <a:extLst>
              <a:ext uri="{FF2B5EF4-FFF2-40B4-BE49-F238E27FC236}">
                <a16:creationId xmlns:a16="http://schemas.microsoft.com/office/drawing/2014/main" id="{60029BDF-0FCC-A0FD-F16C-942563236CB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09692" y="3131388"/>
            <a:ext cx="719333" cy="719333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35ECC417-361B-B0D6-E394-E4D2B23DAA95}"/>
              </a:ext>
            </a:extLst>
          </p:cNvPr>
          <p:cNvGrpSpPr/>
          <p:nvPr/>
        </p:nvGrpSpPr>
        <p:grpSpPr>
          <a:xfrm>
            <a:off x="6780220" y="1242150"/>
            <a:ext cx="2926080" cy="1290153"/>
            <a:chOff x="8921977" y="1466725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52715D0-8525-4FEE-58D1-47360340AEE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90792B3-512A-CAF9-26A7-66212CBED78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30C756-D29C-F3C8-18F3-A29F590CAECA}"/>
              </a:ext>
            </a:extLst>
          </p:cNvPr>
          <p:cNvGrpSpPr/>
          <p:nvPr/>
        </p:nvGrpSpPr>
        <p:grpSpPr>
          <a:xfrm>
            <a:off x="338440" y="4449806"/>
            <a:ext cx="2926080" cy="1290153"/>
            <a:chOff x="332936" y="2627766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54F6E2C-9A1C-FD4C-9CA6-F319E341205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9A0C90E-799C-1BF7-CE23-B6F59A7F8D7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B4ECAE-4ECD-6A84-ED05-88CA774481EC}"/>
              </a:ext>
            </a:extLst>
          </p:cNvPr>
          <p:cNvGrpSpPr/>
          <p:nvPr/>
        </p:nvGrpSpPr>
        <p:grpSpPr>
          <a:xfrm>
            <a:off x="4632960" y="4449806"/>
            <a:ext cx="2926080" cy="1290153"/>
            <a:chOff x="332936" y="2627766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95144C7-C97D-360F-3856-B336B39C838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04A422F-CBEB-1CFC-7400-794DC7EBFAF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4D12347-2CF3-B0E6-B4C6-F2AC7082F13B}"/>
              </a:ext>
            </a:extLst>
          </p:cNvPr>
          <p:cNvGrpSpPr/>
          <p:nvPr/>
        </p:nvGrpSpPr>
        <p:grpSpPr>
          <a:xfrm>
            <a:off x="2485700" y="1242150"/>
            <a:ext cx="2926080" cy="1290153"/>
            <a:chOff x="8921977" y="1466725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13C2489-008C-657A-982A-81043A4585D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FF05390-2155-9985-C91E-C241758F511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4A11716-5FA3-2CD5-9FDD-3064BD18FDB7}"/>
              </a:ext>
            </a:extLst>
          </p:cNvPr>
          <p:cNvGrpSpPr/>
          <p:nvPr/>
        </p:nvGrpSpPr>
        <p:grpSpPr>
          <a:xfrm>
            <a:off x="8927480" y="4449806"/>
            <a:ext cx="2926080" cy="1290153"/>
            <a:chOff x="8921977" y="1466725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115F323-01F1-68D3-B5A9-FD806F4F0D3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EFD034C-6F28-B4A7-BA1C-9313C012144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8822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8486</TotalTime>
  <Words>447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Twist Process – Slide Template</vt:lpstr>
      <vt:lpstr>Horizontal Twist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Twist Process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2022-10-21T17:49:55Z</dcterms:modified>
  <cp:category>Charts &amp; Diagrams</cp:category>
</cp:coreProperties>
</file>