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222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3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Two-Sided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74EEB8-6BDD-1D74-F7A7-C6EF498C010E}"/>
              </a:ext>
            </a:extLst>
          </p:cNvPr>
          <p:cNvSpPr/>
          <p:nvPr/>
        </p:nvSpPr>
        <p:spPr>
          <a:xfrm>
            <a:off x="2030106" y="2122002"/>
            <a:ext cx="8131788" cy="2849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582" y="16404"/>
                </a:moveTo>
                <a:cubicBezTo>
                  <a:pt x="21591" y="19267"/>
                  <a:pt x="20779" y="21600"/>
                  <a:pt x="19779" y="21600"/>
                </a:cubicBezTo>
                <a:lnTo>
                  <a:pt x="19779" y="21288"/>
                </a:lnTo>
                <a:cubicBezTo>
                  <a:pt x="20719" y="21288"/>
                  <a:pt x="21480" y="19095"/>
                  <a:pt x="21470" y="16404"/>
                </a:cubicBezTo>
                <a:cubicBezTo>
                  <a:pt x="21461" y="13739"/>
                  <a:pt x="20688" y="11619"/>
                  <a:pt x="19756" y="11619"/>
                </a:cubicBezTo>
                <a:lnTo>
                  <a:pt x="18431" y="11619"/>
                </a:lnTo>
                <a:cubicBezTo>
                  <a:pt x="18136" y="11619"/>
                  <a:pt x="17869" y="12096"/>
                  <a:pt x="17732" y="12845"/>
                </a:cubicBezTo>
                <a:cubicBezTo>
                  <a:pt x="17465" y="14283"/>
                  <a:pt x="16936" y="15270"/>
                  <a:pt x="16326" y="15270"/>
                </a:cubicBezTo>
                <a:lnTo>
                  <a:pt x="14022" y="15270"/>
                </a:lnTo>
                <a:cubicBezTo>
                  <a:pt x="13584" y="15270"/>
                  <a:pt x="13229" y="16285"/>
                  <a:pt x="13229" y="17537"/>
                </a:cubicBezTo>
                <a:lnTo>
                  <a:pt x="13229" y="17537"/>
                </a:lnTo>
                <a:lnTo>
                  <a:pt x="13119" y="17537"/>
                </a:lnTo>
                <a:lnTo>
                  <a:pt x="13119" y="17537"/>
                </a:lnTo>
                <a:cubicBezTo>
                  <a:pt x="13119" y="16285"/>
                  <a:pt x="12764" y="15270"/>
                  <a:pt x="12326" y="15270"/>
                </a:cubicBezTo>
                <a:lnTo>
                  <a:pt x="9284" y="15270"/>
                </a:lnTo>
                <a:cubicBezTo>
                  <a:pt x="8845" y="15270"/>
                  <a:pt x="8490" y="16285"/>
                  <a:pt x="8490" y="17537"/>
                </a:cubicBezTo>
                <a:lnTo>
                  <a:pt x="8490" y="17537"/>
                </a:lnTo>
                <a:lnTo>
                  <a:pt x="8381" y="17537"/>
                </a:lnTo>
                <a:lnTo>
                  <a:pt x="8381" y="17537"/>
                </a:lnTo>
                <a:cubicBezTo>
                  <a:pt x="8381" y="16285"/>
                  <a:pt x="8026" y="15270"/>
                  <a:pt x="7588" y="15270"/>
                </a:cubicBezTo>
                <a:lnTo>
                  <a:pt x="5281" y="15270"/>
                </a:lnTo>
                <a:cubicBezTo>
                  <a:pt x="4671" y="15270"/>
                  <a:pt x="4142" y="14290"/>
                  <a:pt x="3875" y="12845"/>
                </a:cubicBezTo>
                <a:cubicBezTo>
                  <a:pt x="3738" y="12102"/>
                  <a:pt x="3472" y="11619"/>
                  <a:pt x="3177" y="11619"/>
                </a:cubicBezTo>
                <a:lnTo>
                  <a:pt x="1826" y="11619"/>
                </a:lnTo>
                <a:cubicBezTo>
                  <a:pt x="894" y="11619"/>
                  <a:pt x="121" y="13746"/>
                  <a:pt x="112" y="16404"/>
                </a:cubicBezTo>
                <a:cubicBezTo>
                  <a:pt x="102" y="19088"/>
                  <a:pt x="866" y="21288"/>
                  <a:pt x="1803" y="21288"/>
                </a:cubicBezTo>
                <a:lnTo>
                  <a:pt x="1803" y="21600"/>
                </a:lnTo>
                <a:cubicBezTo>
                  <a:pt x="803" y="21600"/>
                  <a:pt x="-9" y="19260"/>
                  <a:pt x="0" y="16404"/>
                </a:cubicBezTo>
                <a:cubicBezTo>
                  <a:pt x="10" y="13567"/>
                  <a:pt x="833" y="11307"/>
                  <a:pt x="1824" y="11307"/>
                </a:cubicBezTo>
                <a:lnTo>
                  <a:pt x="3704" y="11307"/>
                </a:lnTo>
                <a:cubicBezTo>
                  <a:pt x="3694" y="11121"/>
                  <a:pt x="3692" y="10923"/>
                  <a:pt x="3692" y="10730"/>
                </a:cubicBezTo>
                <a:lnTo>
                  <a:pt x="3692" y="10730"/>
                </a:lnTo>
                <a:cubicBezTo>
                  <a:pt x="3692" y="10585"/>
                  <a:pt x="3694" y="10439"/>
                  <a:pt x="3699" y="10293"/>
                </a:cubicBezTo>
                <a:lnTo>
                  <a:pt x="1824" y="10293"/>
                </a:lnTo>
                <a:cubicBezTo>
                  <a:pt x="831" y="10293"/>
                  <a:pt x="10" y="8033"/>
                  <a:pt x="0" y="5196"/>
                </a:cubicBezTo>
                <a:cubicBezTo>
                  <a:pt x="-9" y="2333"/>
                  <a:pt x="803" y="0"/>
                  <a:pt x="1803" y="0"/>
                </a:cubicBezTo>
                <a:lnTo>
                  <a:pt x="1803" y="312"/>
                </a:lnTo>
                <a:cubicBezTo>
                  <a:pt x="863" y="312"/>
                  <a:pt x="102" y="2505"/>
                  <a:pt x="112" y="5196"/>
                </a:cubicBezTo>
                <a:cubicBezTo>
                  <a:pt x="121" y="7861"/>
                  <a:pt x="894" y="9981"/>
                  <a:pt x="1826" y="9981"/>
                </a:cubicBezTo>
                <a:lnTo>
                  <a:pt x="3156" y="9981"/>
                </a:lnTo>
                <a:cubicBezTo>
                  <a:pt x="3455" y="9981"/>
                  <a:pt x="3727" y="9484"/>
                  <a:pt x="3859" y="8716"/>
                </a:cubicBezTo>
                <a:cubicBezTo>
                  <a:pt x="4119" y="7224"/>
                  <a:pt x="4660" y="6197"/>
                  <a:pt x="5281" y="6197"/>
                </a:cubicBezTo>
                <a:lnTo>
                  <a:pt x="7585" y="6197"/>
                </a:lnTo>
                <a:cubicBezTo>
                  <a:pt x="8024" y="6197"/>
                  <a:pt x="8379" y="5183"/>
                  <a:pt x="8379" y="3930"/>
                </a:cubicBezTo>
                <a:lnTo>
                  <a:pt x="8488" y="3930"/>
                </a:lnTo>
                <a:cubicBezTo>
                  <a:pt x="8488" y="5183"/>
                  <a:pt x="8843" y="6197"/>
                  <a:pt x="9282" y="6197"/>
                </a:cubicBezTo>
                <a:lnTo>
                  <a:pt x="12324" y="6197"/>
                </a:lnTo>
                <a:cubicBezTo>
                  <a:pt x="12762" y="6197"/>
                  <a:pt x="13117" y="5183"/>
                  <a:pt x="13117" y="3930"/>
                </a:cubicBezTo>
                <a:lnTo>
                  <a:pt x="13226" y="3930"/>
                </a:lnTo>
                <a:cubicBezTo>
                  <a:pt x="13226" y="5183"/>
                  <a:pt x="13581" y="6197"/>
                  <a:pt x="14020" y="6197"/>
                </a:cubicBezTo>
                <a:lnTo>
                  <a:pt x="16324" y="6197"/>
                </a:lnTo>
                <a:cubicBezTo>
                  <a:pt x="16948" y="6197"/>
                  <a:pt x="17486" y="7224"/>
                  <a:pt x="17746" y="8716"/>
                </a:cubicBezTo>
                <a:cubicBezTo>
                  <a:pt x="17881" y="9484"/>
                  <a:pt x="18150" y="9981"/>
                  <a:pt x="18449" y="9981"/>
                </a:cubicBezTo>
                <a:lnTo>
                  <a:pt x="19753" y="9981"/>
                </a:lnTo>
                <a:cubicBezTo>
                  <a:pt x="20686" y="9981"/>
                  <a:pt x="21459" y="7854"/>
                  <a:pt x="21468" y="5196"/>
                </a:cubicBezTo>
                <a:cubicBezTo>
                  <a:pt x="21477" y="2512"/>
                  <a:pt x="20714" y="312"/>
                  <a:pt x="19776" y="312"/>
                </a:cubicBezTo>
                <a:lnTo>
                  <a:pt x="19776" y="0"/>
                </a:lnTo>
                <a:cubicBezTo>
                  <a:pt x="20777" y="0"/>
                  <a:pt x="21589" y="2340"/>
                  <a:pt x="21579" y="5196"/>
                </a:cubicBezTo>
                <a:cubicBezTo>
                  <a:pt x="21570" y="8033"/>
                  <a:pt x="20746" y="10293"/>
                  <a:pt x="19756" y="10293"/>
                </a:cubicBezTo>
                <a:lnTo>
                  <a:pt x="17906" y="10293"/>
                </a:lnTo>
                <a:cubicBezTo>
                  <a:pt x="17911" y="10439"/>
                  <a:pt x="17913" y="10585"/>
                  <a:pt x="17913" y="10730"/>
                </a:cubicBezTo>
                <a:lnTo>
                  <a:pt x="17913" y="10730"/>
                </a:lnTo>
                <a:cubicBezTo>
                  <a:pt x="17913" y="10923"/>
                  <a:pt x="17909" y="11121"/>
                  <a:pt x="17902" y="11307"/>
                </a:cubicBezTo>
                <a:lnTo>
                  <a:pt x="19756" y="11307"/>
                </a:lnTo>
                <a:cubicBezTo>
                  <a:pt x="20749" y="11307"/>
                  <a:pt x="21572" y="13574"/>
                  <a:pt x="21582" y="1640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7D90DEA-BFD9-7ECA-9B19-6BD995E9C211}"/>
              </a:ext>
            </a:extLst>
          </p:cNvPr>
          <p:cNvSpPr/>
          <p:nvPr/>
        </p:nvSpPr>
        <p:spPr>
          <a:xfrm>
            <a:off x="2764505" y="4552515"/>
            <a:ext cx="1316670" cy="13166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561B56A-062B-51D6-AAA0-6C29435B89AB}"/>
              </a:ext>
            </a:extLst>
          </p:cNvPr>
          <p:cNvSpPr/>
          <p:nvPr/>
        </p:nvSpPr>
        <p:spPr>
          <a:xfrm>
            <a:off x="8123871" y="4552515"/>
            <a:ext cx="1316670" cy="13166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713976B-C525-460A-1FED-70217DFACA69}"/>
              </a:ext>
            </a:extLst>
          </p:cNvPr>
          <p:cNvSpPr/>
          <p:nvPr/>
        </p:nvSpPr>
        <p:spPr>
          <a:xfrm>
            <a:off x="6340330" y="4552515"/>
            <a:ext cx="1316670" cy="13166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D5360B9-60CA-2A91-E7BD-AC29768B07B6}"/>
              </a:ext>
            </a:extLst>
          </p:cNvPr>
          <p:cNvSpPr/>
          <p:nvPr/>
        </p:nvSpPr>
        <p:spPr>
          <a:xfrm>
            <a:off x="4556789" y="4552515"/>
            <a:ext cx="1316670" cy="13166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B5394-22C2-C682-0486-4B44A01B3C68}"/>
              </a:ext>
            </a:extLst>
          </p:cNvPr>
          <p:cNvSpPr/>
          <p:nvPr/>
        </p:nvSpPr>
        <p:spPr>
          <a:xfrm>
            <a:off x="2764505" y="1212747"/>
            <a:ext cx="1316670" cy="13166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74A1CC5-193F-1ABC-DCD0-BF1067246306}"/>
              </a:ext>
            </a:extLst>
          </p:cNvPr>
          <p:cNvSpPr/>
          <p:nvPr/>
        </p:nvSpPr>
        <p:spPr>
          <a:xfrm>
            <a:off x="8123871" y="1212747"/>
            <a:ext cx="1316670" cy="13166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5BB2F4A-0815-5D33-DE6F-887A520D4837}"/>
              </a:ext>
            </a:extLst>
          </p:cNvPr>
          <p:cNvSpPr/>
          <p:nvPr/>
        </p:nvSpPr>
        <p:spPr>
          <a:xfrm>
            <a:off x="6340330" y="1212747"/>
            <a:ext cx="1316670" cy="13166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86F245F-C8E6-F49D-111A-7523A6B19D26}"/>
              </a:ext>
            </a:extLst>
          </p:cNvPr>
          <p:cNvSpPr/>
          <p:nvPr/>
        </p:nvSpPr>
        <p:spPr>
          <a:xfrm>
            <a:off x="4556789" y="1212747"/>
            <a:ext cx="1316670" cy="13166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CA99698-F320-0DAD-C573-2CC17C7A45AA}"/>
              </a:ext>
            </a:extLst>
          </p:cNvPr>
          <p:cNvSpPr txBox="1"/>
          <p:nvPr/>
        </p:nvSpPr>
        <p:spPr>
          <a:xfrm>
            <a:off x="2871913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A129C70-EC6B-E3FB-3B7B-62711DD611D3}"/>
              </a:ext>
            </a:extLst>
          </p:cNvPr>
          <p:cNvSpPr txBox="1"/>
          <p:nvPr/>
        </p:nvSpPr>
        <p:spPr>
          <a:xfrm>
            <a:off x="4664197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CA663EF-BED9-268E-C797-A93CDAA1C12E}"/>
              </a:ext>
            </a:extLst>
          </p:cNvPr>
          <p:cNvSpPr txBox="1"/>
          <p:nvPr/>
        </p:nvSpPr>
        <p:spPr>
          <a:xfrm>
            <a:off x="6447738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6798289-5583-275E-8A7B-43D812B0D43E}"/>
              </a:ext>
            </a:extLst>
          </p:cNvPr>
          <p:cNvSpPr txBox="1"/>
          <p:nvPr/>
        </p:nvSpPr>
        <p:spPr>
          <a:xfrm>
            <a:off x="8231279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AD8A218-A450-43A2-1861-40713004BA15}"/>
              </a:ext>
            </a:extLst>
          </p:cNvPr>
          <p:cNvSpPr txBox="1"/>
          <p:nvPr/>
        </p:nvSpPr>
        <p:spPr>
          <a:xfrm>
            <a:off x="2871913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5D0CB9D8-0B13-6C60-1BAE-9FE7F6857EAC}"/>
              </a:ext>
            </a:extLst>
          </p:cNvPr>
          <p:cNvSpPr txBox="1"/>
          <p:nvPr/>
        </p:nvSpPr>
        <p:spPr>
          <a:xfrm>
            <a:off x="4664197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3DDC2FBA-3276-B68A-25F6-452861882DB0}"/>
              </a:ext>
            </a:extLst>
          </p:cNvPr>
          <p:cNvSpPr txBox="1"/>
          <p:nvPr/>
        </p:nvSpPr>
        <p:spPr>
          <a:xfrm>
            <a:off x="6447738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95048DA-200A-522B-23A5-0423B870FE3B}"/>
              </a:ext>
            </a:extLst>
          </p:cNvPr>
          <p:cNvSpPr txBox="1"/>
          <p:nvPr/>
        </p:nvSpPr>
        <p:spPr>
          <a:xfrm>
            <a:off x="8231279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EF636E-D8E9-4B99-17FB-F10A98006049}"/>
              </a:ext>
            </a:extLst>
          </p:cNvPr>
          <p:cNvGrpSpPr/>
          <p:nvPr/>
        </p:nvGrpSpPr>
        <p:grpSpPr>
          <a:xfrm>
            <a:off x="3792362" y="3224736"/>
            <a:ext cx="4607275" cy="643822"/>
            <a:chOff x="332936" y="2720099"/>
            <a:chExt cx="2975111" cy="643822"/>
          </a:xfrm>
        </p:grpSpPr>
        <p:sp>
          <p:nvSpPr>
            <p:cNvPr id="25" name="TextBox 21">
              <a:extLst>
                <a:ext uri="{FF2B5EF4-FFF2-40B4-BE49-F238E27FC236}">
                  <a16:creationId xmlns:a16="http://schemas.microsoft.com/office/drawing/2014/main" id="{3A7915D8-4577-6C54-D337-89FA096157B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7D6F713D-9B0B-180C-499B-40B1E22AE53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1" name="Graphic 24" descr="Bullseye with solid fill">
            <a:extLst>
              <a:ext uri="{FF2B5EF4-FFF2-40B4-BE49-F238E27FC236}">
                <a16:creationId xmlns:a16="http://schemas.microsoft.com/office/drawing/2014/main" id="{4A4F7B0D-AC95-701C-9725-33FE5EDD9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7634" y="4025111"/>
            <a:ext cx="525009" cy="525009"/>
          </a:xfrm>
          <a:prstGeom prst="rect">
            <a:avLst/>
          </a:prstGeom>
        </p:spPr>
      </p:pic>
      <p:pic>
        <p:nvPicPr>
          <p:cNvPr id="22" name="Graphic 26" descr="Gears with solid fill">
            <a:extLst>
              <a:ext uri="{FF2B5EF4-FFF2-40B4-BE49-F238E27FC236}">
                <a16:creationId xmlns:a16="http://schemas.microsoft.com/office/drawing/2014/main" id="{F48C8F0C-B39D-A4A1-21B8-117977D14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26253" y="2559088"/>
            <a:ext cx="525009" cy="525009"/>
          </a:xfrm>
          <a:prstGeom prst="rect">
            <a:avLst/>
          </a:prstGeom>
        </p:spPr>
      </p:pic>
      <p:pic>
        <p:nvPicPr>
          <p:cNvPr id="23" name="Graphic 27" descr="Hourglass 30% with solid fill">
            <a:extLst>
              <a:ext uri="{FF2B5EF4-FFF2-40B4-BE49-F238E27FC236}">
                <a16:creationId xmlns:a16="http://schemas.microsoft.com/office/drawing/2014/main" id="{644B569C-D51D-3979-26D5-4A4D0D30D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0541" y="4025111"/>
            <a:ext cx="525009" cy="525009"/>
          </a:xfrm>
          <a:prstGeom prst="rect">
            <a:avLst/>
          </a:prstGeom>
        </p:spPr>
      </p:pic>
      <p:pic>
        <p:nvPicPr>
          <p:cNvPr id="24" name="Graphic 28" descr="Lightbulb with solid fill">
            <a:extLst>
              <a:ext uri="{FF2B5EF4-FFF2-40B4-BE49-F238E27FC236}">
                <a16:creationId xmlns:a16="http://schemas.microsoft.com/office/drawing/2014/main" id="{75A41760-90D2-5344-4DC0-4CFBF6D29A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39496" y="2559088"/>
            <a:ext cx="525009" cy="52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Two-Sided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74EEB8-6BDD-1D74-F7A7-C6EF498C010E}"/>
              </a:ext>
            </a:extLst>
          </p:cNvPr>
          <p:cNvSpPr/>
          <p:nvPr/>
        </p:nvSpPr>
        <p:spPr>
          <a:xfrm>
            <a:off x="2030106" y="2122002"/>
            <a:ext cx="8131788" cy="2849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582" y="16404"/>
                </a:moveTo>
                <a:cubicBezTo>
                  <a:pt x="21591" y="19267"/>
                  <a:pt x="20779" y="21600"/>
                  <a:pt x="19779" y="21600"/>
                </a:cubicBezTo>
                <a:lnTo>
                  <a:pt x="19779" y="21288"/>
                </a:lnTo>
                <a:cubicBezTo>
                  <a:pt x="20719" y="21288"/>
                  <a:pt x="21480" y="19095"/>
                  <a:pt x="21470" y="16404"/>
                </a:cubicBezTo>
                <a:cubicBezTo>
                  <a:pt x="21461" y="13739"/>
                  <a:pt x="20688" y="11619"/>
                  <a:pt x="19756" y="11619"/>
                </a:cubicBezTo>
                <a:lnTo>
                  <a:pt x="18431" y="11619"/>
                </a:lnTo>
                <a:cubicBezTo>
                  <a:pt x="18136" y="11619"/>
                  <a:pt x="17869" y="12096"/>
                  <a:pt x="17732" y="12845"/>
                </a:cubicBezTo>
                <a:cubicBezTo>
                  <a:pt x="17465" y="14283"/>
                  <a:pt x="16936" y="15270"/>
                  <a:pt x="16326" y="15270"/>
                </a:cubicBezTo>
                <a:lnTo>
                  <a:pt x="14022" y="15270"/>
                </a:lnTo>
                <a:cubicBezTo>
                  <a:pt x="13584" y="15270"/>
                  <a:pt x="13229" y="16285"/>
                  <a:pt x="13229" y="17537"/>
                </a:cubicBezTo>
                <a:lnTo>
                  <a:pt x="13229" y="17537"/>
                </a:lnTo>
                <a:lnTo>
                  <a:pt x="13119" y="17537"/>
                </a:lnTo>
                <a:lnTo>
                  <a:pt x="13119" y="17537"/>
                </a:lnTo>
                <a:cubicBezTo>
                  <a:pt x="13119" y="16285"/>
                  <a:pt x="12764" y="15270"/>
                  <a:pt x="12326" y="15270"/>
                </a:cubicBezTo>
                <a:lnTo>
                  <a:pt x="9284" y="15270"/>
                </a:lnTo>
                <a:cubicBezTo>
                  <a:pt x="8845" y="15270"/>
                  <a:pt x="8490" y="16285"/>
                  <a:pt x="8490" y="17537"/>
                </a:cubicBezTo>
                <a:lnTo>
                  <a:pt x="8490" y="17537"/>
                </a:lnTo>
                <a:lnTo>
                  <a:pt x="8381" y="17537"/>
                </a:lnTo>
                <a:lnTo>
                  <a:pt x="8381" y="17537"/>
                </a:lnTo>
                <a:cubicBezTo>
                  <a:pt x="8381" y="16285"/>
                  <a:pt x="8026" y="15270"/>
                  <a:pt x="7588" y="15270"/>
                </a:cubicBezTo>
                <a:lnTo>
                  <a:pt x="5281" y="15270"/>
                </a:lnTo>
                <a:cubicBezTo>
                  <a:pt x="4671" y="15270"/>
                  <a:pt x="4142" y="14290"/>
                  <a:pt x="3875" y="12845"/>
                </a:cubicBezTo>
                <a:cubicBezTo>
                  <a:pt x="3738" y="12102"/>
                  <a:pt x="3472" y="11619"/>
                  <a:pt x="3177" y="11619"/>
                </a:cubicBezTo>
                <a:lnTo>
                  <a:pt x="1826" y="11619"/>
                </a:lnTo>
                <a:cubicBezTo>
                  <a:pt x="894" y="11619"/>
                  <a:pt x="121" y="13746"/>
                  <a:pt x="112" y="16404"/>
                </a:cubicBezTo>
                <a:cubicBezTo>
                  <a:pt x="102" y="19088"/>
                  <a:pt x="866" y="21288"/>
                  <a:pt x="1803" y="21288"/>
                </a:cubicBezTo>
                <a:lnTo>
                  <a:pt x="1803" y="21600"/>
                </a:lnTo>
                <a:cubicBezTo>
                  <a:pt x="803" y="21600"/>
                  <a:pt x="-9" y="19260"/>
                  <a:pt x="0" y="16404"/>
                </a:cubicBezTo>
                <a:cubicBezTo>
                  <a:pt x="10" y="13567"/>
                  <a:pt x="833" y="11307"/>
                  <a:pt x="1824" y="11307"/>
                </a:cubicBezTo>
                <a:lnTo>
                  <a:pt x="3704" y="11307"/>
                </a:lnTo>
                <a:cubicBezTo>
                  <a:pt x="3694" y="11121"/>
                  <a:pt x="3692" y="10923"/>
                  <a:pt x="3692" y="10730"/>
                </a:cubicBezTo>
                <a:lnTo>
                  <a:pt x="3692" y="10730"/>
                </a:lnTo>
                <a:cubicBezTo>
                  <a:pt x="3692" y="10585"/>
                  <a:pt x="3694" y="10439"/>
                  <a:pt x="3699" y="10293"/>
                </a:cubicBezTo>
                <a:lnTo>
                  <a:pt x="1824" y="10293"/>
                </a:lnTo>
                <a:cubicBezTo>
                  <a:pt x="831" y="10293"/>
                  <a:pt x="10" y="8033"/>
                  <a:pt x="0" y="5196"/>
                </a:cubicBezTo>
                <a:cubicBezTo>
                  <a:pt x="-9" y="2333"/>
                  <a:pt x="803" y="0"/>
                  <a:pt x="1803" y="0"/>
                </a:cubicBezTo>
                <a:lnTo>
                  <a:pt x="1803" y="312"/>
                </a:lnTo>
                <a:cubicBezTo>
                  <a:pt x="863" y="312"/>
                  <a:pt x="102" y="2505"/>
                  <a:pt x="112" y="5196"/>
                </a:cubicBezTo>
                <a:cubicBezTo>
                  <a:pt x="121" y="7861"/>
                  <a:pt x="894" y="9981"/>
                  <a:pt x="1826" y="9981"/>
                </a:cubicBezTo>
                <a:lnTo>
                  <a:pt x="3156" y="9981"/>
                </a:lnTo>
                <a:cubicBezTo>
                  <a:pt x="3455" y="9981"/>
                  <a:pt x="3727" y="9484"/>
                  <a:pt x="3859" y="8716"/>
                </a:cubicBezTo>
                <a:cubicBezTo>
                  <a:pt x="4119" y="7224"/>
                  <a:pt x="4660" y="6197"/>
                  <a:pt x="5281" y="6197"/>
                </a:cubicBezTo>
                <a:lnTo>
                  <a:pt x="7585" y="6197"/>
                </a:lnTo>
                <a:cubicBezTo>
                  <a:pt x="8024" y="6197"/>
                  <a:pt x="8379" y="5183"/>
                  <a:pt x="8379" y="3930"/>
                </a:cubicBezTo>
                <a:lnTo>
                  <a:pt x="8488" y="3930"/>
                </a:lnTo>
                <a:cubicBezTo>
                  <a:pt x="8488" y="5183"/>
                  <a:pt x="8843" y="6197"/>
                  <a:pt x="9282" y="6197"/>
                </a:cubicBezTo>
                <a:lnTo>
                  <a:pt x="12324" y="6197"/>
                </a:lnTo>
                <a:cubicBezTo>
                  <a:pt x="12762" y="6197"/>
                  <a:pt x="13117" y="5183"/>
                  <a:pt x="13117" y="3930"/>
                </a:cubicBezTo>
                <a:lnTo>
                  <a:pt x="13226" y="3930"/>
                </a:lnTo>
                <a:cubicBezTo>
                  <a:pt x="13226" y="5183"/>
                  <a:pt x="13581" y="6197"/>
                  <a:pt x="14020" y="6197"/>
                </a:cubicBezTo>
                <a:lnTo>
                  <a:pt x="16324" y="6197"/>
                </a:lnTo>
                <a:cubicBezTo>
                  <a:pt x="16948" y="6197"/>
                  <a:pt x="17486" y="7224"/>
                  <a:pt x="17746" y="8716"/>
                </a:cubicBezTo>
                <a:cubicBezTo>
                  <a:pt x="17881" y="9484"/>
                  <a:pt x="18150" y="9981"/>
                  <a:pt x="18449" y="9981"/>
                </a:cubicBezTo>
                <a:lnTo>
                  <a:pt x="19753" y="9981"/>
                </a:lnTo>
                <a:cubicBezTo>
                  <a:pt x="20686" y="9981"/>
                  <a:pt x="21459" y="7854"/>
                  <a:pt x="21468" y="5196"/>
                </a:cubicBezTo>
                <a:cubicBezTo>
                  <a:pt x="21477" y="2512"/>
                  <a:pt x="20714" y="312"/>
                  <a:pt x="19776" y="312"/>
                </a:cubicBezTo>
                <a:lnTo>
                  <a:pt x="19776" y="0"/>
                </a:lnTo>
                <a:cubicBezTo>
                  <a:pt x="20777" y="0"/>
                  <a:pt x="21589" y="2340"/>
                  <a:pt x="21579" y="5196"/>
                </a:cubicBezTo>
                <a:cubicBezTo>
                  <a:pt x="21570" y="8033"/>
                  <a:pt x="20746" y="10293"/>
                  <a:pt x="19756" y="10293"/>
                </a:cubicBezTo>
                <a:lnTo>
                  <a:pt x="17906" y="10293"/>
                </a:lnTo>
                <a:cubicBezTo>
                  <a:pt x="17911" y="10439"/>
                  <a:pt x="17913" y="10585"/>
                  <a:pt x="17913" y="10730"/>
                </a:cubicBezTo>
                <a:lnTo>
                  <a:pt x="17913" y="10730"/>
                </a:lnTo>
                <a:cubicBezTo>
                  <a:pt x="17913" y="10923"/>
                  <a:pt x="17909" y="11121"/>
                  <a:pt x="17902" y="11307"/>
                </a:cubicBezTo>
                <a:lnTo>
                  <a:pt x="19756" y="11307"/>
                </a:lnTo>
                <a:cubicBezTo>
                  <a:pt x="20749" y="11307"/>
                  <a:pt x="21572" y="13574"/>
                  <a:pt x="21582" y="1640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7D90DEA-BFD9-7ECA-9B19-6BD995E9C211}"/>
              </a:ext>
            </a:extLst>
          </p:cNvPr>
          <p:cNvSpPr/>
          <p:nvPr/>
        </p:nvSpPr>
        <p:spPr>
          <a:xfrm>
            <a:off x="2764505" y="4552515"/>
            <a:ext cx="1316670" cy="13166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561B56A-062B-51D6-AAA0-6C29435B89AB}"/>
              </a:ext>
            </a:extLst>
          </p:cNvPr>
          <p:cNvSpPr/>
          <p:nvPr/>
        </p:nvSpPr>
        <p:spPr>
          <a:xfrm>
            <a:off x="8123871" y="4552515"/>
            <a:ext cx="1316670" cy="13166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713976B-C525-460A-1FED-70217DFACA69}"/>
              </a:ext>
            </a:extLst>
          </p:cNvPr>
          <p:cNvSpPr/>
          <p:nvPr/>
        </p:nvSpPr>
        <p:spPr>
          <a:xfrm>
            <a:off x="6340330" y="4552515"/>
            <a:ext cx="1316670" cy="13166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D5360B9-60CA-2A91-E7BD-AC29768B07B6}"/>
              </a:ext>
            </a:extLst>
          </p:cNvPr>
          <p:cNvSpPr/>
          <p:nvPr/>
        </p:nvSpPr>
        <p:spPr>
          <a:xfrm>
            <a:off x="4556789" y="4552515"/>
            <a:ext cx="1316670" cy="13166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B5394-22C2-C682-0486-4B44A01B3C68}"/>
              </a:ext>
            </a:extLst>
          </p:cNvPr>
          <p:cNvSpPr/>
          <p:nvPr/>
        </p:nvSpPr>
        <p:spPr>
          <a:xfrm>
            <a:off x="2764505" y="1212747"/>
            <a:ext cx="1316670" cy="13166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74A1CC5-193F-1ABC-DCD0-BF1067246306}"/>
              </a:ext>
            </a:extLst>
          </p:cNvPr>
          <p:cNvSpPr/>
          <p:nvPr/>
        </p:nvSpPr>
        <p:spPr>
          <a:xfrm>
            <a:off x="8123871" y="1212747"/>
            <a:ext cx="1316670" cy="13166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5BB2F4A-0815-5D33-DE6F-887A520D4837}"/>
              </a:ext>
            </a:extLst>
          </p:cNvPr>
          <p:cNvSpPr/>
          <p:nvPr/>
        </p:nvSpPr>
        <p:spPr>
          <a:xfrm>
            <a:off x="6340330" y="1212747"/>
            <a:ext cx="1316670" cy="13166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86F245F-C8E6-F49D-111A-7523A6B19D26}"/>
              </a:ext>
            </a:extLst>
          </p:cNvPr>
          <p:cNvSpPr/>
          <p:nvPr/>
        </p:nvSpPr>
        <p:spPr>
          <a:xfrm>
            <a:off x="4556789" y="1212747"/>
            <a:ext cx="1316670" cy="13166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CA99698-F320-0DAD-C573-2CC17C7A45AA}"/>
              </a:ext>
            </a:extLst>
          </p:cNvPr>
          <p:cNvSpPr txBox="1"/>
          <p:nvPr/>
        </p:nvSpPr>
        <p:spPr>
          <a:xfrm>
            <a:off x="2871913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A129C70-EC6B-E3FB-3B7B-62711DD611D3}"/>
              </a:ext>
            </a:extLst>
          </p:cNvPr>
          <p:cNvSpPr txBox="1"/>
          <p:nvPr/>
        </p:nvSpPr>
        <p:spPr>
          <a:xfrm>
            <a:off x="4664197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CA663EF-BED9-268E-C797-A93CDAA1C12E}"/>
              </a:ext>
            </a:extLst>
          </p:cNvPr>
          <p:cNvSpPr txBox="1"/>
          <p:nvPr/>
        </p:nvSpPr>
        <p:spPr>
          <a:xfrm>
            <a:off x="6447738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6798289-5583-275E-8A7B-43D812B0D43E}"/>
              </a:ext>
            </a:extLst>
          </p:cNvPr>
          <p:cNvSpPr txBox="1"/>
          <p:nvPr/>
        </p:nvSpPr>
        <p:spPr>
          <a:xfrm>
            <a:off x="8231279" y="1547919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AD8A218-A450-43A2-1861-40713004BA15}"/>
              </a:ext>
            </a:extLst>
          </p:cNvPr>
          <p:cNvSpPr txBox="1"/>
          <p:nvPr/>
        </p:nvSpPr>
        <p:spPr>
          <a:xfrm>
            <a:off x="2871913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5D0CB9D8-0B13-6C60-1BAE-9FE7F6857EAC}"/>
              </a:ext>
            </a:extLst>
          </p:cNvPr>
          <p:cNvSpPr txBox="1"/>
          <p:nvPr/>
        </p:nvSpPr>
        <p:spPr>
          <a:xfrm>
            <a:off x="4664197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3DDC2FBA-3276-B68A-25F6-452861882DB0}"/>
              </a:ext>
            </a:extLst>
          </p:cNvPr>
          <p:cNvSpPr txBox="1"/>
          <p:nvPr/>
        </p:nvSpPr>
        <p:spPr>
          <a:xfrm>
            <a:off x="6447738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95048DA-200A-522B-23A5-0423B870FE3B}"/>
              </a:ext>
            </a:extLst>
          </p:cNvPr>
          <p:cNvSpPr txBox="1"/>
          <p:nvPr/>
        </p:nvSpPr>
        <p:spPr>
          <a:xfrm>
            <a:off x="8231279" y="4887687"/>
            <a:ext cx="110185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EF636E-D8E9-4B99-17FB-F10A98006049}"/>
              </a:ext>
            </a:extLst>
          </p:cNvPr>
          <p:cNvGrpSpPr/>
          <p:nvPr/>
        </p:nvGrpSpPr>
        <p:grpSpPr>
          <a:xfrm>
            <a:off x="3792362" y="3224736"/>
            <a:ext cx="4607275" cy="643822"/>
            <a:chOff x="332936" y="2720099"/>
            <a:chExt cx="2975111" cy="643822"/>
          </a:xfrm>
        </p:grpSpPr>
        <p:sp>
          <p:nvSpPr>
            <p:cNvPr id="25" name="TextBox 21">
              <a:extLst>
                <a:ext uri="{FF2B5EF4-FFF2-40B4-BE49-F238E27FC236}">
                  <a16:creationId xmlns:a16="http://schemas.microsoft.com/office/drawing/2014/main" id="{3A7915D8-4577-6C54-D337-89FA096157B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7D6F713D-9B0B-180C-499B-40B1E22AE53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/>
                <a:t>Lorem ipsum dolor sit amet, nibh est. A magna maecenas, quam. </a:t>
              </a:r>
            </a:p>
          </p:txBody>
        </p:sp>
      </p:grpSp>
      <p:pic>
        <p:nvPicPr>
          <p:cNvPr id="21" name="Graphic 24" descr="Bullseye with solid fill">
            <a:extLst>
              <a:ext uri="{FF2B5EF4-FFF2-40B4-BE49-F238E27FC236}">
                <a16:creationId xmlns:a16="http://schemas.microsoft.com/office/drawing/2014/main" id="{4A4F7B0D-AC95-701C-9725-33FE5EDD9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7634" y="4025111"/>
            <a:ext cx="525009" cy="525009"/>
          </a:xfrm>
          <a:prstGeom prst="rect">
            <a:avLst/>
          </a:prstGeom>
        </p:spPr>
      </p:pic>
      <p:pic>
        <p:nvPicPr>
          <p:cNvPr id="22" name="Graphic 26" descr="Gears with solid fill">
            <a:extLst>
              <a:ext uri="{FF2B5EF4-FFF2-40B4-BE49-F238E27FC236}">
                <a16:creationId xmlns:a16="http://schemas.microsoft.com/office/drawing/2014/main" id="{F48C8F0C-B39D-A4A1-21B8-117977D14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26253" y="2559088"/>
            <a:ext cx="525009" cy="525009"/>
          </a:xfrm>
          <a:prstGeom prst="rect">
            <a:avLst/>
          </a:prstGeom>
        </p:spPr>
      </p:pic>
      <p:pic>
        <p:nvPicPr>
          <p:cNvPr id="23" name="Graphic 27" descr="Hourglass 30% with solid fill">
            <a:extLst>
              <a:ext uri="{FF2B5EF4-FFF2-40B4-BE49-F238E27FC236}">
                <a16:creationId xmlns:a16="http://schemas.microsoft.com/office/drawing/2014/main" id="{644B569C-D51D-3979-26D5-4A4D0D30D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0541" y="4025111"/>
            <a:ext cx="525009" cy="525009"/>
          </a:xfrm>
          <a:prstGeom prst="rect">
            <a:avLst/>
          </a:prstGeom>
        </p:spPr>
      </p:pic>
      <p:pic>
        <p:nvPicPr>
          <p:cNvPr id="24" name="Graphic 28" descr="Lightbulb with solid fill">
            <a:extLst>
              <a:ext uri="{FF2B5EF4-FFF2-40B4-BE49-F238E27FC236}">
                <a16:creationId xmlns:a16="http://schemas.microsoft.com/office/drawing/2014/main" id="{75A41760-90D2-5344-4DC0-4CFBF6D29A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39496" y="2559088"/>
            <a:ext cx="525009" cy="52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0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123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Two-Sided Cycle – Slide Template</vt:lpstr>
      <vt:lpstr>Horizontal Two-Sided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Two-Sided Cycle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2022-09-06T18:24:04Z</dcterms:modified>
  <cp:category>Charts &amp; Diagrams</cp:category>
</cp:coreProperties>
</file>