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28" d="100"/>
          <a:sy n="128" d="100"/>
        </p:scale>
        <p:origin x="150" y="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766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04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Horn Cycle with 3 Parts – Slide Template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FD24A99-6C01-4AB0-BADE-F969B54D2DD8}"/>
              </a:ext>
            </a:extLst>
          </p:cNvPr>
          <p:cNvGrpSpPr/>
          <p:nvPr/>
        </p:nvGrpSpPr>
        <p:grpSpPr>
          <a:xfrm>
            <a:off x="6691483" y="4621698"/>
            <a:ext cx="2194560" cy="1237866"/>
            <a:chOff x="6691483" y="4621698"/>
            <a:chExt cx="2194560" cy="1237866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7E1AA1E-0C56-49B3-8608-824D9FC52B37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5752BCB-A47C-4E58-809C-2DC22AD4D3B9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C75ECB6-1AEC-4F8B-B2CD-097397AF6758}"/>
              </a:ext>
            </a:extLst>
          </p:cNvPr>
          <p:cNvGrpSpPr/>
          <p:nvPr/>
        </p:nvGrpSpPr>
        <p:grpSpPr>
          <a:xfrm>
            <a:off x="249702" y="3043476"/>
            <a:ext cx="2194560" cy="1237869"/>
            <a:chOff x="249702" y="2966531"/>
            <a:chExt cx="2194560" cy="1237869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8CBD9AC-43B3-4F6A-BBCD-8144AFCB9A23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2C2D9F1-435C-4726-AE42-C95C68FBC30E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BFB7E64-D532-4602-8FB4-3B3B6061C130}"/>
              </a:ext>
            </a:extLst>
          </p:cNvPr>
          <p:cNvGrpSpPr/>
          <p:nvPr/>
        </p:nvGrpSpPr>
        <p:grpSpPr>
          <a:xfrm>
            <a:off x="6697329" y="1465257"/>
            <a:ext cx="2194560" cy="1237868"/>
            <a:chOff x="6697329" y="1465257"/>
            <a:chExt cx="2194560" cy="1237868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12FB4BC-69AE-452E-8F78-4D33725214A4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D5BD852-58F0-458C-84A4-681529263782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31B2FA31-4BDA-43F2-982C-93E67B64196F}"/>
              </a:ext>
            </a:extLst>
          </p:cNvPr>
          <p:cNvGrpSpPr/>
          <p:nvPr/>
        </p:nvGrpSpPr>
        <p:grpSpPr>
          <a:xfrm>
            <a:off x="2676411" y="1786953"/>
            <a:ext cx="3814045" cy="3890631"/>
            <a:chOff x="2133599" y="9016999"/>
            <a:chExt cx="4806950" cy="4903472"/>
          </a:xfrm>
        </p:grpSpPr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DEFF5748-6D30-4DE1-9DC9-2CFAC3548381}"/>
                </a:ext>
              </a:extLst>
            </p:cNvPr>
            <p:cNvSpPr/>
            <p:nvPr/>
          </p:nvSpPr>
          <p:spPr>
            <a:xfrm>
              <a:off x="4483099" y="9016999"/>
              <a:ext cx="2457450" cy="377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890" y="2880"/>
                  </a:moveTo>
                  <a:cubicBezTo>
                    <a:pt x="8406" y="2429"/>
                    <a:pt x="7178" y="1709"/>
                    <a:pt x="6195" y="851"/>
                  </a:cubicBezTo>
                  <a:cubicBezTo>
                    <a:pt x="5570" y="313"/>
                    <a:pt x="4867" y="0"/>
                    <a:pt x="4119" y="0"/>
                  </a:cubicBezTo>
                  <a:cubicBezTo>
                    <a:pt x="3572" y="29"/>
                    <a:pt x="3092" y="211"/>
                    <a:pt x="2724" y="451"/>
                  </a:cubicBezTo>
                  <a:cubicBezTo>
                    <a:pt x="2344" y="691"/>
                    <a:pt x="2054" y="982"/>
                    <a:pt x="1797" y="1287"/>
                  </a:cubicBezTo>
                  <a:cubicBezTo>
                    <a:pt x="1708" y="1396"/>
                    <a:pt x="1619" y="1513"/>
                    <a:pt x="1540" y="1629"/>
                  </a:cubicBezTo>
                  <a:cubicBezTo>
                    <a:pt x="1395" y="1833"/>
                    <a:pt x="1273" y="2036"/>
                    <a:pt x="1161" y="2240"/>
                  </a:cubicBezTo>
                  <a:cubicBezTo>
                    <a:pt x="982" y="2567"/>
                    <a:pt x="826" y="2902"/>
                    <a:pt x="703" y="3236"/>
                  </a:cubicBezTo>
                  <a:cubicBezTo>
                    <a:pt x="458" y="3913"/>
                    <a:pt x="268" y="4604"/>
                    <a:pt x="167" y="5295"/>
                  </a:cubicBezTo>
                  <a:cubicBezTo>
                    <a:pt x="56" y="5985"/>
                    <a:pt x="0" y="6684"/>
                    <a:pt x="0" y="7382"/>
                  </a:cubicBezTo>
                  <a:cubicBezTo>
                    <a:pt x="0" y="7935"/>
                    <a:pt x="33" y="8487"/>
                    <a:pt x="100" y="9033"/>
                  </a:cubicBezTo>
                  <a:cubicBezTo>
                    <a:pt x="480" y="9004"/>
                    <a:pt x="860" y="8982"/>
                    <a:pt x="1261" y="8982"/>
                  </a:cubicBezTo>
                  <a:cubicBezTo>
                    <a:pt x="3952" y="8982"/>
                    <a:pt x="6374" y="9753"/>
                    <a:pt x="8026" y="10967"/>
                  </a:cubicBezTo>
                  <a:cubicBezTo>
                    <a:pt x="9433" y="12007"/>
                    <a:pt x="10292" y="13367"/>
                    <a:pt x="10292" y="14858"/>
                  </a:cubicBezTo>
                  <a:cubicBezTo>
                    <a:pt x="10292" y="15433"/>
                    <a:pt x="10169" y="15978"/>
                    <a:pt x="9935" y="16502"/>
                  </a:cubicBezTo>
                  <a:cubicBezTo>
                    <a:pt x="11018" y="16873"/>
                    <a:pt x="12067" y="17295"/>
                    <a:pt x="13060" y="17760"/>
                  </a:cubicBezTo>
                  <a:cubicBezTo>
                    <a:pt x="14824" y="18604"/>
                    <a:pt x="16476" y="19564"/>
                    <a:pt x="17827" y="20705"/>
                  </a:cubicBezTo>
                  <a:cubicBezTo>
                    <a:pt x="18162" y="20989"/>
                    <a:pt x="18486" y="21287"/>
                    <a:pt x="18776" y="21600"/>
                  </a:cubicBezTo>
                  <a:cubicBezTo>
                    <a:pt x="20573" y="19622"/>
                    <a:pt x="21600" y="17324"/>
                    <a:pt x="21600" y="14858"/>
                  </a:cubicBezTo>
                  <a:cubicBezTo>
                    <a:pt x="21578" y="9571"/>
                    <a:pt x="16800" y="4996"/>
                    <a:pt x="9890" y="288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685800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250" b="1" dirty="0"/>
                <a:t>01</a:t>
              </a:r>
              <a:endParaRPr sz="2250" b="1" dirty="0"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3C9104DE-E4B8-48E1-B3FF-C7120088710F}"/>
                </a:ext>
              </a:extLst>
            </p:cNvPr>
            <p:cNvSpPr/>
            <p:nvPr/>
          </p:nvSpPr>
          <p:spPr>
            <a:xfrm>
              <a:off x="2641600" y="11963400"/>
              <a:ext cx="4078647" cy="1957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600" extrusionOk="0">
                  <a:moveTo>
                    <a:pt x="21546" y="12952"/>
                  </a:moveTo>
                  <a:cubicBezTo>
                    <a:pt x="21499" y="12293"/>
                    <a:pt x="21385" y="11662"/>
                    <a:pt x="21244" y="11073"/>
                  </a:cubicBezTo>
                  <a:cubicBezTo>
                    <a:pt x="21123" y="10555"/>
                    <a:pt x="20989" y="10064"/>
                    <a:pt x="20834" y="9588"/>
                  </a:cubicBezTo>
                  <a:cubicBezTo>
                    <a:pt x="20807" y="9503"/>
                    <a:pt x="20781" y="9433"/>
                    <a:pt x="20760" y="9349"/>
                  </a:cubicBezTo>
                  <a:cubicBezTo>
                    <a:pt x="20579" y="8803"/>
                    <a:pt x="20384" y="8270"/>
                    <a:pt x="20176" y="7751"/>
                  </a:cubicBezTo>
                  <a:cubicBezTo>
                    <a:pt x="19760" y="6728"/>
                    <a:pt x="19310" y="5775"/>
                    <a:pt x="18826" y="4878"/>
                  </a:cubicBezTo>
                  <a:cubicBezTo>
                    <a:pt x="18349" y="3981"/>
                    <a:pt x="17846" y="3140"/>
                    <a:pt x="17322" y="2355"/>
                  </a:cubicBezTo>
                  <a:cubicBezTo>
                    <a:pt x="16757" y="1500"/>
                    <a:pt x="16166" y="715"/>
                    <a:pt x="15562" y="0"/>
                  </a:cubicBezTo>
                  <a:cubicBezTo>
                    <a:pt x="15562" y="0"/>
                    <a:pt x="15562" y="0"/>
                    <a:pt x="15562" y="0"/>
                  </a:cubicBezTo>
                  <a:cubicBezTo>
                    <a:pt x="14971" y="3322"/>
                    <a:pt x="13654" y="5915"/>
                    <a:pt x="12016" y="6938"/>
                  </a:cubicBezTo>
                  <a:cubicBezTo>
                    <a:pt x="11525" y="7247"/>
                    <a:pt x="11008" y="7401"/>
                    <a:pt x="10471" y="7401"/>
                  </a:cubicBezTo>
                  <a:cubicBezTo>
                    <a:pt x="9007" y="7401"/>
                    <a:pt x="7677" y="6181"/>
                    <a:pt x="6696" y="4219"/>
                  </a:cubicBezTo>
                  <a:cubicBezTo>
                    <a:pt x="6092" y="5074"/>
                    <a:pt x="5454" y="5831"/>
                    <a:pt x="4796" y="6504"/>
                  </a:cubicBezTo>
                  <a:cubicBezTo>
                    <a:pt x="3607" y="7695"/>
                    <a:pt x="2351" y="8620"/>
                    <a:pt x="1041" y="9083"/>
                  </a:cubicBezTo>
                  <a:cubicBezTo>
                    <a:pt x="699" y="9195"/>
                    <a:pt x="349" y="9279"/>
                    <a:pt x="0" y="9307"/>
                  </a:cubicBezTo>
                  <a:cubicBezTo>
                    <a:pt x="2149" y="16680"/>
                    <a:pt x="6031" y="21600"/>
                    <a:pt x="10464" y="21600"/>
                  </a:cubicBezTo>
                  <a:cubicBezTo>
                    <a:pt x="12775" y="21600"/>
                    <a:pt x="14937" y="20254"/>
                    <a:pt x="16784" y="17942"/>
                  </a:cubicBezTo>
                  <a:cubicBezTo>
                    <a:pt x="17738" y="16736"/>
                    <a:pt x="18819" y="16021"/>
                    <a:pt x="19934" y="16049"/>
                  </a:cubicBezTo>
                  <a:cubicBezTo>
                    <a:pt x="20606" y="16063"/>
                    <a:pt x="21123" y="15699"/>
                    <a:pt x="21405" y="14886"/>
                  </a:cubicBezTo>
                  <a:cubicBezTo>
                    <a:pt x="21405" y="14886"/>
                    <a:pt x="21405" y="14886"/>
                    <a:pt x="21405" y="14886"/>
                  </a:cubicBezTo>
                  <a:cubicBezTo>
                    <a:pt x="21405" y="14886"/>
                    <a:pt x="21405" y="14886"/>
                    <a:pt x="21405" y="14886"/>
                  </a:cubicBezTo>
                  <a:cubicBezTo>
                    <a:pt x="21566" y="14297"/>
                    <a:pt x="21600" y="13610"/>
                    <a:pt x="21546" y="1295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43000" rIns="28575" bIns="13716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2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  <a:endParaRPr sz="225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D941AAD6-D920-4F3C-954C-D816DAA1D135}"/>
                </a:ext>
              </a:extLst>
            </p:cNvPr>
            <p:cNvSpPr/>
            <p:nvPr/>
          </p:nvSpPr>
          <p:spPr>
            <a:xfrm>
              <a:off x="2133599" y="9296400"/>
              <a:ext cx="2475746" cy="3471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91" extrusionOk="0">
                  <a:moveTo>
                    <a:pt x="21450" y="0"/>
                  </a:moveTo>
                  <a:cubicBezTo>
                    <a:pt x="10446" y="55"/>
                    <a:pt x="1545" y="6476"/>
                    <a:pt x="1545" y="14389"/>
                  </a:cubicBezTo>
                  <a:cubicBezTo>
                    <a:pt x="1545" y="14753"/>
                    <a:pt x="1567" y="15116"/>
                    <a:pt x="1600" y="15471"/>
                  </a:cubicBezTo>
                  <a:cubicBezTo>
                    <a:pt x="1721" y="16672"/>
                    <a:pt x="1302" y="17857"/>
                    <a:pt x="499" y="18915"/>
                  </a:cubicBezTo>
                  <a:cubicBezTo>
                    <a:pt x="-18" y="19594"/>
                    <a:pt x="-150" y="20218"/>
                    <a:pt x="180" y="20715"/>
                  </a:cubicBezTo>
                  <a:cubicBezTo>
                    <a:pt x="455" y="21047"/>
                    <a:pt x="906" y="21268"/>
                    <a:pt x="1402" y="21395"/>
                  </a:cubicBezTo>
                  <a:cubicBezTo>
                    <a:pt x="1886" y="21521"/>
                    <a:pt x="2392" y="21568"/>
                    <a:pt x="2909" y="21584"/>
                  </a:cubicBezTo>
                  <a:cubicBezTo>
                    <a:pt x="3360" y="21600"/>
                    <a:pt x="3811" y="21584"/>
                    <a:pt x="4262" y="21561"/>
                  </a:cubicBezTo>
                  <a:cubicBezTo>
                    <a:pt x="4339" y="21553"/>
                    <a:pt x="4427" y="21553"/>
                    <a:pt x="4505" y="21545"/>
                  </a:cubicBezTo>
                  <a:cubicBezTo>
                    <a:pt x="5022" y="21505"/>
                    <a:pt x="5550" y="21442"/>
                    <a:pt x="6056" y="21363"/>
                  </a:cubicBezTo>
                  <a:cubicBezTo>
                    <a:pt x="7079" y="21197"/>
                    <a:pt x="8103" y="20992"/>
                    <a:pt x="9093" y="20731"/>
                  </a:cubicBezTo>
                  <a:cubicBezTo>
                    <a:pt x="10083" y="20479"/>
                    <a:pt x="11063" y="20178"/>
                    <a:pt x="12009" y="19847"/>
                  </a:cubicBezTo>
                  <a:cubicBezTo>
                    <a:pt x="13032" y="19499"/>
                    <a:pt x="14012" y="19104"/>
                    <a:pt x="14969" y="18670"/>
                  </a:cubicBezTo>
                  <a:cubicBezTo>
                    <a:pt x="14969" y="18670"/>
                    <a:pt x="14969" y="18670"/>
                    <a:pt x="14969" y="18670"/>
                  </a:cubicBezTo>
                  <a:cubicBezTo>
                    <a:pt x="13549" y="17541"/>
                    <a:pt x="12691" y="16040"/>
                    <a:pt x="12691" y="14397"/>
                  </a:cubicBezTo>
                  <a:cubicBezTo>
                    <a:pt x="12691" y="13971"/>
                    <a:pt x="12746" y="13552"/>
                    <a:pt x="12867" y="13142"/>
                  </a:cubicBezTo>
                  <a:cubicBezTo>
                    <a:pt x="13560" y="10622"/>
                    <a:pt x="16322" y="8640"/>
                    <a:pt x="19821" y="8135"/>
                  </a:cubicBezTo>
                  <a:cubicBezTo>
                    <a:pt x="19733" y="7511"/>
                    <a:pt x="19689" y="6887"/>
                    <a:pt x="19689" y="6263"/>
                  </a:cubicBezTo>
                  <a:cubicBezTo>
                    <a:pt x="19700" y="4715"/>
                    <a:pt x="19932" y="3151"/>
                    <a:pt x="20548" y="1658"/>
                  </a:cubicBezTo>
                  <a:cubicBezTo>
                    <a:pt x="20779" y="1090"/>
                    <a:pt x="21065" y="529"/>
                    <a:pt x="2145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548640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2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  <a:endParaRPr sz="225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55" name="Circle: Hollow 54">
            <a:extLst>
              <a:ext uri="{FF2B5EF4-FFF2-40B4-BE49-F238E27FC236}">
                <a16:creationId xmlns:a16="http://schemas.microsoft.com/office/drawing/2014/main" id="{945E496F-5F6E-4329-8447-477CB54818F1}"/>
              </a:ext>
            </a:extLst>
          </p:cNvPr>
          <p:cNvSpPr/>
          <p:nvPr/>
        </p:nvSpPr>
        <p:spPr>
          <a:xfrm>
            <a:off x="3535223" y="2716132"/>
            <a:ext cx="2250262" cy="2250262"/>
          </a:xfrm>
          <a:prstGeom prst="donut">
            <a:avLst>
              <a:gd name="adj" fmla="val 9402"/>
            </a:avLst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56" name="Graphic 18" descr="Trophy">
            <a:extLst>
              <a:ext uri="{FF2B5EF4-FFF2-40B4-BE49-F238E27FC236}">
                <a16:creationId xmlns:a16="http://schemas.microsoft.com/office/drawing/2014/main" id="{8ED98ACE-1A30-43D3-8284-372A485B8C32}"/>
              </a:ext>
            </a:extLst>
          </p:cNvPr>
          <p:cNvSpPr/>
          <p:nvPr/>
        </p:nvSpPr>
        <p:spPr>
          <a:xfrm>
            <a:off x="4211232" y="3334393"/>
            <a:ext cx="898246" cy="1012453"/>
          </a:xfrm>
          <a:custGeom>
            <a:avLst/>
            <a:gdLst>
              <a:gd name="connsiteX0" fmla="*/ 776190 w 907067"/>
              <a:gd name="connsiteY0" fmla="*/ 492408 h 1022394"/>
              <a:gd name="connsiteX1" fmla="*/ 594777 w 907067"/>
              <a:gd name="connsiteY1" fmla="*/ 579227 h 1022394"/>
              <a:gd name="connsiteX2" fmla="*/ 672526 w 907067"/>
              <a:gd name="connsiteY2" fmla="*/ 500183 h 1022394"/>
              <a:gd name="connsiteX3" fmla="*/ 702329 w 907067"/>
              <a:gd name="connsiteY3" fmla="*/ 461309 h 1022394"/>
              <a:gd name="connsiteX4" fmla="*/ 737316 w 907067"/>
              <a:gd name="connsiteY4" fmla="*/ 338207 h 1022394"/>
              <a:gd name="connsiteX5" fmla="*/ 737316 w 907067"/>
              <a:gd name="connsiteY5" fmla="*/ 169751 h 1022394"/>
              <a:gd name="connsiteX6" fmla="*/ 828023 w 907067"/>
              <a:gd name="connsiteY6" fmla="*/ 169751 h 1022394"/>
              <a:gd name="connsiteX7" fmla="*/ 828023 w 907067"/>
              <a:gd name="connsiteY7" fmla="*/ 366714 h 1022394"/>
              <a:gd name="connsiteX8" fmla="*/ 776190 w 907067"/>
              <a:gd name="connsiteY8" fmla="*/ 492408 h 1022394"/>
              <a:gd name="connsiteX9" fmla="*/ 132173 w 907067"/>
              <a:gd name="connsiteY9" fmla="*/ 492408 h 1022394"/>
              <a:gd name="connsiteX10" fmla="*/ 77749 w 907067"/>
              <a:gd name="connsiteY10" fmla="*/ 366714 h 1022394"/>
              <a:gd name="connsiteX11" fmla="*/ 77749 w 907067"/>
              <a:gd name="connsiteY11" fmla="*/ 168455 h 1022394"/>
              <a:gd name="connsiteX12" fmla="*/ 168455 w 907067"/>
              <a:gd name="connsiteY12" fmla="*/ 168455 h 1022394"/>
              <a:gd name="connsiteX13" fmla="*/ 168455 w 907067"/>
              <a:gd name="connsiteY13" fmla="*/ 336911 h 1022394"/>
              <a:gd name="connsiteX14" fmla="*/ 203442 w 907067"/>
              <a:gd name="connsiteY14" fmla="*/ 460013 h 1022394"/>
              <a:gd name="connsiteX15" fmla="*/ 233246 w 907067"/>
              <a:gd name="connsiteY15" fmla="*/ 498887 h 1022394"/>
              <a:gd name="connsiteX16" fmla="*/ 310995 w 907067"/>
              <a:gd name="connsiteY16" fmla="*/ 577931 h 1022394"/>
              <a:gd name="connsiteX17" fmla="*/ 132173 w 907067"/>
              <a:gd name="connsiteY17" fmla="*/ 492408 h 1022394"/>
              <a:gd name="connsiteX18" fmla="*/ 907067 w 907067"/>
              <a:gd name="connsiteY18" fmla="*/ 362827 h 1022394"/>
              <a:gd name="connsiteX19" fmla="*/ 907067 w 907067"/>
              <a:gd name="connsiteY19" fmla="*/ 90707 h 1022394"/>
              <a:gd name="connsiteX20" fmla="*/ 738612 w 907067"/>
              <a:gd name="connsiteY20" fmla="*/ 90707 h 1022394"/>
              <a:gd name="connsiteX21" fmla="*/ 738612 w 907067"/>
              <a:gd name="connsiteY21" fmla="*/ 0 h 1022394"/>
              <a:gd name="connsiteX22" fmla="*/ 453534 w 907067"/>
              <a:gd name="connsiteY22" fmla="*/ 0 h 1022394"/>
              <a:gd name="connsiteX23" fmla="*/ 168455 w 907067"/>
              <a:gd name="connsiteY23" fmla="*/ 0 h 1022394"/>
              <a:gd name="connsiteX24" fmla="*/ 168455 w 907067"/>
              <a:gd name="connsiteY24" fmla="*/ 90707 h 1022394"/>
              <a:gd name="connsiteX25" fmla="*/ 0 w 907067"/>
              <a:gd name="connsiteY25" fmla="*/ 90707 h 1022394"/>
              <a:gd name="connsiteX26" fmla="*/ 0 w 907067"/>
              <a:gd name="connsiteY26" fmla="*/ 361531 h 1022394"/>
              <a:gd name="connsiteX27" fmla="*/ 73861 w 907067"/>
              <a:gd name="connsiteY27" fmla="*/ 542945 h 1022394"/>
              <a:gd name="connsiteX28" fmla="*/ 383560 w 907067"/>
              <a:gd name="connsiteY28" fmla="*/ 659568 h 1022394"/>
              <a:gd name="connsiteX29" fmla="*/ 401701 w 907067"/>
              <a:gd name="connsiteY29" fmla="*/ 724358 h 1022394"/>
              <a:gd name="connsiteX30" fmla="*/ 401701 w 907067"/>
              <a:gd name="connsiteY30" fmla="*/ 892813 h 1022394"/>
              <a:gd name="connsiteX31" fmla="*/ 336911 w 907067"/>
              <a:gd name="connsiteY31" fmla="*/ 892813 h 1022394"/>
              <a:gd name="connsiteX32" fmla="*/ 285078 w 907067"/>
              <a:gd name="connsiteY32" fmla="*/ 944646 h 1022394"/>
              <a:gd name="connsiteX33" fmla="*/ 220288 w 907067"/>
              <a:gd name="connsiteY33" fmla="*/ 944646 h 1022394"/>
              <a:gd name="connsiteX34" fmla="*/ 168455 w 907067"/>
              <a:gd name="connsiteY34" fmla="*/ 996478 h 1022394"/>
              <a:gd name="connsiteX35" fmla="*/ 168455 w 907067"/>
              <a:gd name="connsiteY35" fmla="*/ 1022394 h 1022394"/>
              <a:gd name="connsiteX36" fmla="*/ 738612 w 907067"/>
              <a:gd name="connsiteY36" fmla="*/ 1022394 h 1022394"/>
              <a:gd name="connsiteX37" fmla="*/ 738612 w 907067"/>
              <a:gd name="connsiteY37" fmla="*/ 996478 h 1022394"/>
              <a:gd name="connsiteX38" fmla="*/ 686780 w 907067"/>
              <a:gd name="connsiteY38" fmla="*/ 944646 h 1022394"/>
              <a:gd name="connsiteX39" fmla="*/ 621989 w 907067"/>
              <a:gd name="connsiteY39" fmla="*/ 944646 h 1022394"/>
              <a:gd name="connsiteX40" fmla="*/ 570157 w 907067"/>
              <a:gd name="connsiteY40" fmla="*/ 892813 h 1022394"/>
              <a:gd name="connsiteX41" fmla="*/ 505366 w 907067"/>
              <a:gd name="connsiteY41" fmla="*/ 892813 h 1022394"/>
              <a:gd name="connsiteX42" fmla="*/ 505366 w 907067"/>
              <a:gd name="connsiteY42" fmla="*/ 725654 h 1022394"/>
              <a:gd name="connsiteX43" fmla="*/ 523507 w 907067"/>
              <a:gd name="connsiteY43" fmla="*/ 660863 h 1022394"/>
              <a:gd name="connsiteX44" fmla="*/ 833206 w 907067"/>
              <a:gd name="connsiteY44" fmla="*/ 544240 h 1022394"/>
              <a:gd name="connsiteX45" fmla="*/ 907067 w 907067"/>
              <a:gd name="connsiteY45" fmla="*/ 362827 h 1022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907067" h="1022394">
                <a:moveTo>
                  <a:pt x="776190" y="492408"/>
                </a:moveTo>
                <a:cubicBezTo>
                  <a:pt x="730837" y="539057"/>
                  <a:pt x="688075" y="568861"/>
                  <a:pt x="594777" y="579227"/>
                </a:cubicBezTo>
                <a:cubicBezTo>
                  <a:pt x="619397" y="554607"/>
                  <a:pt x="647905" y="529987"/>
                  <a:pt x="672526" y="500183"/>
                </a:cubicBezTo>
                <a:cubicBezTo>
                  <a:pt x="682892" y="488521"/>
                  <a:pt x="702329" y="462604"/>
                  <a:pt x="702329" y="461309"/>
                </a:cubicBezTo>
                <a:cubicBezTo>
                  <a:pt x="724358" y="425026"/>
                  <a:pt x="737316" y="383560"/>
                  <a:pt x="737316" y="338207"/>
                </a:cubicBezTo>
                <a:lnTo>
                  <a:pt x="737316" y="169751"/>
                </a:lnTo>
                <a:lnTo>
                  <a:pt x="828023" y="169751"/>
                </a:lnTo>
                <a:lnTo>
                  <a:pt x="828023" y="366714"/>
                </a:lnTo>
                <a:cubicBezTo>
                  <a:pt x="829319" y="369306"/>
                  <a:pt x="831910" y="434097"/>
                  <a:pt x="776190" y="492408"/>
                </a:cubicBezTo>
                <a:close/>
                <a:moveTo>
                  <a:pt x="132173" y="492408"/>
                </a:moveTo>
                <a:cubicBezTo>
                  <a:pt x="75157" y="434097"/>
                  <a:pt x="77749" y="369306"/>
                  <a:pt x="77749" y="366714"/>
                </a:cubicBezTo>
                <a:lnTo>
                  <a:pt x="77749" y="168455"/>
                </a:lnTo>
                <a:lnTo>
                  <a:pt x="168455" y="168455"/>
                </a:lnTo>
                <a:lnTo>
                  <a:pt x="168455" y="336911"/>
                </a:lnTo>
                <a:cubicBezTo>
                  <a:pt x="168455" y="382264"/>
                  <a:pt x="181413" y="423730"/>
                  <a:pt x="203442" y="460013"/>
                </a:cubicBezTo>
                <a:cubicBezTo>
                  <a:pt x="203442" y="461309"/>
                  <a:pt x="222879" y="488521"/>
                  <a:pt x="233246" y="498887"/>
                </a:cubicBezTo>
                <a:cubicBezTo>
                  <a:pt x="259162" y="528691"/>
                  <a:pt x="286374" y="553311"/>
                  <a:pt x="310995" y="577931"/>
                </a:cubicBezTo>
                <a:cubicBezTo>
                  <a:pt x="220288" y="567565"/>
                  <a:pt x="176230" y="537761"/>
                  <a:pt x="132173" y="492408"/>
                </a:cubicBezTo>
                <a:close/>
                <a:moveTo>
                  <a:pt x="907067" y="362827"/>
                </a:moveTo>
                <a:lnTo>
                  <a:pt x="907067" y="90707"/>
                </a:lnTo>
                <a:lnTo>
                  <a:pt x="738612" y="90707"/>
                </a:lnTo>
                <a:lnTo>
                  <a:pt x="738612" y="0"/>
                </a:lnTo>
                <a:lnTo>
                  <a:pt x="453534" y="0"/>
                </a:lnTo>
                <a:lnTo>
                  <a:pt x="168455" y="0"/>
                </a:lnTo>
                <a:lnTo>
                  <a:pt x="168455" y="90707"/>
                </a:lnTo>
                <a:lnTo>
                  <a:pt x="0" y="90707"/>
                </a:lnTo>
                <a:lnTo>
                  <a:pt x="0" y="361531"/>
                </a:lnTo>
                <a:cubicBezTo>
                  <a:pt x="0" y="374489"/>
                  <a:pt x="0" y="463900"/>
                  <a:pt x="73861" y="542945"/>
                </a:cubicBezTo>
                <a:cubicBezTo>
                  <a:pt x="145131" y="618102"/>
                  <a:pt x="231950" y="656976"/>
                  <a:pt x="383560" y="659568"/>
                </a:cubicBezTo>
                <a:cubicBezTo>
                  <a:pt x="395222" y="679005"/>
                  <a:pt x="401701" y="701033"/>
                  <a:pt x="401701" y="724358"/>
                </a:cubicBezTo>
                <a:lnTo>
                  <a:pt x="401701" y="892813"/>
                </a:lnTo>
                <a:lnTo>
                  <a:pt x="336911" y="892813"/>
                </a:lnTo>
                <a:cubicBezTo>
                  <a:pt x="308403" y="892813"/>
                  <a:pt x="285078" y="916138"/>
                  <a:pt x="285078" y="944646"/>
                </a:cubicBezTo>
                <a:lnTo>
                  <a:pt x="220288" y="944646"/>
                </a:lnTo>
                <a:cubicBezTo>
                  <a:pt x="191780" y="944646"/>
                  <a:pt x="168455" y="967970"/>
                  <a:pt x="168455" y="996478"/>
                </a:cubicBezTo>
                <a:lnTo>
                  <a:pt x="168455" y="1022394"/>
                </a:lnTo>
                <a:lnTo>
                  <a:pt x="738612" y="1022394"/>
                </a:lnTo>
                <a:lnTo>
                  <a:pt x="738612" y="996478"/>
                </a:lnTo>
                <a:cubicBezTo>
                  <a:pt x="738612" y="967970"/>
                  <a:pt x="715287" y="944646"/>
                  <a:pt x="686780" y="944646"/>
                </a:cubicBezTo>
                <a:lnTo>
                  <a:pt x="621989" y="944646"/>
                </a:lnTo>
                <a:cubicBezTo>
                  <a:pt x="621989" y="916138"/>
                  <a:pt x="598664" y="892813"/>
                  <a:pt x="570157" y="892813"/>
                </a:cubicBezTo>
                <a:lnTo>
                  <a:pt x="505366" y="892813"/>
                </a:lnTo>
                <a:lnTo>
                  <a:pt x="505366" y="725654"/>
                </a:lnTo>
                <a:cubicBezTo>
                  <a:pt x="505366" y="702329"/>
                  <a:pt x="511845" y="680301"/>
                  <a:pt x="523507" y="660863"/>
                </a:cubicBezTo>
                <a:cubicBezTo>
                  <a:pt x="675117" y="658272"/>
                  <a:pt x="761937" y="618102"/>
                  <a:pt x="833206" y="544240"/>
                </a:cubicBezTo>
                <a:cubicBezTo>
                  <a:pt x="907067" y="466492"/>
                  <a:pt x="907067" y="375785"/>
                  <a:pt x="907067" y="36282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89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57" name="Graphic 6" descr="Lightbulb">
            <a:extLst>
              <a:ext uri="{FF2B5EF4-FFF2-40B4-BE49-F238E27FC236}">
                <a16:creationId xmlns:a16="http://schemas.microsoft.com/office/drawing/2014/main" id="{D361D428-D24C-4884-9DF8-F4FA16EF7C3D}"/>
              </a:ext>
            </a:extLst>
          </p:cNvPr>
          <p:cNvGrpSpPr/>
          <p:nvPr/>
        </p:nvGrpSpPr>
        <p:grpSpPr>
          <a:xfrm>
            <a:off x="4718778" y="1944392"/>
            <a:ext cx="396373" cy="396373"/>
            <a:chOff x="6232673" y="1623567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2ED66D02-B4F5-4AF5-A8FE-FDE6E93DAE59}"/>
                </a:ext>
              </a:extLst>
            </p:cNvPr>
            <p:cNvSpPr/>
            <p:nvPr/>
          </p:nvSpPr>
          <p:spPr>
            <a:xfrm>
              <a:off x="6378602" y="1890410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C080064A-3855-46FE-8C6E-93A676EF092C}"/>
                </a:ext>
              </a:extLst>
            </p:cNvPr>
            <p:cNvSpPr/>
            <p:nvPr/>
          </p:nvSpPr>
          <p:spPr>
            <a:xfrm>
              <a:off x="6378602" y="1932104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412ECDC8-AEC4-4192-A26E-187AB1195C96}"/>
                </a:ext>
              </a:extLst>
            </p:cNvPr>
            <p:cNvSpPr/>
            <p:nvPr/>
          </p:nvSpPr>
          <p:spPr>
            <a:xfrm>
              <a:off x="6405704" y="1973798"/>
              <a:ext cx="54202" cy="25016"/>
            </a:xfrm>
            <a:custGeom>
              <a:avLst/>
              <a:gdLst>
                <a:gd name="connsiteX0" fmla="*/ 0 w 54202"/>
                <a:gd name="connsiteY0" fmla="*/ 0 h 25016"/>
                <a:gd name="connsiteX1" fmla="*/ 27101 w 54202"/>
                <a:gd name="connsiteY1" fmla="*/ 25017 h 25016"/>
                <a:gd name="connsiteX2" fmla="*/ 54203 w 54202"/>
                <a:gd name="connsiteY2" fmla="*/ 0 h 25016"/>
                <a:gd name="connsiteX3" fmla="*/ 0 w 54202"/>
                <a:gd name="connsiteY3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02" h="25016">
                  <a:moveTo>
                    <a:pt x="0" y="0"/>
                  </a:moveTo>
                  <a:cubicBezTo>
                    <a:pt x="1251" y="14176"/>
                    <a:pt x="12925" y="25017"/>
                    <a:pt x="27101" y="25017"/>
                  </a:cubicBezTo>
                  <a:cubicBezTo>
                    <a:pt x="41277" y="25017"/>
                    <a:pt x="52952" y="14176"/>
                    <a:pt x="54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0C2A567F-489A-4814-B6AE-BA72625C27A3}"/>
                </a:ext>
              </a:extLst>
            </p:cNvPr>
            <p:cNvSpPr/>
            <p:nvPr/>
          </p:nvSpPr>
          <p:spPr>
            <a:xfrm>
              <a:off x="6324400" y="1648583"/>
              <a:ext cx="216810" cy="225149"/>
            </a:xfrm>
            <a:custGeom>
              <a:avLst/>
              <a:gdLst>
                <a:gd name="connsiteX0" fmla="*/ 108405 w 216810"/>
                <a:gd name="connsiteY0" fmla="*/ 0 h 225149"/>
                <a:gd name="connsiteX1" fmla="*/ 108405 w 216810"/>
                <a:gd name="connsiteY1" fmla="*/ 0 h 225149"/>
                <a:gd name="connsiteX2" fmla="*/ 108405 w 216810"/>
                <a:gd name="connsiteY2" fmla="*/ 0 h 225149"/>
                <a:gd name="connsiteX3" fmla="*/ 0 w 216810"/>
                <a:gd name="connsiteY3" fmla="*/ 107154 h 225149"/>
                <a:gd name="connsiteX4" fmla="*/ 0 w 216810"/>
                <a:gd name="connsiteY4" fmla="*/ 110907 h 225149"/>
                <a:gd name="connsiteX5" fmla="*/ 7505 w 216810"/>
                <a:gd name="connsiteY5" fmla="*/ 148432 h 225149"/>
                <a:gd name="connsiteX6" fmla="*/ 26267 w 216810"/>
                <a:gd name="connsiteY6" fmla="*/ 179285 h 225149"/>
                <a:gd name="connsiteX7" fmla="*/ 51701 w 216810"/>
                <a:gd name="connsiteY7" fmla="*/ 220563 h 225149"/>
                <a:gd name="connsiteX8" fmla="*/ 59206 w 216810"/>
                <a:gd name="connsiteY8" fmla="*/ 225149 h 225149"/>
                <a:gd name="connsiteX9" fmla="*/ 157604 w 216810"/>
                <a:gd name="connsiteY9" fmla="*/ 225149 h 225149"/>
                <a:gd name="connsiteX10" fmla="*/ 165109 w 216810"/>
                <a:gd name="connsiteY10" fmla="*/ 220563 h 225149"/>
                <a:gd name="connsiteX11" fmla="*/ 190543 w 216810"/>
                <a:gd name="connsiteY11" fmla="*/ 179285 h 225149"/>
                <a:gd name="connsiteX12" fmla="*/ 209305 w 216810"/>
                <a:gd name="connsiteY12" fmla="*/ 148432 h 225149"/>
                <a:gd name="connsiteX13" fmla="*/ 216810 w 216810"/>
                <a:gd name="connsiteY13" fmla="*/ 110907 h 225149"/>
                <a:gd name="connsiteX14" fmla="*/ 216810 w 216810"/>
                <a:gd name="connsiteY14" fmla="*/ 107154 h 225149"/>
                <a:gd name="connsiteX15" fmla="*/ 108405 w 216810"/>
                <a:gd name="connsiteY15" fmla="*/ 0 h 225149"/>
                <a:gd name="connsiteX16" fmla="*/ 191794 w 216810"/>
                <a:gd name="connsiteY16" fmla="*/ 110490 h 225149"/>
                <a:gd name="connsiteX17" fmla="*/ 185956 w 216810"/>
                <a:gd name="connsiteY17" fmla="*/ 139676 h 225149"/>
                <a:gd name="connsiteX18" fmla="*/ 171780 w 216810"/>
                <a:gd name="connsiteY18" fmla="*/ 162608 h 225149"/>
                <a:gd name="connsiteX19" fmla="*/ 147598 w 216810"/>
                <a:gd name="connsiteY19" fmla="*/ 200133 h 225149"/>
                <a:gd name="connsiteX20" fmla="*/ 108405 w 216810"/>
                <a:gd name="connsiteY20" fmla="*/ 200133 h 225149"/>
                <a:gd name="connsiteX21" fmla="*/ 69629 w 216810"/>
                <a:gd name="connsiteY21" fmla="*/ 200133 h 225149"/>
                <a:gd name="connsiteX22" fmla="*/ 45447 w 216810"/>
                <a:gd name="connsiteY22" fmla="*/ 162608 h 225149"/>
                <a:gd name="connsiteX23" fmla="*/ 31271 w 216810"/>
                <a:gd name="connsiteY23" fmla="*/ 139676 h 225149"/>
                <a:gd name="connsiteX24" fmla="*/ 25434 w 216810"/>
                <a:gd name="connsiteY24" fmla="*/ 110490 h 225149"/>
                <a:gd name="connsiteX25" fmla="*/ 25434 w 216810"/>
                <a:gd name="connsiteY25" fmla="*/ 107154 h 225149"/>
                <a:gd name="connsiteX26" fmla="*/ 108822 w 216810"/>
                <a:gd name="connsiteY26" fmla="*/ 24600 h 225149"/>
                <a:gd name="connsiteX27" fmla="*/ 108822 w 216810"/>
                <a:gd name="connsiteY27" fmla="*/ 24600 h 225149"/>
                <a:gd name="connsiteX28" fmla="*/ 108822 w 216810"/>
                <a:gd name="connsiteY28" fmla="*/ 24600 h 225149"/>
                <a:gd name="connsiteX29" fmla="*/ 108822 w 216810"/>
                <a:gd name="connsiteY29" fmla="*/ 24600 h 225149"/>
                <a:gd name="connsiteX30" fmla="*/ 108822 w 216810"/>
                <a:gd name="connsiteY30" fmla="*/ 24600 h 225149"/>
                <a:gd name="connsiteX31" fmla="*/ 108822 w 216810"/>
                <a:gd name="connsiteY31" fmla="*/ 24600 h 225149"/>
                <a:gd name="connsiteX32" fmla="*/ 108822 w 216810"/>
                <a:gd name="connsiteY32" fmla="*/ 24600 h 225149"/>
                <a:gd name="connsiteX33" fmla="*/ 192211 w 216810"/>
                <a:gd name="connsiteY33" fmla="*/ 107154 h 225149"/>
                <a:gd name="connsiteX34" fmla="*/ 192211 w 216810"/>
                <a:gd name="connsiteY34" fmla="*/ 110490 h 22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810" h="225149">
                  <a:moveTo>
                    <a:pt x="108405" y="0"/>
                  </a:moveTo>
                  <a:cubicBezTo>
                    <a:pt x="108405" y="0"/>
                    <a:pt x="108405" y="0"/>
                    <a:pt x="108405" y="0"/>
                  </a:cubicBezTo>
                  <a:cubicBezTo>
                    <a:pt x="108405" y="0"/>
                    <a:pt x="108405" y="0"/>
                    <a:pt x="108405" y="0"/>
                  </a:cubicBezTo>
                  <a:cubicBezTo>
                    <a:pt x="49199" y="417"/>
                    <a:pt x="1251" y="47948"/>
                    <a:pt x="0" y="107154"/>
                  </a:cubicBezTo>
                  <a:lnTo>
                    <a:pt x="0" y="110907"/>
                  </a:lnTo>
                  <a:cubicBezTo>
                    <a:pt x="417" y="123832"/>
                    <a:pt x="2919" y="136340"/>
                    <a:pt x="7505" y="148432"/>
                  </a:cubicBezTo>
                  <a:cubicBezTo>
                    <a:pt x="12091" y="159689"/>
                    <a:pt x="18345" y="170113"/>
                    <a:pt x="26267" y="179285"/>
                  </a:cubicBezTo>
                  <a:cubicBezTo>
                    <a:pt x="36274" y="190126"/>
                    <a:pt x="47115" y="211390"/>
                    <a:pt x="51701" y="220563"/>
                  </a:cubicBezTo>
                  <a:cubicBezTo>
                    <a:pt x="52952" y="223481"/>
                    <a:pt x="55870" y="225149"/>
                    <a:pt x="59206" y="225149"/>
                  </a:cubicBezTo>
                  <a:lnTo>
                    <a:pt x="157604" y="225149"/>
                  </a:lnTo>
                  <a:cubicBezTo>
                    <a:pt x="160940" y="225149"/>
                    <a:pt x="163858" y="223481"/>
                    <a:pt x="165109" y="220563"/>
                  </a:cubicBezTo>
                  <a:cubicBezTo>
                    <a:pt x="169696" y="211390"/>
                    <a:pt x="180536" y="190126"/>
                    <a:pt x="190543" y="179285"/>
                  </a:cubicBezTo>
                  <a:cubicBezTo>
                    <a:pt x="198465" y="170113"/>
                    <a:pt x="205136" y="159689"/>
                    <a:pt x="209305" y="148432"/>
                  </a:cubicBezTo>
                  <a:cubicBezTo>
                    <a:pt x="213892" y="136340"/>
                    <a:pt x="216393" y="123832"/>
                    <a:pt x="216810" y="110907"/>
                  </a:cubicBezTo>
                  <a:lnTo>
                    <a:pt x="216810" y="107154"/>
                  </a:lnTo>
                  <a:cubicBezTo>
                    <a:pt x="215559" y="47948"/>
                    <a:pt x="167611" y="417"/>
                    <a:pt x="108405" y="0"/>
                  </a:cubicBezTo>
                  <a:close/>
                  <a:moveTo>
                    <a:pt x="191794" y="110490"/>
                  </a:moveTo>
                  <a:cubicBezTo>
                    <a:pt x="191377" y="120496"/>
                    <a:pt x="189292" y="130503"/>
                    <a:pt x="185956" y="139676"/>
                  </a:cubicBezTo>
                  <a:cubicBezTo>
                    <a:pt x="182621" y="148015"/>
                    <a:pt x="178035" y="155937"/>
                    <a:pt x="171780" y="162608"/>
                  </a:cubicBezTo>
                  <a:cubicBezTo>
                    <a:pt x="162191" y="174282"/>
                    <a:pt x="153852" y="186790"/>
                    <a:pt x="147598" y="200133"/>
                  </a:cubicBezTo>
                  <a:lnTo>
                    <a:pt x="108405" y="200133"/>
                  </a:lnTo>
                  <a:lnTo>
                    <a:pt x="69629" y="200133"/>
                  </a:lnTo>
                  <a:cubicBezTo>
                    <a:pt x="62958" y="186790"/>
                    <a:pt x="54619" y="174282"/>
                    <a:pt x="45447" y="162608"/>
                  </a:cubicBezTo>
                  <a:cubicBezTo>
                    <a:pt x="39610" y="155937"/>
                    <a:pt x="34606" y="148015"/>
                    <a:pt x="31271" y="139676"/>
                  </a:cubicBezTo>
                  <a:cubicBezTo>
                    <a:pt x="27518" y="130503"/>
                    <a:pt x="25850" y="120496"/>
                    <a:pt x="25434" y="110490"/>
                  </a:cubicBezTo>
                  <a:lnTo>
                    <a:pt x="25434" y="107154"/>
                  </a:lnTo>
                  <a:cubicBezTo>
                    <a:pt x="26267" y="61708"/>
                    <a:pt x="63375" y="25017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08822" y="24600"/>
                    <a:pt x="108822" y="24600"/>
                    <a:pt x="108822" y="24600"/>
                  </a:cubicBezTo>
                  <a:cubicBezTo>
                    <a:pt x="108822" y="24600"/>
                    <a:pt x="108822" y="24600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54269" y="25017"/>
                    <a:pt x="191377" y="61291"/>
                    <a:pt x="192211" y="107154"/>
                  </a:cubicBezTo>
                  <a:lnTo>
                    <a:pt x="192211" y="11049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58" name="Graphic 8" descr="Single gear">
            <a:extLst>
              <a:ext uri="{FF2B5EF4-FFF2-40B4-BE49-F238E27FC236}">
                <a16:creationId xmlns:a16="http://schemas.microsoft.com/office/drawing/2014/main" id="{5A3EA50B-848E-4CF8-BACE-CAB9625A3740}"/>
              </a:ext>
            </a:extLst>
          </p:cNvPr>
          <p:cNvSpPr/>
          <p:nvPr/>
        </p:nvSpPr>
        <p:spPr>
          <a:xfrm>
            <a:off x="2804669" y="4381581"/>
            <a:ext cx="281176" cy="280764"/>
          </a:xfrm>
          <a:custGeom>
            <a:avLst/>
            <a:gdLst>
              <a:gd name="connsiteX0" fmla="*/ 141761 w 283937"/>
              <a:gd name="connsiteY0" fmla="*/ 191794 h 283521"/>
              <a:gd name="connsiteX1" fmla="*/ 91727 w 283937"/>
              <a:gd name="connsiteY1" fmla="*/ 141761 h 283521"/>
              <a:gd name="connsiteX2" fmla="*/ 141761 w 283937"/>
              <a:gd name="connsiteY2" fmla="*/ 91727 h 283521"/>
              <a:gd name="connsiteX3" fmla="*/ 191794 w 283937"/>
              <a:gd name="connsiteY3" fmla="*/ 141761 h 283521"/>
              <a:gd name="connsiteX4" fmla="*/ 141761 w 283937"/>
              <a:gd name="connsiteY4" fmla="*/ 191794 h 283521"/>
              <a:gd name="connsiteX5" fmla="*/ 254335 w 283937"/>
              <a:gd name="connsiteY5" fmla="*/ 110490 h 283521"/>
              <a:gd name="connsiteX6" fmla="*/ 243495 w 283937"/>
              <a:gd name="connsiteY6" fmla="*/ 84639 h 283521"/>
              <a:gd name="connsiteX7" fmla="*/ 253918 w 283937"/>
              <a:gd name="connsiteY7" fmla="*/ 53369 h 283521"/>
              <a:gd name="connsiteX8" fmla="*/ 230152 w 283937"/>
              <a:gd name="connsiteY8" fmla="*/ 29603 h 283521"/>
              <a:gd name="connsiteX9" fmla="*/ 198882 w 283937"/>
              <a:gd name="connsiteY9" fmla="*/ 40027 h 283521"/>
              <a:gd name="connsiteX10" fmla="*/ 172614 w 283937"/>
              <a:gd name="connsiteY10" fmla="*/ 29186 h 283521"/>
              <a:gd name="connsiteX11" fmla="*/ 158438 w 283937"/>
              <a:gd name="connsiteY11" fmla="*/ 0 h 283521"/>
              <a:gd name="connsiteX12" fmla="*/ 125083 w 283937"/>
              <a:gd name="connsiteY12" fmla="*/ 0 h 283521"/>
              <a:gd name="connsiteX13" fmla="*/ 110490 w 283937"/>
              <a:gd name="connsiteY13" fmla="*/ 29186 h 283521"/>
              <a:gd name="connsiteX14" fmla="*/ 84639 w 283937"/>
              <a:gd name="connsiteY14" fmla="*/ 40027 h 283521"/>
              <a:gd name="connsiteX15" fmla="*/ 53369 w 283937"/>
              <a:gd name="connsiteY15" fmla="*/ 29603 h 283521"/>
              <a:gd name="connsiteX16" fmla="*/ 29603 w 283937"/>
              <a:gd name="connsiteY16" fmla="*/ 53369 h 283521"/>
              <a:gd name="connsiteX17" fmla="*/ 40027 w 283937"/>
              <a:gd name="connsiteY17" fmla="*/ 84639 h 283521"/>
              <a:gd name="connsiteX18" fmla="*/ 29186 w 283937"/>
              <a:gd name="connsiteY18" fmla="*/ 110907 h 283521"/>
              <a:gd name="connsiteX19" fmla="*/ 0 w 283937"/>
              <a:gd name="connsiteY19" fmla="*/ 125083 h 283521"/>
              <a:gd name="connsiteX20" fmla="*/ 0 w 283937"/>
              <a:gd name="connsiteY20" fmla="*/ 158438 h 283521"/>
              <a:gd name="connsiteX21" fmla="*/ 29186 w 283937"/>
              <a:gd name="connsiteY21" fmla="*/ 173031 h 283521"/>
              <a:gd name="connsiteX22" fmla="*/ 40027 w 283937"/>
              <a:gd name="connsiteY22" fmla="*/ 198882 h 283521"/>
              <a:gd name="connsiteX23" fmla="*/ 29603 w 283937"/>
              <a:gd name="connsiteY23" fmla="*/ 230152 h 283521"/>
              <a:gd name="connsiteX24" fmla="*/ 53369 w 283937"/>
              <a:gd name="connsiteY24" fmla="*/ 253918 h 283521"/>
              <a:gd name="connsiteX25" fmla="*/ 84639 w 283937"/>
              <a:gd name="connsiteY25" fmla="*/ 243495 h 283521"/>
              <a:gd name="connsiteX26" fmla="*/ 110907 w 283937"/>
              <a:gd name="connsiteY26" fmla="*/ 254335 h 283521"/>
              <a:gd name="connsiteX27" fmla="*/ 125500 w 283937"/>
              <a:gd name="connsiteY27" fmla="*/ 283521 h 283521"/>
              <a:gd name="connsiteX28" fmla="*/ 158855 w 283937"/>
              <a:gd name="connsiteY28" fmla="*/ 283521 h 283521"/>
              <a:gd name="connsiteX29" fmla="*/ 173448 w 283937"/>
              <a:gd name="connsiteY29" fmla="*/ 254335 h 283521"/>
              <a:gd name="connsiteX30" fmla="*/ 199299 w 283937"/>
              <a:gd name="connsiteY30" fmla="*/ 243495 h 283521"/>
              <a:gd name="connsiteX31" fmla="*/ 230569 w 283937"/>
              <a:gd name="connsiteY31" fmla="*/ 253918 h 283521"/>
              <a:gd name="connsiteX32" fmla="*/ 254335 w 283937"/>
              <a:gd name="connsiteY32" fmla="*/ 230152 h 283521"/>
              <a:gd name="connsiteX33" fmla="*/ 243911 w 283937"/>
              <a:gd name="connsiteY33" fmla="*/ 198882 h 283521"/>
              <a:gd name="connsiteX34" fmla="*/ 254752 w 283937"/>
              <a:gd name="connsiteY34" fmla="*/ 172614 h 283521"/>
              <a:gd name="connsiteX35" fmla="*/ 283938 w 283937"/>
              <a:gd name="connsiteY35" fmla="*/ 158021 h 283521"/>
              <a:gd name="connsiteX36" fmla="*/ 283938 w 283937"/>
              <a:gd name="connsiteY36" fmla="*/ 124666 h 283521"/>
              <a:gd name="connsiteX37" fmla="*/ 254335 w 283937"/>
              <a:gd name="connsiteY37" fmla="*/ 110490 h 283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83937" h="283521">
                <a:moveTo>
                  <a:pt x="141761" y="191794"/>
                </a:moveTo>
                <a:cubicBezTo>
                  <a:pt x="114242" y="191794"/>
                  <a:pt x="91727" y="169279"/>
                  <a:pt x="91727" y="141761"/>
                </a:cubicBezTo>
                <a:cubicBezTo>
                  <a:pt x="91727" y="114242"/>
                  <a:pt x="114242" y="91727"/>
                  <a:pt x="141761" y="91727"/>
                </a:cubicBezTo>
                <a:cubicBezTo>
                  <a:pt x="169279" y="91727"/>
                  <a:pt x="191794" y="114242"/>
                  <a:pt x="191794" y="141761"/>
                </a:cubicBezTo>
                <a:cubicBezTo>
                  <a:pt x="191794" y="169279"/>
                  <a:pt x="169279" y="191794"/>
                  <a:pt x="141761" y="191794"/>
                </a:cubicBezTo>
                <a:close/>
                <a:moveTo>
                  <a:pt x="254335" y="110490"/>
                </a:moveTo>
                <a:cubicBezTo>
                  <a:pt x="251833" y="101317"/>
                  <a:pt x="248081" y="92561"/>
                  <a:pt x="243495" y="84639"/>
                </a:cubicBezTo>
                <a:lnTo>
                  <a:pt x="253918" y="53369"/>
                </a:lnTo>
                <a:lnTo>
                  <a:pt x="230152" y="29603"/>
                </a:lnTo>
                <a:lnTo>
                  <a:pt x="198882" y="40027"/>
                </a:lnTo>
                <a:cubicBezTo>
                  <a:pt x="190543" y="35440"/>
                  <a:pt x="181787" y="31688"/>
                  <a:pt x="172614" y="29186"/>
                </a:cubicBezTo>
                <a:lnTo>
                  <a:pt x="158438" y="0"/>
                </a:lnTo>
                <a:lnTo>
                  <a:pt x="125083" y="0"/>
                </a:lnTo>
                <a:lnTo>
                  <a:pt x="110490" y="29186"/>
                </a:lnTo>
                <a:cubicBezTo>
                  <a:pt x="101317" y="31688"/>
                  <a:pt x="92561" y="35440"/>
                  <a:pt x="84639" y="40027"/>
                </a:cubicBezTo>
                <a:lnTo>
                  <a:pt x="53369" y="29603"/>
                </a:lnTo>
                <a:lnTo>
                  <a:pt x="29603" y="53369"/>
                </a:lnTo>
                <a:lnTo>
                  <a:pt x="40027" y="84639"/>
                </a:lnTo>
                <a:cubicBezTo>
                  <a:pt x="35440" y="92978"/>
                  <a:pt x="31688" y="101734"/>
                  <a:pt x="29186" y="110907"/>
                </a:cubicBezTo>
                <a:lnTo>
                  <a:pt x="0" y="125083"/>
                </a:lnTo>
                <a:lnTo>
                  <a:pt x="0" y="158438"/>
                </a:lnTo>
                <a:lnTo>
                  <a:pt x="29186" y="173031"/>
                </a:lnTo>
                <a:cubicBezTo>
                  <a:pt x="31688" y="182204"/>
                  <a:pt x="35440" y="190960"/>
                  <a:pt x="40027" y="198882"/>
                </a:cubicBezTo>
                <a:lnTo>
                  <a:pt x="29603" y="230152"/>
                </a:lnTo>
                <a:lnTo>
                  <a:pt x="53369" y="253918"/>
                </a:lnTo>
                <a:lnTo>
                  <a:pt x="84639" y="243495"/>
                </a:lnTo>
                <a:cubicBezTo>
                  <a:pt x="92978" y="248081"/>
                  <a:pt x="101734" y="251833"/>
                  <a:pt x="110907" y="254335"/>
                </a:cubicBezTo>
                <a:lnTo>
                  <a:pt x="125500" y="283521"/>
                </a:lnTo>
                <a:lnTo>
                  <a:pt x="158855" y="283521"/>
                </a:lnTo>
                <a:lnTo>
                  <a:pt x="173448" y="254335"/>
                </a:lnTo>
                <a:cubicBezTo>
                  <a:pt x="182621" y="251833"/>
                  <a:pt x="191377" y="248081"/>
                  <a:pt x="199299" y="243495"/>
                </a:cubicBezTo>
                <a:lnTo>
                  <a:pt x="230569" y="253918"/>
                </a:lnTo>
                <a:lnTo>
                  <a:pt x="254335" y="230152"/>
                </a:lnTo>
                <a:lnTo>
                  <a:pt x="243911" y="198882"/>
                </a:lnTo>
                <a:cubicBezTo>
                  <a:pt x="248498" y="190543"/>
                  <a:pt x="252250" y="181787"/>
                  <a:pt x="254752" y="172614"/>
                </a:cubicBezTo>
                <a:lnTo>
                  <a:pt x="283938" y="158021"/>
                </a:lnTo>
                <a:lnTo>
                  <a:pt x="283938" y="124666"/>
                </a:lnTo>
                <a:lnTo>
                  <a:pt x="254335" y="110490"/>
                </a:lnTo>
                <a:close/>
              </a:path>
            </a:pathLst>
          </a:custGeom>
          <a:solidFill>
            <a:schemeClr val="bg1"/>
          </a:solidFill>
          <a:ln w="4167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59" name="Graphic 7" descr="Stopwatch">
            <a:extLst>
              <a:ext uri="{FF2B5EF4-FFF2-40B4-BE49-F238E27FC236}">
                <a16:creationId xmlns:a16="http://schemas.microsoft.com/office/drawing/2014/main" id="{2AFD1796-83A2-46F5-8427-66BF34F50000}"/>
              </a:ext>
            </a:extLst>
          </p:cNvPr>
          <p:cNvGrpSpPr/>
          <p:nvPr/>
        </p:nvGrpSpPr>
        <p:grpSpPr>
          <a:xfrm>
            <a:off x="5807786" y="4805987"/>
            <a:ext cx="396373" cy="396373"/>
            <a:chOff x="7332375" y="4513261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F9A330AB-CD00-4ECF-B6BB-D2B30CD8151D}"/>
                </a:ext>
              </a:extLst>
            </p:cNvPr>
            <p:cNvSpPr/>
            <p:nvPr/>
          </p:nvSpPr>
          <p:spPr>
            <a:xfrm>
              <a:off x="7524168" y="4642513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3A6E9356-3445-4892-8706-09A7707D1782}"/>
                </a:ext>
              </a:extLst>
            </p:cNvPr>
            <p:cNvSpPr/>
            <p:nvPr/>
          </p:nvSpPr>
          <p:spPr>
            <a:xfrm>
              <a:off x="7524168" y="4809290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38D91FB7-688C-466F-955C-28169D042A7F}"/>
                </a:ext>
              </a:extLst>
            </p:cNvPr>
            <p:cNvSpPr/>
            <p:nvPr/>
          </p:nvSpPr>
          <p:spPr>
            <a:xfrm>
              <a:off x="7607557" y="4721732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DE3AAC71-DD09-4DB0-A6A1-A058A5D3AF9A}"/>
                </a:ext>
              </a:extLst>
            </p:cNvPr>
            <p:cNvSpPr/>
            <p:nvPr/>
          </p:nvSpPr>
          <p:spPr>
            <a:xfrm>
              <a:off x="7440780" y="4721732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1B559834-02F1-4853-892F-7F4554B297E9}"/>
                </a:ext>
              </a:extLst>
            </p:cNvPr>
            <p:cNvSpPr/>
            <p:nvPr/>
          </p:nvSpPr>
          <p:spPr>
            <a:xfrm>
              <a:off x="7524168" y="4671699"/>
              <a:ext cx="55453" cy="105486"/>
            </a:xfrm>
            <a:custGeom>
              <a:avLst/>
              <a:gdLst>
                <a:gd name="connsiteX0" fmla="*/ 16678 w 55453"/>
                <a:gd name="connsiteY0" fmla="*/ 0 h 105486"/>
                <a:gd name="connsiteX1" fmla="*/ 0 w 55453"/>
                <a:gd name="connsiteY1" fmla="*/ 0 h 105486"/>
                <a:gd name="connsiteX2" fmla="*/ 0 w 55453"/>
                <a:gd name="connsiteY2" fmla="*/ 58372 h 105486"/>
                <a:gd name="connsiteX3" fmla="*/ 2502 w 55453"/>
                <a:gd name="connsiteY3" fmla="*/ 64209 h 105486"/>
                <a:gd name="connsiteX4" fmla="*/ 43779 w 55453"/>
                <a:gd name="connsiteY4" fmla="*/ 105487 h 105486"/>
                <a:gd name="connsiteX5" fmla="*/ 55453 w 55453"/>
                <a:gd name="connsiteY5" fmla="*/ 93812 h 105486"/>
                <a:gd name="connsiteX6" fmla="*/ 16678 w 55453"/>
                <a:gd name="connsiteY6" fmla="*/ 55036 h 105486"/>
                <a:gd name="connsiteX7" fmla="*/ 16678 w 55453"/>
                <a:gd name="connsiteY7" fmla="*/ 0 h 10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53" h="105486">
                  <a:moveTo>
                    <a:pt x="16678" y="0"/>
                  </a:moveTo>
                  <a:lnTo>
                    <a:pt x="0" y="0"/>
                  </a:lnTo>
                  <a:lnTo>
                    <a:pt x="0" y="58372"/>
                  </a:lnTo>
                  <a:cubicBezTo>
                    <a:pt x="0" y="60457"/>
                    <a:pt x="834" y="62541"/>
                    <a:pt x="2502" y="64209"/>
                  </a:cubicBezTo>
                  <a:lnTo>
                    <a:pt x="43779" y="105487"/>
                  </a:lnTo>
                  <a:lnTo>
                    <a:pt x="55453" y="93812"/>
                  </a:lnTo>
                  <a:lnTo>
                    <a:pt x="16678" y="55036"/>
                  </a:lnTo>
                  <a:lnTo>
                    <a:pt x="16678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A614C7E7-81F3-4CB0-9DD8-836097AC71D2}"/>
                </a:ext>
              </a:extLst>
            </p:cNvPr>
            <p:cNvSpPr/>
            <p:nvPr/>
          </p:nvSpPr>
          <p:spPr>
            <a:xfrm>
              <a:off x="7390874" y="4550785"/>
              <a:ext cx="283769" cy="324987"/>
            </a:xfrm>
            <a:custGeom>
              <a:avLst/>
              <a:gdLst>
                <a:gd name="connsiteX0" fmla="*/ 141633 w 283769"/>
                <a:gd name="connsiteY0" fmla="*/ 300199 h 324987"/>
                <a:gd name="connsiteX1" fmla="*/ 24889 w 283769"/>
                <a:gd name="connsiteY1" fmla="*/ 183455 h 324987"/>
                <a:gd name="connsiteX2" fmla="*/ 141633 w 283769"/>
                <a:gd name="connsiteY2" fmla="*/ 66711 h 324987"/>
                <a:gd name="connsiteX3" fmla="*/ 258377 w 283769"/>
                <a:gd name="connsiteY3" fmla="*/ 183455 h 324987"/>
                <a:gd name="connsiteX4" fmla="*/ 141633 w 283769"/>
                <a:gd name="connsiteY4" fmla="*/ 300199 h 324987"/>
                <a:gd name="connsiteX5" fmla="*/ 141633 w 283769"/>
                <a:gd name="connsiteY5" fmla="*/ 300199 h 324987"/>
                <a:gd name="connsiteX6" fmla="*/ 240448 w 283769"/>
                <a:gd name="connsiteY6" fmla="*/ 81721 h 324987"/>
                <a:gd name="connsiteX7" fmla="*/ 252957 w 283769"/>
                <a:gd name="connsiteY7" fmla="*/ 69212 h 324987"/>
                <a:gd name="connsiteX8" fmla="*/ 252540 w 283769"/>
                <a:gd name="connsiteY8" fmla="*/ 51701 h 324987"/>
                <a:gd name="connsiteX9" fmla="*/ 235028 w 283769"/>
                <a:gd name="connsiteY9" fmla="*/ 51284 h 324987"/>
                <a:gd name="connsiteX10" fmla="*/ 220852 w 283769"/>
                <a:gd name="connsiteY10" fmla="*/ 65877 h 324987"/>
                <a:gd name="connsiteX11" fmla="*/ 154141 w 283769"/>
                <a:gd name="connsiteY11" fmla="*/ 42528 h 324987"/>
                <a:gd name="connsiteX12" fmla="*/ 154141 w 283769"/>
                <a:gd name="connsiteY12" fmla="*/ 25017 h 324987"/>
                <a:gd name="connsiteX13" fmla="*/ 191666 w 283769"/>
                <a:gd name="connsiteY13" fmla="*/ 25017 h 324987"/>
                <a:gd name="connsiteX14" fmla="*/ 191666 w 283769"/>
                <a:gd name="connsiteY14" fmla="*/ 0 h 324987"/>
                <a:gd name="connsiteX15" fmla="*/ 91600 w 283769"/>
                <a:gd name="connsiteY15" fmla="*/ 0 h 324987"/>
                <a:gd name="connsiteX16" fmla="*/ 91600 w 283769"/>
                <a:gd name="connsiteY16" fmla="*/ 25017 h 324987"/>
                <a:gd name="connsiteX17" fmla="*/ 129125 w 283769"/>
                <a:gd name="connsiteY17" fmla="*/ 25017 h 324987"/>
                <a:gd name="connsiteX18" fmla="*/ 129125 w 283769"/>
                <a:gd name="connsiteY18" fmla="*/ 42111 h 324987"/>
                <a:gd name="connsiteX19" fmla="*/ 1123 w 283769"/>
                <a:gd name="connsiteY19" fmla="*/ 165526 h 324987"/>
                <a:gd name="connsiteX20" fmla="*/ 94519 w 283769"/>
                <a:gd name="connsiteY20" fmla="*/ 316876 h 324987"/>
                <a:gd name="connsiteX21" fmla="*/ 262546 w 283769"/>
                <a:gd name="connsiteY21" fmla="*/ 258088 h 324987"/>
                <a:gd name="connsiteX22" fmla="*/ 240448 w 283769"/>
                <a:gd name="connsiteY22" fmla="*/ 81721 h 324987"/>
                <a:gd name="connsiteX23" fmla="*/ 240448 w 283769"/>
                <a:gd name="connsiteY23" fmla="*/ 81721 h 32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769" h="324987">
                  <a:moveTo>
                    <a:pt x="141633" y="300199"/>
                  </a:moveTo>
                  <a:cubicBezTo>
                    <a:pt x="77007" y="300199"/>
                    <a:pt x="24889" y="248081"/>
                    <a:pt x="24889" y="183455"/>
                  </a:cubicBezTo>
                  <a:cubicBezTo>
                    <a:pt x="24889" y="118829"/>
                    <a:pt x="77007" y="66711"/>
                    <a:pt x="141633" y="66711"/>
                  </a:cubicBezTo>
                  <a:cubicBezTo>
                    <a:pt x="206259" y="66711"/>
                    <a:pt x="258377" y="118829"/>
                    <a:pt x="258377" y="183455"/>
                  </a:cubicBezTo>
                  <a:cubicBezTo>
                    <a:pt x="258377" y="248081"/>
                    <a:pt x="206259" y="300199"/>
                    <a:pt x="141633" y="300199"/>
                  </a:cubicBezTo>
                  <a:lnTo>
                    <a:pt x="141633" y="300199"/>
                  </a:lnTo>
                  <a:close/>
                  <a:moveTo>
                    <a:pt x="240448" y="81721"/>
                  </a:moveTo>
                  <a:lnTo>
                    <a:pt x="252957" y="69212"/>
                  </a:lnTo>
                  <a:cubicBezTo>
                    <a:pt x="257543" y="64209"/>
                    <a:pt x="257543" y="56704"/>
                    <a:pt x="252540" y="51701"/>
                  </a:cubicBezTo>
                  <a:cubicBezTo>
                    <a:pt x="247953" y="47115"/>
                    <a:pt x="240032" y="46698"/>
                    <a:pt x="235028" y="51284"/>
                  </a:cubicBezTo>
                  <a:lnTo>
                    <a:pt x="220852" y="65877"/>
                  </a:lnTo>
                  <a:cubicBezTo>
                    <a:pt x="200839" y="52535"/>
                    <a:pt x="177907" y="44196"/>
                    <a:pt x="154141" y="42528"/>
                  </a:cubicBezTo>
                  <a:lnTo>
                    <a:pt x="154141" y="25017"/>
                  </a:lnTo>
                  <a:lnTo>
                    <a:pt x="191666" y="25017"/>
                  </a:lnTo>
                  <a:lnTo>
                    <a:pt x="191666" y="0"/>
                  </a:lnTo>
                  <a:lnTo>
                    <a:pt x="91600" y="0"/>
                  </a:lnTo>
                  <a:lnTo>
                    <a:pt x="91600" y="25017"/>
                  </a:lnTo>
                  <a:lnTo>
                    <a:pt x="129125" y="25017"/>
                  </a:lnTo>
                  <a:lnTo>
                    <a:pt x="129125" y="42111"/>
                  </a:lnTo>
                  <a:cubicBezTo>
                    <a:pt x="62831" y="47948"/>
                    <a:pt x="9462" y="99232"/>
                    <a:pt x="1123" y="165526"/>
                  </a:cubicBezTo>
                  <a:cubicBezTo>
                    <a:pt x="-7215" y="231820"/>
                    <a:pt x="31560" y="294778"/>
                    <a:pt x="94519" y="316876"/>
                  </a:cubicBezTo>
                  <a:cubicBezTo>
                    <a:pt x="157477" y="338974"/>
                    <a:pt x="227106" y="314792"/>
                    <a:pt x="262546" y="258088"/>
                  </a:cubicBezTo>
                  <a:cubicBezTo>
                    <a:pt x="297987" y="201383"/>
                    <a:pt x="287980" y="128001"/>
                    <a:pt x="240448" y="81721"/>
                  </a:cubicBezTo>
                  <a:lnTo>
                    <a:pt x="240448" y="81721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834714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Horn Cycle with 3 Parts – Slide Template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FD24A99-6C01-4AB0-BADE-F969B54D2DD8}"/>
              </a:ext>
            </a:extLst>
          </p:cNvPr>
          <p:cNvGrpSpPr/>
          <p:nvPr/>
        </p:nvGrpSpPr>
        <p:grpSpPr>
          <a:xfrm>
            <a:off x="6691483" y="4621698"/>
            <a:ext cx="2194560" cy="1237866"/>
            <a:chOff x="6691483" y="4621698"/>
            <a:chExt cx="2194560" cy="1237866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7E1AA1E-0C56-49B3-8608-824D9FC52B37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5752BCB-A47C-4E58-809C-2DC22AD4D3B9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C75ECB6-1AEC-4F8B-B2CD-097397AF6758}"/>
              </a:ext>
            </a:extLst>
          </p:cNvPr>
          <p:cNvGrpSpPr/>
          <p:nvPr/>
        </p:nvGrpSpPr>
        <p:grpSpPr>
          <a:xfrm>
            <a:off x="249702" y="3043476"/>
            <a:ext cx="2194560" cy="1237869"/>
            <a:chOff x="249702" y="2966531"/>
            <a:chExt cx="2194560" cy="1237869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8CBD9AC-43B3-4F6A-BBCD-8144AFCB9A23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2C2D9F1-435C-4726-AE42-C95C68FBC30E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BFB7E64-D532-4602-8FB4-3B3B6061C130}"/>
              </a:ext>
            </a:extLst>
          </p:cNvPr>
          <p:cNvGrpSpPr/>
          <p:nvPr/>
        </p:nvGrpSpPr>
        <p:grpSpPr>
          <a:xfrm>
            <a:off x="6697329" y="1465257"/>
            <a:ext cx="2194560" cy="1237868"/>
            <a:chOff x="6697329" y="1465257"/>
            <a:chExt cx="2194560" cy="1237868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12FB4BC-69AE-452E-8F78-4D33725214A4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D5BD852-58F0-458C-84A4-681529263782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31B2FA31-4BDA-43F2-982C-93E67B64196F}"/>
              </a:ext>
            </a:extLst>
          </p:cNvPr>
          <p:cNvGrpSpPr/>
          <p:nvPr/>
        </p:nvGrpSpPr>
        <p:grpSpPr>
          <a:xfrm>
            <a:off x="2676411" y="1786953"/>
            <a:ext cx="3814045" cy="3890631"/>
            <a:chOff x="2133599" y="9016999"/>
            <a:chExt cx="4806950" cy="4903472"/>
          </a:xfrm>
        </p:grpSpPr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DEFF5748-6D30-4DE1-9DC9-2CFAC3548381}"/>
                </a:ext>
              </a:extLst>
            </p:cNvPr>
            <p:cNvSpPr/>
            <p:nvPr/>
          </p:nvSpPr>
          <p:spPr>
            <a:xfrm>
              <a:off x="4483099" y="9016999"/>
              <a:ext cx="2457450" cy="377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890" y="2880"/>
                  </a:moveTo>
                  <a:cubicBezTo>
                    <a:pt x="8406" y="2429"/>
                    <a:pt x="7178" y="1709"/>
                    <a:pt x="6195" y="851"/>
                  </a:cubicBezTo>
                  <a:cubicBezTo>
                    <a:pt x="5570" y="313"/>
                    <a:pt x="4867" y="0"/>
                    <a:pt x="4119" y="0"/>
                  </a:cubicBezTo>
                  <a:cubicBezTo>
                    <a:pt x="3572" y="29"/>
                    <a:pt x="3092" y="211"/>
                    <a:pt x="2724" y="451"/>
                  </a:cubicBezTo>
                  <a:cubicBezTo>
                    <a:pt x="2344" y="691"/>
                    <a:pt x="2054" y="982"/>
                    <a:pt x="1797" y="1287"/>
                  </a:cubicBezTo>
                  <a:cubicBezTo>
                    <a:pt x="1708" y="1396"/>
                    <a:pt x="1619" y="1513"/>
                    <a:pt x="1540" y="1629"/>
                  </a:cubicBezTo>
                  <a:cubicBezTo>
                    <a:pt x="1395" y="1833"/>
                    <a:pt x="1273" y="2036"/>
                    <a:pt x="1161" y="2240"/>
                  </a:cubicBezTo>
                  <a:cubicBezTo>
                    <a:pt x="982" y="2567"/>
                    <a:pt x="826" y="2902"/>
                    <a:pt x="703" y="3236"/>
                  </a:cubicBezTo>
                  <a:cubicBezTo>
                    <a:pt x="458" y="3913"/>
                    <a:pt x="268" y="4604"/>
                    <a:pt x="167" y="5295"/>
                  </a:cubicBezTo>
                  <a:cubicBezTo>
                    <a:pt x="56" y="5985"/>
                    <a:pt x="0" y="6684"/>
                    <a:pt x="0" y="7382"/>
                  </a:cubicBezTo>
                  <a:cubicBezTo>
                    <a:pt x="0" y="7935"/>
                    <a:pt x="33" y="8487"/>
                    <a:pt x="100" y="9033"/>
                  </a:cubicBezTo>
                  <a:cubicBezTo>
                    <a:pt x="480" y="9004"/>
                    <a:pt x="860" y="8982"/>
                    <a:pt x="1261" y="8982"/>
                  </a:cubicBezTo>
                  <a:cubicBezTo>
                    <a:pt x="3952" y="8982"/>
                    <a:pt x="6374" y="9753"/>
                    <a:pt x="8026" y="10967"/>
                  </a:cubicBezTo>
                  <a:cubicBezTo>
                    <a:pt x="9433" y="12007"/>
                    <a:pt x="10292" y="13367"/>
                    <a:pt x="10292" y="14858"/>
                  </a:cubicBezTo>
                  <a:cubicBezTo>
                    <a:pt x="10292" y="15433"/>
                    <a:pt x="10169" y="15978"/>
                    <a:pt x="9935" y="16502"/>
                  </a:cubicBezTo>
                  <a:cubicBezTo>
                    <a:pt x="11018" y="16873"/>
                    <a:pt x="12067" y="17295"/>
                    <a:pt x="13060" y="17760"/>
                  </a:cubicBezTo>
                  <a:cubicBezTo>
                    <a:pt x="14824" y="18604"/>
                    <a:pt x="16476" y="19564"/>
                    <a:pt x="17827" y="20705"/>
                  </a:cubicBezTo>
                  <a:cubicBezTo>
                    <a:pt x="18162" y="20989"/>
                    <a:pt x="18486" y="21287"/>
                    <a:pt x="18776" y="21600"/>
                  </a:cubicBezTo>
                  <a:cubicBezTo>
                    <a:pt x="20573" y="19622"/>
                    <a:pt x="21600" y="17324"/>
                    <a:pt x="21600" y="14858"/>
                  </a:cubicBezTo>
                  <a:cubicBezTo>
                    <a:pt x="21578" y="9571"/>
                    <a:pt x="16800" y="4996"/>
                    <a:pt x="9890" y="288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685800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250" b="1" dirty="0"/>
                <a:t>01</a:t>
              </a:r>
              <a:endParaRPr sz="2250" b="1" dirty="0"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3C9104DE-E4B8-48E1-B3FF-C7120088710F}"/>
                </a:ext>
              </a:extLst>
            </p:cNvPr>
            <p:cNvSpPr/>
            <p:nvPr/>
          </p:nvSpPr>
          <p:spPr>
            <a:xfrm>
              <a:off x="2641600" y="11963400"/>
              <a:ext cx="4078647" cy="1957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600" extrusionOk="0">
                  <a:moveTo>
                    <a:pt x="21546" y="12952"/>
                  </a:moveTo>
                  <a:cubicBezTo>
                    <a:pt x="21499" y="12293"/>
                    <a:pt x="21385" y="11662"/>
                    <a:pt x="21244" y="11073"/>
                  </a:cubicBezTo>
                  <a:cubicBezTo>
                    <a:pt x="21123" y="10555"/>
                    <a:pt x="20989" y="10064"/>
                    <a:pt x="20834" y="9588"/>
                  </a:cubicBezTo>
                  <a:cubicBezTo>
                    <a:pt x="20807" y="9503"/>
                    <a:pt x="20781" y="9433"/>
                    <a:pt x="20760" y="9349"/>
                  </a:cubicBezTo>
                  <a:cubicBezTo>
                    <a:pt x="20579" y="8803"/>
                    <a:pt x="20384" y="8270"/>
                    <a:pt x="20176" y="7751"/>
                  </a:cubicBezTo>
                  <a:cubicBezTo>
                    <a:pt x="19760" y="6728"/>
                    <a:pt x="19310" y="5775"/>
                    <a:pt x="18826" y="4878"/>
                  </a:cubicBezTo>
                  <a:cubicBezTo>
                    <a:pt x="18349" y="3981"/>
                    <a:pt x="17846" y="3140"/>
                    <a:pt x="17322" y="2355"/>
                  </a:cubicBezTo>
                  <a:cubicBezTo>
                    <a:pt x="16757" y="1500"/>
                    <a:pt x="16166" y="715"/>
                    <a:pt x="15562" y="0"/>
                  </a:cubicBezTo>
                  <a:cubicBezTo>
                    <a:pt x="15562" y="0"/>
                    <a:pt x="15562" y="0"/>
                    <a:pt x="15562" y="0"/>
                  </a:cubicBezTo>
                  <a:cubicBezTo>
                    <a:pt x="14971" y="3322"/>
                    <a:pt x="13654" y="5915"/>
                    <a:pt x="12016" y="6938"/>
                  </a:cubicBezTo>
                  <a:cubicBezTo>
                    <a:pt x="11525" y="7247"/>
                    <a:pt x="11008" y="7401"/>
                    <a:pt x="10471" y="7401"/>
                  </a:cubicBezTo>
                  <a:cubicBezTo>
                    <a:pt x="9007" y="7401"/>
                    <a:pt x="7677" y="6181"/>
                    <a:pt x="6696" y="4219"/>
                  </a:cubicBezTo>
                  <a:cubicBezTo>
                    <a:pt x="6092" y="5074"/>
                    <a:pt x="5454" y="5831"/>
                    <a:pt x="4796" y="6504"/>
                  </a:cubicBezTo>
                  <a:cubicBezTo>
                    <a:pt x="3607" y="7695"/>
                    <a:pt x="2351" y="8620"/>
                    <a:pt x="1041" y="9083"/>
                  </a:cubicBezTo>
                  <a:cubicBezTo>
                    <a:pt x="699" y="9195"/>
                    <a:pt x="349" y="9279"/>
                    <a:pt x="0" y="9307"/>
                  </a:cubicBezTo>
                  <a:cubicBezTo>
                    <a:pt x="2149" y="16680"/>
                    <a:pt x="6031" y="21600"/>
                    <a:pt x="10464" y="21600"/>
                  </a:cubicBezTo>
                  <a:cubicBezTo>
                    <a:pt x="12775" y="21600"/>
                    <a:pt x="14937" y="20254"/>
                    <a:pt x="16784" y="17942"/>
                  </a:cubicBezTo>
                  <a:cubicBezTo>
                    <a:pt x="17738" y="16736"/>
                    <a:pt x="18819" y="16021"/>
                    <a:pt x="19934" y="16049"/>
                  </a:cubicBezTo>
                  <a:cubicBezTo>
                    <a:pt x="20606" y="16063"/>
                    <a:pt x="21123" y="15699"/>
                    <a:pt x="21405" y="14886"/>
                  </a:cubicBezTo>
                  <a:cubicBezTo>
                    <a:pt x="21405" y="14886"/>
                    <a:pt x="21405" y="14886"/>
                    <a:pt x="21405" y="14886"/>
                  </a:cubicBezTo>
                  <a:cubicBezTo>
                    <a:pt x="21405" y="14886"/>
                    <a:pt x="21405" y="14886"/>
                    <a:pt x="21405" y="14886"/>
                  </a:cubicBezTo>
                  <a:cubicBezTo>
                    <a:pt x="21566" y="14297"/>
                    <a:pt x="21600" y="13610"/>
                    <a:pt x="21546" y="1295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43000" rIns="28575" bIns="13716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2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  <a:endParaRPr sz="225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D941AAD6-D920-4F3C-954C-D816DAA1D135}"/>
                </a:ext>
              </a:extLst>
            </p:cNvPr>
            <p:cNvSpPr/>
            <p:nvPr/>
          </p:nvSpPr>
          <p:spPr>
            <a:xfrm>
              <a:off x="2133599" y="9296400"/>
              <a:ext cx="2475746" cy="3471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91" extrusionOk="0">
                  <a:moveTo>
                    <a:pt x="21450" y="0"/>
                  </a:moveTo>
                  <a:cubicBezTo>
                    <a:pt x="10446" y="55"/>
                    <a:pt x="1545" y="6476"/>
                    <a:pt x="1545" y="14389"/>
                  </a:cubicBezTo>
                  <a:cubicBezTo>
                    <a:pt x="1545" y="14753"/>
                    <a:pt x="1567" y="15116"/>
                    <a:pt x="1600" y="15471"/>
                  </a:cubicBezTo>
                  <a:cubicBezTo>
                    <a:pt x="1721" y="16672"/>
                    <a:pt x="1302" y="17857"/>
                    <a:pt x="499" y="18915"/>
                  </a:cubicBezTo>
                  <a:cubicBezTo>
                    <a:pt x="-18" y="19594"/>
                    <a:pt x="-150" y="20218"/>
                    <a:pt x="180" y="20715"/>
                  </a:cubicBezTo>
                  <a:cubicBezTo>
                    <a:pt x="455" y="21047"/>
                    <a:pt x="906" y="21268"/>
                    <a:pt x="1402" y="21395"/>
                  </a:cubicBezTo>
                  <a:cubicBezTo>
                    <a:pt x="1886" y="21521"/>
                    <a:pt x="2392" y="21568"/>
                    <a:pt x="2909" y="21584"/>
                  </a:cubicBezTo>
                  <a:cubicBezTo>
                    <a:pt x="3360" y="21600"/>
                    <a:pt x="3811" y="21584"/>
                    <a:pt x="4262" y="21561"/>
                  </a:cubicBezTo>
                  <a:cubicBezTo>
                    <a:pt x="4339" y="21553"/>
                    <a:pt x="4427" y="21553"/>
                    <a:pt x="4505" y="21545"/>
                  </a:cubicBezTo>
                  <a:cubicBezTo>
                    <a:pt x="5022" y="21505"/>
                    <a:pt x="5550" y="21442"/>
                    <a:pt x="6056" y="21363"/>
                  </a:cubicBezTo>
                  <a:cubicBezTo>
                    <a:pt x="7079" y="21197"/>
                    <a:pt x="8103" y="20992"/>
                    <a:pt x="9093" y="20731"/>
                  </a:cubicBezTo>
                  <a:cubicBezTo>
                    <a:pt x="10083" y="20479"/>
                    <a:pt x="11063" y="20178"/>
                    <a:pt x="12009" y="19847"/>
                  </a:cubicBezTo>
                  <a:cubicBezTo>
                    <a:pt x="13032" y="19499"/>
                    <a:pt x="14012" y="19104"/>
                    <a:pt x="14969" y="18670"/>
                  </a:cubicBezTo>
                  <a:cubicBezTo>
                    <a:pt x="14969" y="18670"/>
                    <a:pt x="14969" y="18670"/>
                    <a:pt x="14969" y="18670"/>
                  </a:cubicBezTo>
                  <a:cubicBezTo>
                    <a:pt x="13549" y="17541"/>
                    <a:pt x="12691" y="16040"/>
                    <a:pt x="12691" y="14397"/>
                  </a:cubicBezTo>
                  <a:cubicBezTo>
                    <a:pt x="12691" y="13971"/>
                    <a:pt x="12746" y="13552"/>
                    <a:pt x="12867" y="13142"/>
                  </a:cubicBezTo>
                  <a:cubicBezTo>
                    <a:pt x="13560" y="10622"/>
                    <a:pt x="16322" y="8640"/>
                    <a:pt x="19821" y="8135"/>
                  </a:cubicBezTo>
                  <a:cubicBezTo>
                    <a:pt x="19733" y="7511"/>
                    <a:pt x="19689" y="6887"/>
                    <a:pt x="19689" y="6263"/>
                  </a:cubicBezTo>
                  <a:cubicBezTo>
                    <a:pt x="19700" y="4715"/>
                    <a:pt x="19932" y="3151"/>
                    <a:pt x="20548" y="1658"/>
                  </a:cubicBezTo>
                  <a:cubicBezTo>
                    <a:pt x="20779" y="1090"/>
                    <a:pt x="21065" y="529"/>
                    <a:pt x="2145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548640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2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  <a:endParaRPr sz="225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55" name="Circle: Hollow 54">
            <a:extLst>
              <a:ext uri="{FF2B5EF4-FFF2-40B4-BE49-F238E27FC236}">
                <a16:creationId xmlns:a16="http://schemas.microsoft.com/office/drawing/2014/main" id="{945E496F-5F6E-4329-8447-477CB54818F1}"/>
              </a:ext>
            </a:extLst>
          </p:cNvPr>
          <p:cNvSpPr/>
          <p:nvPr/>
        </p:nvSpPr>
        <p:spPr>
          <a:xfrm>
            <a:off x="3535223" y="2716132"/>
            <a:ext cx="2250262" cy="2250262"/>
          </a:xfrm>
          <a:prstGeom prst="donut">
            <a:avLst>
              <a:gd name="adj" fmla="val 9402"/>
            </a:avLst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56" name="Graphic 18" descr="Trophy">
            <a:extLst>
              <a:ext uri="{FF2B5EF4-FFF2-40B4-BE49-F238E27FC236}">
                <a16:creationId xmlns:a16="http://schemas.microsoft.com/office/drawing/2014/main" id="{8ED98ACE-1A30-43D3-8284-372A485B8C32}"/>
              </a:ext>
            </a:extLst>
          </p:cNvPr>
          <p:cNvSpPr/>
          <p:nvPr/>
        </p:nvSpPr>
        <p:spPr>
          <a:xfrm>
            <a:off x="4211232" y="3334393"/>
            <a:ext cx="898246" cy="1012453"/>
          </a:xfrm>
          <a:custGeom>
            <a:avLst/>
            <a:gdLst>
              <a:gd name="connsiteX0" fmla="*/ 776190 w 907067"/>
              <a:gd name="connsiteY0" fmla="*/ 492408 h 1022394"/>
              <a:gd name="connsiteX1" fmla="*/ 594777 w 907067"/>
              <a:gd name="connsiteY1" fmla="*/ 579227 h 1022394"/>
              <a:gd name="connsiteX2" fmla="*/ 672526 w 907067"/>
              <a:gd name="connsiteY2" fmla="*/ 500183 h 1022394"/>
              <a:gd name="connsiteX3" fmla="*/ 702329 w 907067"/>
              <a:gd name="connsiteY3" fmla="*/ 461309 h 1022394"/>
              <a:gd name="connsiteX4" fmla="*/ 737316 w 907067"/>
              <a:gd name="connsiteY4" fmla="*/ 338207 h 1022394"/>
              <a:gd name="connsiteX5" fmla="*/ 737316 w 907067"/>
              <a:gd name="connsiteY5" fmla="*/ 169751 h 1022394"/>
              <a:gd name="connsiteX6" fmla="*/ 828023 w 907067"/>
              <a:gd name="connsiteY6" fmla="*/ 169751 h 1022394"/>
              <a:gd name="connsiteX7" fmla="*/ 828023 w 907067"/>
              <a:gd name="connsiteY7" fmla="*/ 366714 h 1022394"/>
              <a:gd name="connsiteX8" fmla="*/ 776190 w 907067"/>
              <a:gd name="connsiteY8" fmla="*/ 492408 h 1022394"/>
              <a:gd name="connsiteX9" fmla="*/ 132173 w 907067"/>
              <a:gd name="connsiteY9" fmla="*/ 492408 h 1022394"/>
              <a:gd name="connsiteX10" fmla="*/ 77749 w 907067"/>
              <a:gd name="connsiteY10" fmla="*/ 366714 h 1022394"/>
              <a:gd name="connsiteX11" fmla="*/ 77749 w 907067"/>
              <a:gd name="connsiteY11" fmla="*/ 168455 h 1022394"/>
              <a:gd name="connsiteX12" fmla="*/ 168455 w 907067"/>
              <a:gd name="connsiteY12" fmla="*/ 168455 h 1022394"/>
              <a:gd name="connsiteX13" fmla="*/ 168455 w 907067"/>
              <a:gd name="connsiteY13" fmla="*/ 336911 h 1022394"/>
              <a:gd name="connsiteX14" fmla="*/ 203442 w 907067"/>
              <a:gd name="connsiteY14" fmla="*/ 460013 h 1022394"/>
              <a:gd name="connsiteX15" fmla="*/ 233246 w 907067"/>
              <a:gd name="connsiteY15" fmla="*/ 498887 h 1022394"/>
              <a:gd name="connsiteX16" fmla="*/ 310995 w 907067"/>
              <a:gd name="connsiteY16" fmla="*/ 577931 h 1022394"/>
              <a:gd name="connsiteX17" fmla="*/ 132173 w 907067"/>
              <a:gd name="connsiteY17" fmla="*/ 492408 h 1022394"/>
              <a:gd name="connsiteX18" fmla="*/ 907067 w 907067"/>
              <a:gd name="connsiteY18" fmla="*/ 362827 h 1022394"/>
              <a:gd name="connsiteX19" fmla="*/ 907067 w 907067"/>
              <a:gd name="connsiteY19" fmla="*/ 90707 h 1022394"/>
              <a:gd name="connsiteX20" fmla="*/ 738612 w 907067"/>
              <a:gd name="connsiteY20" fmla="*/ 90707 h 1022394"/>
              <a:gd name="connsiteX21" fmla="*/ 738612 w 907067"/>
              <a:gd name="connsiteY21" fmla="*/ 0 h 1022394"/>
              <a:gd name="connsiteX22" fmla="*/ 453534 w 907067"/>
              <a:gd name="connsiteY22" fmla="*/ 0 h 1022394"/>
              <a:gd name="connsiteX23" fmla="*/ 168455 w 907067"/>
              <a:gd name="connsiteY23" fmla="*/ 0 h 1022394"/>
              <a:gd name="connsiteX24" fmla="*/ 168455 w 907067"/>
              <a:gd name="connsiteY24" fmla="*/ 90707 h 1022394"/>
              <a:gd name="connsiteX25" fmla="*/ 0 w 907067"/>
              <a:gd name="connsiteY25" fmla="*/ 90707 h 1022394"/>
              <a:gd name="connsiteX26" fmla="*/ 0 w 907067"/>
              <a:gd name="connsiteY26" fmla="*/ 361531 h 1022394"/>
              <a:gd name="connsiteX27" fmla="*/ 73861 w 907067"/>
              <a:gd name="connsiteY27" fmla="*/ 542945 h 1022394"/>
              <a:gd name="connsiteX28" fmla="*/ 383560 w 907067"/>
              <a:gd name="connsiteY28" fmla="*/ 659568 h 1022394"/>
              <a:gd name="connsiteX29" fmla="*/ 401701 w 907067"/>
              <a:gd name="connsiteY29" fmla="*/ 724358 h 1022394"/>
              <a:gd name="connsiteX30" fmla="*/ 401701 w 907067"/>
              <a:gd name="connsiteY30" fmla="*/ 892813 h 1022394"/>
              <a:gd name="connsiteX31" fmla="*/ 336911 w 907067"/>
              <a:gd name="connsiteY31" fmla="*/ 892813 h 1022394"/>
              <a:gd name="connsiteX32" fmla="*/ 285078 w 907067"/>
              <a:gd name="connsiteY32" fmla="*/ 944646 h 1022394"/>
              <a:gd name="connsiteX33" fmla="*/ 220288 w 907067"/>
              <a:gd name="connsiteY33" fmla="*/ 944646 h 1022394"/>
              <a:gd name="connsiteX34" fmla="*/ 168455 w 907067"/>
              <a:gd name="connsiteY34" fmla="*/ 996478 h 1022394"/>
              <a:gd name="connsiteX35" fmla="*/ 168455 w 907067"/>
              <a:gd name="connsiteY35" fmla="*/ 1022394 h 1022394"/>
              <a:gd name="connsiteX36" fmla="*/ 738612 w 907067"/>
              <a:gd name="connsiteY36" fmla="*/ 1022394 h 1022394"/>
              <a:gd name="connsiteX37" fmla="*/ 738612 w 907067"/>
              <a:gd name="connsiteY37" fmla="*/ 996478 h 1022394"/>
              <a:gd name="connsiteX38" fmla="*/ 686780 w 907067"/>
              <a:gd name="connsiteY38" fmla="*/ 944646 h 1022394"/>
              <a:gd name="connsiteX39" fmla="*/ 621989 w 907067"/>
              <a:gd name="connsiteY39" fmla="*/ 944646 h 1022394"/>
              <a:gd name="connsiteX40" fmla="*/ 570157 w 907067"/>
              <a:gd name="connsiteY40" fmla="*/ 892813 h 1022394"/>
              <a:gd name="connsiteX41" fmla="*/ 505366 w 907067"/>
              <a:gd name="connsiteY41" fmla="*/ 892813 h 1022394"/>
              <a:gd name="connsiteX42" fmla="*/ 505366 w 907067"/>
              <a:gd name="connsiteY42" fmla="*/ 725654 h 1022394"/>
              <a:gd name="connsiteX43" fmla="*/ 523507 w 907067"/>
              <a:gd name="connsiteY43" fmla="*/ 660863 h 1022394"/>
              <a:gd name="connsiteX44" fmla="*/ 833206 w 907067"/>
              <a:gd name="connsiteY44" fmla="*/ 544240 h 1022394"/>
              <a:gd name="connsiteX45" fmla="*/ 907067 w 907067"/>
              <a:gd name="connsiteY45" fmla="*/ 362827 h 1022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907067" h="1022394">
                <a:moveTo>
                  <a:pt x="776190" y="492408"/>
                </a:moveTo>
                <a:cubicBezTo>
                  <a:pt x="730837" y="539057"/>
                  <a:pt x="688075" y="568861"/>
                  <a:pt x="594777" y="579227"/>
                </a:cubicBezTo>
                <a:cubicBezTo>
                  <a:pt x="619397" y="554607"/>
                  <a:pt x="647905" y="529987"/>
                  <a:pt x="672526" y="500183"/>
                </a:cubicBezTo>
                <a:cubicBezTo>
                  <a:pt x="682892" y="488521"/>
                  <a:pt x="702329" y="462604"/>
                  <a:pt x="702329" y="461309"/>
                </a:cubicBezTo>
                <a:cubicBezTo>
                  <a:pt x="724358" y="425026"/>
                  <a:pt x="737316" y="383560"/>
                  <a:pt x="737316" y="338207"/>
                </a:cubicBezTo>
                <a:lnTo>
                  <a:pt x="737316" y="169751"/>
                </a:lnTo>
                <a:lnTo>
                  <a:pt x="828023" y="169751"/>
                </a:lnTo>
                <a:lnTo>
                  <a:pt x="828023" y="366714"/>
                </a:lnTo>
                <a:cubicBezTo>
                  <a:pt x="829319" y="369306"/>
                  <a:pt x="831910" y="434097"/>
                  <a:pt x="776190" y="492408"/>
                </a:cubicBezTo>
                <a:close/>
                <a:moveTo>
                  <a:pt x="132173" y="492408"/>
                </a:moveTo>
                <a:cubicBezTo>
                  <a:pt x="75157" y="434097"/>
                  <a:pt x="77749" y="369306"/>
                  <a:pt x="77749" y="366714"/>
                </a:cubicBezTo>
                <a:lnTo>
                  <a:pt x="77749" y="168455"/>
                </a:lnTo>
                <a:lnTo>
                  <a:pt x="168455" y="168455"/>
                </a:lnTo>
                <a:lnTo>
                  <a:pt x="168455" y="336911"/>
                </a:lnTo>
                <a:cubicBezTo>
                  <a:pt x="168455" y="382264"/>
                  <a:pt x="181413" y="423730"/>
                  <a:pt x="203442" y="460013"/>
                </a:cubicBezTo>
                <a:cubicBezTo>
                  <a:pt x="203442" y="461309"/>
                  <a:pt x="222879" y="488521"/>
                  <a:pt x="233246" y="498887"/>
                </a:cubicBezTo>
                <a:cubicBezTo>
                  <a:pt x="259162" y="528691"/>
                  <a:pt x="286374" y="553311"/>
                  <a:pt x="310995" y="577931"/>
                </a:cubicBezTo>
                <a:cubicBezTo>
                  <a:pt x="220288" y="567565"/>
                  <a:pt x="176230" y="537761"/>
                  <a:pt x="132173" y="492408"/>
                </a:cubicBezTo>
                <a:close/>
                <a:moveTo>
                  <a:pt x="907067" y="362827"/>
                </a:moveTo>
                <a:lnTo>
                  <a:pt x="907067" y="90707"/>
                </a:lnTo>
                <a:lnTo>
                  <a:pt x="738612" y="90707"/>
                </a:lnTo>
                <a:lnTo>
                  <a:pt x="738612" y="0"/>
                </a:lnTo>
                <a:lnTo>
                  <a:pt x="453534" y="0"/>
                </a:lnTo>
                <a:lnTo>
                  <a:pt x="168455" y="0"/>
                </a:lnTo>
                <a:lnTo>
                  <a:pt x="168455" y="90707"/>
                </a:lnTo>
                <a:lnTo>
                  <a:pt x="0" y="90707"/>
                </a:lnTo>
                <a:lnTo>
                  <a:pt x="0" y="361531"/>
                </a:lnTo>
                <a:cubicBezTo>
                  <a:pt x="0" y="374489"/>
                  <a:pt x="0" y="463900"/>
                  <a:pt x="73861" y="542945"/>
                </a:cubicBezTo>
                <a:cubicBezTo>
                  <a:pt x="145131" y="618102"/>
                  <a:pt x="231950" y="656976"/>
                  <a:pt x="383560" y="659568"/>
                </a:cubicBezTo>
                <a:cubicBezTo>
                  <a:pt x="395222" y="679005"/>
                  <a:pt x="401701" y="701033"/>
                  <a:pt x="401701" y="724358"/>
                </a:cubicBezTo>
                <a:lnTo>
                  <a:pt x="401701" y="892813"/>
                </a:lnTo>
                <a:lnTo>
                  <a:pt x="336911" y="892813"/>
                </a:lnTo>
                <a:cubicBezTo>
                  <a:pt x="308403" y="892813"/>
                  <a:pt x="285078" y="916138"/>
                  <a:pt x="285078" y="944646"/>
                </a:cubicBezTo>
                <a:lnTo>
                  <a:pt x="220288" y="944646"/>
                </a:lnTo>
                <a:cubicBezTo>
                  <a:pt x="191780" y="944646"/>
                  <a:pt x="168455" y="967970"/>
                  <a:pt x="168455" y="996478"/>
                </a:cubicBezTo>
                <a:lnTo>
                  <a:pt x="168455" y="1022394"/>
                </a:lnTo>
                <a:lnTo>
                  <a:pt x="738612" y="1022394"/>
                </a:lnTo>
                <a:lnTo>
                  <a:pt x="738612" y="996478"/>
                </a:lnTo>
                <a:cubicBezTo>
                  <a:pt x="738612" y="967970"/>
                  <a:pt x="715287" y="944646"/>
                  <a:pt x="686780" y="944646"/>
                </a:cubicBezTo>
                <a:lnTo>
                  <a:pt x="621989" y="944646"/>
                </a:lnTo>
                <a:cubicBezTo>
                  <a:pt x="621989" y="916138"/>
                  <a:pt x="598664" y="892813"/>
                  <a:pt x="570157" y="892813"/>
                </a:cubicBezTo>
                <a:lnTo>
                  <a:pt x="505366" y="892813"/>
                </a:lnTo>
                <a:lnTo>
                  <a:pt x="505366" y="725654"/>
                </a:lnTo>
                <a:cubicBezTo>
                  <a:pt x="505366" y="702329"/>
                  <a:pt x="511845" y="680301"/>
                  <a:pt x="523507" y="660863"/>
                </a:cubicBezTo>
                <a:cubicBezTo>
                  <a:pt x="675117" y="658272"/>
                  <a:pt x="761937" y="618102"/>
                  <a:pt x="833206" y="544240"/>
                </a:cubicBezTo>
                <a:cubicBezTo>
                  <a:pt x="907067" y="466492"/>
                  <a:pt x="907067" y="375785"/>
                  <a:pt x="907067" y="362827"/>
                </a:cubicBezTo>
                <a:close/>
              </a:path>
            </a:pathLst>
          </a:custGeom>
          <a:solidFill>
            <a:schemeClr val="bg2">
              <a:lumMod val="90000"/>
              <a:alpha val="70000"/>
            </a:schemeClr>
          </a:solidFill>
          <a:ln w="1289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57" name="Graphic 6" descr="Lightbulb">
            <a:extLst>
              <a:ext uri="{FF2B5EF4-FFF2-40B4-BE49-F238E27FC236}">
                <a16:creationId xmlns:a16="http://schemas.microsoft.com/office/drawing/2014/main" id="{D361D428-D24C-4884-9DF8-F4FA16EF7C3D}"/>
              </a:ext>
            </a:extLst>
          </p:cNvPr>
          <p:cNvGrpSpPr/>
          <p:nvPr/>
        </p:nvGrpSpPr>
        <p:grpSpPr>
          <a:xfrm>
            <a:off x="4718778" y="1944392"/>
            <a:ext cx="396373" cy="396373"/>
            <a:chOff x="6232673" y="1623567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2ED66D02-B4F5-4AF5-A8FE-FDE6E93DAE59}"/>
                </a:ext>
              </a:extLst>
            </p:cNvPr>
            <p:cNvSpPr/>
            <p:nvPr/>
          </p:nvSpPr>
          <p:spPr>
            <a:xfrm>
              <a:off x="6378602" y="1890410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C080064A-3855-46FE-8C6E-93A676EF092C}"/>
                </a:ext>
              </a:extLst>
            </p:cNvPr>
            <p:cNvSpPr/>
            <p:nvPr/>
          </p:nvSpPr>
          <p:spPr>
            <a:xfrm>
              <a:off x="6378602" y="1932104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412ECDC8-AEC4-4192-A26E-187AB1195C96}"/>
                </a:ext>
              </a:extLst>
            </p:cNvPr>
            <p:cNvSpPr/>
            <p:nvPr/>
          </p:nvSpPr>
          <p:spPr>
            <a:xfrm>
              <a:off x="6405704" y="1973798"/>
              <a:ext cx="54202" cy="25016"/>
            </a:xfrm>
            <a:custGeom>
              <a:avLst/>
              <a:gdLst>
                <a:gd name="connsiteX0" fmla="*/ 0 w 54202"/>
                <a:gd name="connsiteY0" fmla="*/ 0 h 25016"/>
                <a:gd name="connsiteX1" fmla="*/ 27101 w 54202"/>
                <a:gd name="connsiteY1" fmla="*/ 25017 h 25016"/>
                <a:gd name="connsiteX2" fmla="*/ 54203 w 54202"/>
                <a:gd name="connsiteY2" fmla="*/ 0 h 25016"/>
                <a:gd name="connsiteX3" fmla="*/ 0 w 54202"/>
                <a:gd name="connsiteY3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02" h="25016">
                  <a:moveTo>
                    <a:pt x="0" y="0"/>
                  </a:moveTo>
                  <a:cubicBezTo>
                    <a:pt x="1251" y="14176"/>
                    <a:pt x="12925" y="25017"/>
                    <a:pt x="27101" y="25017"/>
                  </a:cubicBezTo>
                  <a:cubicBezTo>
                    <a:pt x="41277" y="25017"/>
                    <a:pt x="52952" y="14176"/>
                    <a:pt x="54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0C2A567F-489A-4814-B6AE-BA72625C27A3}"/>
                </a:ext>
              </a:extLst>
            </p:cNvPr>
            <p:cNvSpPr/>
            <p:nvPr/>
          </p:nvSpPr>
          <p:spPr>
            <a:xfrm>
              <a:off x="6324400" y="1648583"/>
              <a:ext cx="216810" cy="225149"/>
            </a:xfrm>
            <a:custGeom>
              <a:avLst/>
              <a:gdLst>
                <a:gd name="connsiteX0" fmla="*/ 108405 w 216810"/>
                <a:gd name="connsiteY0" fmla="*/ 0 h 225149"/>
                <a:gd name="connsiteX1" fmla="*/ 108405 w 216810"/>
                <a:gd name="connsiteY1" fmla="*/ 0 h 225149"/>
                <a:gd name="connsiteX2" fmla="*/ 108405 w 216810"/>
                <a:gd name="connsiteY2" fmla="*/ 0 h 225149"/>
                <a:gd name="connsiteX3" fmla="*/ 0 w 216810"/>
                <a:gd name="connsiteY3" fmla="*/ 107154 h 225149"/>
                <a:gd name="connsiteX4" fmla="*/ 0 w 216810"/>
                <a:gd name="connsiteY4" fmla="*/ 110907 h 225149"/>
                <a:gd name="connsiteX5" fmla="*/ 7505 w 216810"/>
                <a:gd name="connsiteY5" fmla="*/ 148432 h 225149"/>
                <a:gd name="connsiteX6" fmla="*/ 26267 w 216810"/>
                <a:gd name="connsiteY6" fmla="*/ 179285 h 225149"/>
                <a:gd name="connsiteX7" fmla="*/ 51701 w 216810"/>
                <a:gd name="connsiteY7" fmla="*/ 220563 h 225149"/>
                <a:gd name="connsiteX8" fmla="*/ 59206 w 216810"/>
                <a:gd name="connsiteY8" fmla="*/ 225149 h 225149"/>
                <a:gd name="connsiteX9" fmla="*/ 157604 w 216810"/>
                <a:gd name="connsiteY9" fmla="*/ 225149 h 225149"/>
                <a:gd name="connsiteX10" fmla="*/ 165109 w 216810"/>
                <a:gd name="connsiteY10" fmla="*/ 220563 h 225149"/>
                <a:gd name="connsiteX11" fmla="*/ 190543 w 216810"/>
                <a:gd name="connsiteY11" fmla="*/ 179285 h 225149"/>
                <a:gd name="connsiteX12" fmla="*/ 209305 w 216810"/>
                <a:gd name="connsiteY12" fmla="*/ 148432 h 225149"/>
                <a:gd name="connsiteX13" fmla="*/ 216810 w 216810"/>
                <a:gd name="connsiteY13" fmla="*/ 110907 h 225149"/>
                <a:gd name="connsiteX14" fmla="*/ 216810 w 216810"/>
                <a:gd name="connsiteY14" fmla="*/ 107154 h 225149"/>
                <a:gd name="connsiteX15" fmla="*/ 108405 w 216810"/>
                <a:gd name="connsiteY15" fmla="*/ 0 h 225149"/>
                <a:gd name="connsiteX16" fmla="*/ 191794 w 216810"/>
                <a:gd name="connsiteY16" fmla="*/ 110490 h 225149"/>
                <a:gd name="connsiteX17" fmla="*/ 185956 w 216810"/>
                <a:gd name="connsiteY17" fmla="*/ 139676 h 225149"/>
                <a:gd name="connsiteX18" fmla="*/ 171780 w 216810"/>
                <a:gd name="connsiteY18" fmla="*/ 162608 h 225149"/>
                <a:gd name="connsiteX19" fmla="*/ 147598 w 216810"/>
                <a:gd name="connsiteY19" fmla="*/ 200133 h 225149"/>
                <a:gd name="connsiteX20" fmla="*/ 108405 w 216810"/>
                <a:gd name="connsiteY20" fmla="*/ 200133 h 225149"/>
                <a:gd name="connsiteX21" fmla="*/ 69629 w 216810"/>
                <a:gd name="connsiteY21" fmla="*/ 200133 h 225149"/>
                <a:gd name="connsiteX22" fmla="*/ 45447 w 216810"/>
                <a:gd name="connsiteY22" fmla="*/ 162608 h 225149"/>
                <a:gd name="connsiteX23" fmla="*/ 31271 w 216810"/>
                <a:gd name="connsiteY23" fmla="*/ 139676 h 225149"/>
                <a:gd name="connsiteX24" fmla="*/ 25434 w 216810"/>
                <a:gd name="connsiteY24" fmla="*/ 110490 h 225149"/>
                <a:gd name="connsiteX25" fmla="*/ 25434 w 216810"/>
                <a:gd name="connsiteY25" fmla="*/ 107154 h 225149"/>
                <a:gd name="connsiteX26" fmla="*/ 108822 w 216810"/>
                <a:gd name="connsiteY26" fmla="*/ 24600 h 225149"/>
                <a:gd name="connsiteX27" fmla="*/ 108822 w 216810"/>
                <a:gd name="connsiteY27" fmla="*/ 24600 h 225149"/>
                <a:gd name="connsiteX28" fmla="*/ 108822 w 216810"/>
                <a:gd name="connsiteY28" fmla="*/ 24600 h 225149"/>
                <a:gd name="connsiteX29" fmla="*/ 108822 w 216810"/>
                <a:gd name="connsiteY29" fmla="*/ 24600 h 225149"/>
                <a:gd name="connsiteX30" fmla="*/ 108822 w 216810"/>
                <a:gd name="connsiteY30" fmla="*/ 24600 h 225149"/>
                <a:gd name="connsiteX31" fmla="*/ 108822 w 216810"/>
                <a:gd name="connsiteY31" fmla="*/ 24600 h 225149"/>
                <a:gd name="connsiteX32" fmla="*/ 108822 w 216810"/>
                <a:gd name="connsiteY32" fmla="*/ 24600 h 225149"/>
                <a:gd name="connsiteX33" fmla="*/ 192211 w 216810"/>
                <a:gd name="connsiteY33" fmla="*/ 107154 h 225149"/>
                <a:gd name="connsiteX34" fmla="*/ 192211 w 216810"/>
                <a:gd name="connsiteY34" fmla="*/ 110490 h 22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810" h="225149">
                  <a:moveTo>
                    <a:pt x="108405" y="0"/>
                  </a:moveTo>
                  <a:cubicBezTo>
                    <a:pt x="108405" y="0"/>
                    <a:pt x="108405" y="0"/>
                    <a:pt x="108405" y="0"/>
                  </a:cubicBezTo>
                  <a:cubicBezTo>
                    <a:pt x="108405" y="0"/>
                    <a:pt x="108405" y="0"/>
                    <a:pt x="108405" y="0"/>
                  </a:cubicBezTo>
                  <a:cubicBezTo>
                    <a:pt x="49199" y="417"/>
                    <a:pt x="1251" y="47948"/>
                    <a:pt x="0" y="107154"/>
                  </a:cubicBezTo>
                  <a:lnTo>
                    <a:pt x="0" y="110907"/>
                  </a:lnTo>
                  <a:cubicBezTo>
                    <a:pt x="417" y="123832"/>
                    <a:pt x="2919" y="136340"/>
                    <a:pt x="7505" y="148432"/>
                  </a:cubicBezTo>
                  <a:cubicBezTo>
                    <a:pt x="12091" y="159689"/>
                    <a:pt x="18345" y="170113"/>
                    <a:pt x="26267" y="179285"/>
                  </a:cubicBezTo>
                  <a:cubicBezTo>
                    <a:pt x="36274" y="190126"/>
                    <a:pt x="47115" y="211390"/>
                    <a:pt x="51701" y="220563"/>
                  </a:cubicBezTo>
                  <a:cubicBezTo>
                    <a:pt x="52952" y="223481"/>
                    <a:pt x="55870" y="225149"/>
                    <a:pt x="59206" y="225149"/>
                  </a:cubicBezTo>
                  <a:lnTo>
                    <a:pt x="157604" y="225149"/>
                  </a:lnTo>
                  <a:cubicBezTo>
                    <a:pt x="160940" y="225149"/>
                    <a:pt x="163858" y="223481"/>
                    <a:pt x="165109" y="220563"/>
                  </a:cubicBezTo>
                  <a:cubicBezTo>
                    <a:pt x="169696" y="211390"/>
                    <a:pt x="180536" y="190126"/>
                    <a:pt x="190543" y="179285"/>
                  </a:cubicBezTo>
                  <a:cubicBezTo>
                    <a:pt x="198465" y="170113"/>
                    <a:pt x="205136" y="159689"/>
                    <a:pt x="209305" y="148432"/>
                  </a:cubicBezTo>
                  <a:cubicBezTo>
                    <a:pt x="213892" y="136340"/>
                    <a:pt x="216393" y="123832"/>
                    <a:pt x="216810" y="110907"/>
                  </a:cubicBezTo>
                  <a:lnTo>
                    <a:pt x="216810" y="107154"/>
                  </a:lnTo>
                  <a:cubicBezTo>
                    <a:pt x="215559" y="47948"/>
                    <a:pt x="167611" y="417"/>
                    <a:pt x="108405" y="0"/>
                  </a:cubicBezTo>
                  <a:close/>
                  <a:moveTo>
                    <a:pt x="191794" y="110490"/>
                  </a:moveTo>
                  <a:cubicBezTo>
                    <a:pt x="191377" y="120496"/>
                    <a:pt x="189292" y="130503"/>
                    <a:pt x="185956" y="139676"/>
                  </a:cubicBezTo>
                  <a:cubicBezTo>
                    <a:pt x="182621" y="148015"/>
                    <a:pt x="178035" y="155937"/>
                    <a:pt x="171780" y="162608"/>
                  </a:cubicBezTo>
                  <a:cubicBezTo>
                    <a:pt x="162191" y="174282"/>
                    <a:pt x="153852" y="186790"/>
                    <a:pt x="147598" y="200133"/>
                  </a:cubicBezTo>
                  <a:lnTo>
                    <a:pt x="108405" y="200133"/>
                  </a:lnTo>
                  <a:lnTo>
                    <a:pt x="69629" y="200133"/>
                  </a:lnTo>
                  <a:cubicBezTo>
                    <a:pt x="62958" y="186790"/>
                    <a:pt x="54619" y="174282"/>
                    <a:pt x="45447" y="162608"/>
                  </a:cubicBezTo>
                  <a:cubicBezTo>
                    <a:pt x="39610" y="155937"/>
                    <a:pt x="34606" y="148015"/>
                    <a:pt x="31271" y="139676"/>
                  </a:cubicBezTo>
                  <a:cubicBezTo>
                    <a:pt x="27518" y="130503"/>
                    <a:pt x="25850" y="120496"/>
                    <a:pt x="25434" y="110490"/>
                  </a:cubicBezTo>
                  <a:lnTo>
                    <a:pt x="25434" y="107154"/>
                  </a:lnTo>
                  <a:cubicBezTo>
                    <a:pt x="26267" y="61708"/>
                    <a:pt x="63375" y="25017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08822" y="24600"/>
                    <a:pt x="108822" y="24600"/>
                    <a:pt x="108822" y="24600"/>
                  </a:cubicBezTo>
                  <a:cubicBezTo>
                    <a:pt x="108822" y="24600"/>
                    <a:pt x="108822" y="24600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54269" y="25017"/>
                    <a:pt x="191377" y="61291"/>
                    <a:pt x="192211" y="107154"/>
                  </a:cubicBezTo>
                  <a:lnTo>
                    <a:pt x="192211" y="11049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58" name="Graphic 8" descr="Single gear">
            <a:extLst>
              <a:ext uri="{FF2B5EF4-FFF2-40B4-BE49-F238E27FC236}">
                <a16:creationId xmlns:a16="http://schemas.microsoft.com/office/drawing/2014/main" id="{5A3EA50B-848E-4CF8-BACE-CAB9625A3740}"/>
              </a:ext>
            </a:extLst>
          </p:cNvPr>
          <p:cNvSpPr/>
          <p:nvPr/>
        </p:nvSpPr>
        <p:spPr>
          <a:xfrm>
            <a:off x="2804669" y="4381581"/>
            <a:ext cx="281176" cy="280764"/>
          </a:xfrm>
          <a:custGeom>
            <a:avLst/>
            <a:gdLst>
              <a:gd name="connsiteX0" fmla="*/ 141761 w 283937"/>
              <a:gd name="connsiteY0" fmla="*/ 191794 h 283521"/>
              <a:gd name="connsiteX1" fmla="*/ 91727 w 283937"/>
              <a:gd name="connsiteY1" fmla="*/ 141761 h 283521"/>
              <a:gd name="connsiteX2" fmla="*/ 141761 w 283937"/>
              <a:gd name="connsiteY2" fmla="*/ 91727 h 283521"/>
              <a:gd name="connsiteX3" fmla="*/ 191794 w 283937"/>
              <a:gd name="connsiteY3" fmla="*/ 141761 h 283521"/>
              <a:gd name="connsiteX4" fmla="*/ 141761 w 283937"/>
              <a:gd name="connsiteY4" fmla="*/ 191794 h 283521"/>
              <a:gd name="connsiteX5" fmla="*/ 254335 w 283937"/>
              <a:gd name="connsiteY5" fmla="*/ 110490 h 283521"/>
              <a:gd name="connsiteX6" fmla="*/ 243495 w 283937"/>
              <a:gd name="connsiteY6" fmla="*/ 84639 h 283521"/>
              <a:gd name="connsiteX7" fmla="*/ 253918 w 283937"/>
              <a:gd name="connsiteY7" fmla="*/ 53369 h 283521"/>
              <a:gd name="connsiteX8" fmla="*/ 230152 w 283937"/>
              <a:gd name="connsiteY8" fmla="*/ 29603 h 283521"/>
              <a:gd name="connsiteX9" fmla="*/ 198882 w 283937"/>
              <a:gd name="connsiteY9" fmla="*/ 40027 h 283521"/>
              <a:gd name="connsiteX10" fmla="*/ 172614 w 283937"/>
              <a:gd name="connsiteY10" fmla="*/ 29186 h 283521"/>
              <a:gd name="connsiteX11" fmla="*/ 158438 w 283937"/>
              <a:gd name="connsiteY11" fmla="*/ 0 h 283521"/>
              <a:gd name="connsiteX12" fmla="*/ 125083 w 283937"/>
              <a:gd name="connsiteY12" fmla="*/ 0 h 283521"/>
              <a:gd name="connsiteX13" fmla="*/ 110490 w 283937"/>
              <a:gd name="connsiteY13" fmla="*/ 29186 h 283521"/>
              <a:gd name="connsiteX14" fmla="*/ 84639 w 283937"/>
              <a:gd name="connsiteY14" fmla="*/ 40027 h 283521"/>
              <a:gd name="connsiteX15" fmla="*/ 53369 w 283937"/>
              <a:gd name="connsiteY15" fmla="*/ 29603 h 283521"/>
              <a:gd name="connsiteX16" fmla="*/ 29603 w 283937"/>
              <a:gd name="connsiteY16" fmla="*/ 53369 h 283521"/>
              <a:gd name="connsiteX17" fmla="*/ 40027 w 283937"/>
              <a:gd name="connsiteY17" fmla="*/ 84639 h 283521"/>
              <a:gd name="connsiteX18" fmla="*/ 29186 w 283937"/>
              <a:gd name="connsiteY18" fmla="*/ 110907 h 283521"/>
              <a:gd name="connsiteX19" fmla="*/ 0 w 283937"/>
              <a:gd name="connsiteY19" fmla="*/ 125083 h 283521"/>
              <a:gd name="connsiteX20" fmla="*/ 0 w 283937"/>
              <a:gd name="connsiteY20" fmla="*/ 158438 h 283521"/>
              <a:gd name="connsiteX21" fmla="*/ 29186 w 283937"/>
              <a:gd name="connsiteY21" fmla="*/ 173031 h 283521"/>
              <a:gd name="connsiteX22" fmla="*/ 40027 w 283937"/>
              <a:gd name="connsiteY22" fmla="*/ 198882 h 283521"/>
              <a:gd name="connsiteX23" fmla="*/ 29603 w 283937"/>
              <a:gd name="connsiteY23" fmla="*/ 230152 h 283521"/>
              <a:gd name="connsiteX24" fmla="*/ 53369 w 283937"/>
              <a:gd name="connsiteY24" fmla="*/ 253918 h 283521"/>
              <a:gd name="connsiteX25" fmla="*/ 84639 w 283937"/>
              <a:gd name="connsiteY25" fmla="*/ 243495 h 283521"/>
              <a:gd name="connsiteX26" fmla="*/ 110907 w 283937"/>
              <a:gd name="connsiteY26" fmla="*/ 254335 h 283521"/>
              <a:gd name="connsiteX27" fmla="*/ 125500 w 283937"/>
              <a:gd name="connsiteY27" fmla="*/ 283521 h 283521"/>
              <a:gd name="connsiteX28" fmla="*/ 158855 w 283937"/>
              <a:gd name="connsiteY28" fmla="*/ 283521 h 283521"/>
              <a:gd name="connsiteX29" fmla="*/ 173448 w 283937"/>
              <a:gd name="connsiteY29" fmla="*/ 254335 h 283521"/>
              <a:gd name="connsiteX30" fmla="*/ 199299 w 283937"/>
              <a:gd name="connsiteY30" fmla="*/ 243495 h 283521"/>
              <a:gd name="connsiteX31" fmla="*/ 230569 w 283937"/>
              <a:gd name="connsiteY31" fmla="*/ 253918 h 283521"/>
              <a:gd name="connsiteX32" fmla="*/ 254335 w 283937"/>
              <a:gd name="connsiteY32" fmla="*/ 230152 h 283521"/>
              <a:gd name="connsiteX33" fmla="*/ 243911 w 283937"/>
              <a:gd name="connsiteY33" fmla="*/ 198882 h 283521"/>
              <a:gd name="connsiteX34" fmla="*/ 254752 w 283937"/>
              <a:gd name="connsiteY34" fmla="*/ 172614 h 283521"/>
              <a:gd name="connsiteX35" fmla="*/ 283938 w 283937"/>
              <a:gd name="connsiteY35" fmla="*/ 158021 h 283521"/>
              <a:gd name="connsiteX36" fmla="*/ 283938 w 283937"/>
              <a:gd name="connsiteY36" fmla="*/ 124666 h 283521"/>
              <a:gd name="connsiteX37" fmla="*/ 254335 w 283937"/>
              <a:gd name="connsiteY37" fmla="*/ 110490 h 283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83937" h="283521">
                <a:moveTo>
                  <a:pt x="141761" y="191794"/>
                </a:moveTo>
                <a:cubicBezTo>
                  <a:pt x="114242" y="191794"/>
                  <a:pt x="91727" y="169279"/>
                  <a:pt x="91727" y="141761"/>
                </a:cubicBezTo>
                <a:cubicBezTo>
                  <a:pt x="91727" y="114242"/>
                  <a:pt x="114242" y="91727"/>
                  <a:pt x="141761" y="91727"/>
                </a:cubicBezTo>
                <a:cubicBezTo>
                  <a:pt x="169279" y="91727"/>
                  <a:pt x="191794" y="114242"/>
                  <a:pt x="191794" y="141761"/>
                </a:cubicBezTo>
                <a:cubicBezTo>
                  <a:pt x="191794" y="169279"/>
                  <a:pt x="169279" y="191794"/>
                  <a:pt x="141761" y="191794"/>
                </a:cubicBezTo>
                <a:close/>
                <a:moveTo>
                  <a:pt x="254335" y="110490"/>
                </a:moveTo>
                <a:cubicBezTo>
                  <a:pt x="251833" y="101317"/>
                  <a:pt x="248081" y="92561"/>
                  <a:pt x="243495" y="84639"/>
                </a:cubicBezTo>
                <a:lnTo>
                  <a:pt x="253918" y="53369"/>
                </a:lnTo>
                <a:lnTo>
                  <a:pt x="230152" y="29603"/>
                </a:lnTo>
                <a:lnTo>
                  <a:pt x="198882" y="40027"/>
                </a:lnTo>
                <a:cubicBezTo>
                  <a:pt x="190543" y="35440"/>
                  <a:pt x="181787" y="31688"/>
                  <a:pt x="172614" y="29186"/>
                </a:cubicBezTo>
                <a:lnTo>
                  <a:pt x="158438" y="0"/>
                </a:lnTo>
                <a:lnTo>
                  <a:pt x="125083" y="0"/>
                </a:lnTo>
                <a:lnTo>
                  <a:pt x="110490" y="29186"/>
                </a:lnTo>
                <a:cubicBezTo>
                  <a:pt x="101317" y="31688"/>
                  <a:pt x="92561" y="35440"/>
                  <a:pt x="84639" y="40027"/>
                </a:cubicBezTo>
                <a:lnTo>
                  <a:pt x="53369" y="29603"/>
                </a:lnTo>
                <a:lnTo>
                  <a:pt x="29603" y="53369"/>
                </a:lnTo>
                <a:lnTo>
                  <a:pt x="40027" y="84639"/>
                </a:lnTo>
                <a:cubicBezTo>
                  <a:pt x="35440" y="92978"/>
                  <a:pt x="31688" y="101734"/>
                  <a:pt x="29186" y="110907"/>
                </a:cubicBezTo>
                <a:lnTo>
                  <a:pt x="0" y="125083"/>
                </a:lnTo>
                <a:lnTo>
                  <a:pt x="0" y="158438"/>
                </a:lnTo>
                <a:lnTo>
                  <a:pt x="29186" y="173031"/>
                </a:lnTo>
                <a:cubicBezTo>
                  <a:pt x="31688" y="182204"/>
                  <a:pt x="35440" y="190960"/>
                  <a:pt x="40027" y="198882"/>
                </a:cubicBezTo>
                <a:lnTo>
                  <a:pt x="29603" y="230152"/>
                </a:lnTo>
                <a:lnTo>
                  <a:pt x="53369" y="253918"/>
                </a:lnTo>
                <a:lnTo>
                  <a:pt x="84639" y="243495"/>
                </a:lnTo>
                <a:cubicBezTo>
                  <a:pt x="92978" y="248081"/>
                  <a:pt x="101734" y="251833"/>
                  <a:pt x="110907" y="254335"/>
                </a:cubicBezTo>
                <a:lnTo>
                  <a:pt x="125500" y="283521"/>
                </a:lnTo>
                <a:lnTo>
                  <a:pt x="158855" y="283521"/>
                </a:lnTo>
                <a:lnTo>
                  <a:pt x="173448" y="254335"/>
                </a:lnTo>
                <a:cubicBezTo>
                  <a:pt x="182621" y="251833"/>
                  <a:pt x="191377" y="248081"/>
                  <a:pt x="199299" y="243495"/>
                </a:cubicBezTo>
                <a:lnTo>
                  <a:pt x="230569" y="253918"/>
                </a:lnTo>
                <a:lnTo>
                  <a:pt x="254335" y="230152"/>
                </a:lnTo>
                <a:lnTo>
                  <a:pt x="243911" y="198882"/>
                </a:lnTo>
                <a:cubicBezTo>
                  <a:pt x="248498" y="190543"/>
                  <a:pt x="252250" y="181787"/>
                  <a:pt x="254752" y="172614"/>
                </a:cubicBezTo>
                <a:lnTo>
                  <a:pt x="283938" y="158021"/>
                </a:lnTo>
                <a:lnTo>
                  <a:pt x="283938" y="124666"/>
                </a:lnTo>
                <a:lnTo>
                  <a:pt x="254335" y="110490"/>
                </a:lnTo>
                <a:close/>
              </a:path>
            </a:pathLst>
          </a:custGeom>
          <a:solidFill>
            <a:schemeClr val="bg1"/>
          </a:solidFill>
          <a:ln w="4167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59" name="Graphic 7" descr="Stopwatch">
            <a:extLst>
              <a:ext uri="{FF2B5EF4-FFF2-40B4-BE49-F238E27FC236}">
                <a16:creationId xmlns:a16="http://schemas.microsoft.com/office/drawing/2014/main" id="{2AFD1796-83A2-46F5-8427-66BF34F50000}"/>
              </a:ext>
            </a:extLst>
          </p:cNvPr>
          <p:cNvGrpSpPr/>
          <p:nvPr/>
        </p:nvGrpSpPr>
        <p:grpSpPr>
          <a:xfrm>
            <a:off x="5807786" y="4805987"/>
            <a:ext cx="396373" cy="396373"/>
            <a:chOff x="7332375" y="4513261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F9A330AB-CD00-4ECF-B6BB-D2B30CD8151D}"/>
                </a:ext>
              </a:extLst>
            </p:cNvPr>
            <p:cNvSpPr/>
            <p:nvPr/>
          </p:nvSpPr>
          <p:spPr>
            <a:xfrm>
              <a:off x="7524168" y="4642513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3A6E9356-3445-4892-8706-09A7707D1782}"/>
                </a:ext>
              </a:extLst>
            </p:cNvPr>
            <p:cNvSpPr/>
            <p:nvPr/>
          </p:nvSpPr>
          <p:spPr>
            <a:xfrm>
              <a:off x="7524168" y="4809290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38D91FB7-688C-466F-955C-28169D042A7F}"/>
                </a:ext>
              </a:extLst>
            </p:cNvPr>
            <p:cNvSpPr/>
            <p:nvPr/>
          </p:nvSpPr>
          <p:spPr>
            <a:xfrm>
              <a:off x="7607557" y="4721732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DE3AAC71-DD09-4DB0-A6A1-A058A5D3AF9A}"/>
                </a:ext>
              </a:extLst>
            </p:cNvPr>
            <p:cNvSpPr/>
            <p:nvPr/>
          </p:nvSpPr>
          <p:spPr>
            <a:xfrm>
              <a:off x="7440780" y="4721732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1B559834-02F1-4853-892F-7F4554B297E9}"/>
                </a:ext>
              </a:extLst>
            </p:cNvPr>
            <p:cNvSpPr/>
            <p:nvPr/>
          </p:nvSpPr>
          <p:spPr>
            <a:xfrm>
              <a:off x="7524168" y="4671699"/>
              <a:ext cx="55453" cy="105486"/>
            </a:xfrm>
            <a:custGeom>
              <a:avLst/>
              <a:gdLst>
                <a:gd name="connsiteX0" fmla="*/ 16678 w 55453"/>
                <a:gd name="connsiteY0" fmla="*/ 0 h 105486"/>
                <a:gd name="connsiteX1" fmla="*/ 0 w 55453"/>
                <a:gd name="connsiteY1" fmla="*/ 0 h 105486"/>
                <a:gd name="connsiteX2" fmla="*/ 0 w 55453"/>
                <a:gd name="connsiteY2" fmla="*/ 58372 h 105486"/>
                <a:gd name="connsiteX3" fmla="*/ 2502 w 55453"/>
                <a:gd name="connsiteY3" fmla="*/ 64209 h 105486"/>
                <a:gd name="connsiteX4" fmla="*/ 43779 w 55453"/>
                <a:gd name="connsiteY4" fmla="*/ 105487 h 105486"/>
                <a:gd name="connsiteX5" fmla="*/ 55453 w 55453"/>
                <a:gd name="connsiteY5" fmla="*/ 93812 h 105486"/>
                <a:gd name="connsiteX6" fmla="*/ 16678 w 55453"/>
                <a:gd name="connsiteY6" fmla="*/ 55036 h 105486"/>
                <a:gd name="connsiteX7" fmla="*/ 16678 w 55453"/>
                <a:gd name="connsiteY7" fmla="*/ 0 h 10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53" h="105486">
                  <a:moveTo>
                    <a:pt x="16678" y="0"/>
                  </a:moveTo>
                  <a:lnTo>
                    <a:pt x="0" y="0"/>
                  </a:lnTo>
                  <a:lnTo>
                    <a:pt x="0" y="58372"/>
                  </a:lnTo>
                  <a:cubicBezTo>
                    <a:pt x="0" y="60457"/>
                    <a:pt x="834" y="62541"/>
                    <a:pt x="2502" y="64209"/>
                  </a:cubicBezTo>
                  <a:lnTo>
                    <a:pt x="43779" y="105487"/>
                  </a:lnTo>
                  <a:lnTo>
                    <a:pt x="55453" y="93812"/>
                  </a:lnTo>
                  <a:lnTo>
                    <a:pt x="16678" y="55036"/>
                  </a:lnTo>
                  <a:lnTo>
                    <a:pt x="16678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A614C7E7-81F3-4CB0-9DD8-836097AC71D2}"/>
                </a:ext>
              </a:extLst>
            </p:cNvPr>
            <p:cNvSpPr/>
            <p:nvPr/>
          </p:nvSpPr>
          <p:spPr>
            <a:xfrm>
              <a:off x="7390874" y="4550785"/>
              <a:ext cx="283769" cy="324987"/>
            </a:xfrm>
            <a:custGeom>
              <a:avLst/>
              <a:gdLst>
                <a:gd name="connsiteX0" fmla="*/ 141633 w 283769"/>
                <a:gd name="connsiteY0" fmla="*/ 300199 h 324987"/>
                <a:gd name="connsiteX1" fmla="*/ 24889 w 283769"/>
                <a:gd name="connsiteY1" fmla="*/ 183455 h 324987"/>
                <a:gd name="connsiteX2" fmla="*/ 141633 w 283769"/>
                <a:gd name="connsiteY2" fmla="*/ 66711 h 324987"/>
                <a:gd name="connsiteX3" fmla="*/ 258377 w 283769"/>
                <a:gd name="connsiteY3" fmla="*/ 183455 h 324987"/>
                <a:gd name="connsiteX4" fmla="*/ 141633 w 283769"/>
                <a:gd name="connsiteY4" fmla="*/ 300199 h 324987"/>
                <a:gd name="connsiteX5" fmla="*/ 141633 w 283769"/>
                <a:gd name="connsiteY5" fmla="*/ 300199 h 324987"/>
                <a:gd name="connsiteX6" fmla="*/ 240448 w 283769"/>
                <a:gd name="connsiteY6" fmla="*/ 81721 h 324987"/>
                <a:gd name="connsiteX7" fmla="*/ 252957 w 283769"/>
                <a:gd name="connsiteY7" fmla="*/ 69212 h 324987"/>
                <a:gd name="connsiteX8" fmla="*/ 252540 w 283769"/>
                <a:gd name="connsiteY8" fmla="*/ 51701 h 324987"/>
                <a:gd name="connsiteX9" fmla="*/ 235028 w 283769"/>
                <a:gd name="connsiteY9" fmla="*/ 51284 h 324987"/>
                <a:gd name="connsiteX10" fmla="*/ 220852 w 283769"/>
                <a:gd name="connsiteY10" fmla="*/ 65877 h 324987"/>
                <a:gd name="connsiteX11" fmla="*/ 154141 w 283769"/>
                <a:gd name="connsiteY11" fmla="*/ 42528 h 324987"/>
                <a:gd name="connsiteX12" fmla="*/ 154141 w 283769"/>
                <a:gd name="connsiteY12" fmla="*/ 25017 h 324987"/>
                <a:gd name="connsiteX13" fmla="*/ 191666 w 283769"/>
                <a:gd name="connsiteY13" fmla="*/ 25017 h 324987"/>
                <a:gd name="connsiteX14" fmla="*/ 191666 w 283769"/>
                <a:gd name="connsiteY14" fmla="*/ 0 h 324987"/>
                <a:gd name="connsiteX15" fmla="*/ 91600 w 283769"/>
                <a:gd name="connsiteY15" fmla="*/ 0 h 324987"/>
                <a:gd name="connsiteX16" fmla="*/ 91600 w 283769"/>
                <a:gd name="connsiteY16" fmla="*/ 25017 h 324987"/>
                <a:gd name="connsiteX17" fmla="*/ 129125 w 283769"/>
                <a:gd name="connsiteY17" fmla="*/ 25017 h 324987"/>
                <a:gd name="connsiteX18" fmla="*/ 129125 w 283769"/>
                <a:gd name="connsiteY18" fmla="*/ 42111 h 324987"/>
                <a:gd name="connsiteX19" fmla="*/ 1123 w 283769"/>
                <a:gd name="connsiteY19" fmla="*/ 165526 h 324987"/>
                <a:gd name="connsiteX20" fmla="*/ 94519 w 283769"/>
                <a:gd name="connsiteY20" fmla="*/ 316876 h 324987"/>
                <a:gd name="connsiteX21" fmla="*/ 262546 w 283769"/>
                <a:gd name="connsiteY21" fmla="*/ 258088 h 324987"/>
                <a:gd name="connsiteX22" fmla="*/ 240448 w 283769"/>
                <a:gd name="connsiteY22" fmla="*/ 81721 h 324987"/>
                <a:gd name="connsiteX23" fmla="*/ 240448 w 283769"/>
                <a:gd name="connsiteY23" fmla="*/ 81721 h 32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769" h="324987">
                  <a:moveTo>
                    <a:pt x="141633" y="300199"/>
                  </a:moveTo>
                  <a:cubicBezTo>
                    <a:pt x="77007" y="300199"/>
                    <a:pt x="24889" y="248081"/>
                    <a:pt x="24889" y="183455"/>
                  </a:cubicBezTo>
                  <a:cubicBezTo>
                    <a:pt x="24889" y="118829"/>
                    <a:pt x="77007" y="66711"/>
                    <a:pt x="141633" y="66711"/>
                  </a:cubicBezTo>
                  <a:cubicBezTo>
                    <a:pt x="206259" y="66711"/>
                    <a:pt x="258377" y="118829"/>
                    <a:pt x="258377" y="183455"/>
                  </a:cubicBezTo>
                  <a:cubicBezTo>
                    <a:pt x="258377" y="248081"/>
                    <a:pt x="206259" y="300199"/>
                    <a:pt x="141633" y="300199"/>
                  </a:cubicBezTo>
                  <a:lnTo>
                    <a:pt x="141633" y="300199"/>
                  </a:lnTo>
                  <a:close/>
                  <a:moveTo>
                    <a:pt x="240448" y="81721"/>
                  </a:moveTo>
                  <a:lnTo>
                    <a:pt x="252957" y="69212"/>
                  </a:lnTo>
                  <a:cubicBezTo>
                    <a:pt x="257543" y="64209"/>
                    <a:pt x="257543" y="56704"/>
                    <a:pt x="252540" y="51701"/>
                  </a:cubicBezTo>
                  <a:cubicBezTo>
                    <a:pt x="247953" y="47115"/>
                    <a:pt x="240032" y="46698"/>
                    <a:pt x="235028" y="51284"/>
                  </a:cubicBezTo>
                  <a:lnTo>
                    <a:pt x="220852" y="65877"/>
                  </a:lnTo>
                  <a:cubicBezTo>
                    <a:pt x="200839" y="52535"/>
                    <a:pt x="177907" y="44196"/>
                    <a:pt x="154141" y="42528"/>
                  </a:cubicBezTo>
                  <a:lnTo>
                    <a:pt x="154141" y="25017"/>
                  </a:lnTo>
                  <a:lnTo>
                    <a:pt x="191666" y="25017"/>
                  </a:lnTo>
                  <a:lnTo>
                    <a:pt x="191666" y="0"/>
                  </a:lnTo>
                  <a:lnTo>
                    <a:pt x="91600" y="0"/>
                  </a:lnTo>
                  <a:lnTo>
                    <a:pt x="91600" y="25017"/>
                  </a:lnTo>
                  <a:lnTo>
                    <a:pt x="129125" y="25017"/>
                  </a:lnTo>
                  <a:lnTo>
                    <a:pt x="129125" y="42111"/>
                  </a:lnTo>
                  <a:cubicBezTo>
                    <a:pt x="62831" y="47948"/>
                    <a:pt x="9462" y="99232"/>
                    <a:pt x="1123" y="165526"/>
                  </a:cubicBezTo>
                  <a:cubicBezTo>
                    <a:pt x="-7215" y="231820"/>
                    <a:pt x="31560" y="294778"/>
                    <a:pt x="94519" y="316876"/>
                  </a:cubicBezTo>
                  <a:cubicBezTo>
                    <a:pt x="157477" y="338974"/>
                    <a:pt x="227106" y="314792"/>
                    <a:pt x="262546" y="258088"/>
                  </a:cubicBezTo>
                  <a:cubicBezTo>
                    <a:pt x="297987" y="201383"/>
                    <a:pt x="287980" y="128001"/>
                    <a:pt x="240448" y="81721"/>
                  </a:cubicBezTo>
                  <a:lnTo>
                    <a:pt x="240448" y="81721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489724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10284</TotalTime>
  <Words>301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Horn Cycle with 3 Parts – Slide Template</vt:lpstr>
      <vt:lpstr>Horn Cycle with 3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Horn Cycle with 3 Parts</dc:title>
  <dc:creator>PresentationGO.com</dc:creator>
  <dc:description>© Copyright PresentationGO.com</dc:description>
  <dcterms:created xsi:type="dcterms:W3CDTF">2014-11-26T05:14:11Z</dcterms:created>
  <dcterms:modified xsi:type="dcterms:W3CDTF">2020-06-15T20:56:03Z</dcterms:modified>
  <cp:category>Charts &amp; Diagrams</cp:category>
</cp:coreProperties>
</file>