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7" d="100"/>
          <a:sy n="97" d="100"/>
        </p:scale>
        <p:origin x="18" y="10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90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Horn Cycle with 3 Parts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C359D12-2A92-4768-B97E-48A3415D08E8}"/>
              </a:ext>
            </a:extLst>
          </p:cNvPr>
          <p:cNvGrpSpPr/>
          <p:nvPr/>
        </p:nvGrpSpPr>
        <p:grpSpPr>
          <a:xfrm>
            <a:off x="4170252" y="1464583"/>
            <a:ext cx="3851497" cy="3928834"/>
            <a:chOff x="2133599" y="9016999"/>
            <a:chExt cx="4806950" cy="490347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773231DA-F758-48D6-893C-C8EFDB3BFB26}"/>
                </a:ext>
              </a:extLst>
            </p:cNvPr>
            <p:cNvSpPr/>
            <p:nvPr/>
          </p:nvSpPr>
          <p:spPr>
            <a:xfrm>
              <a:off x="4483099" y="9016999"/>
              <a:ext cx="2457450" cy="377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890" y="2880"/>
                  </a:moveTo>
                  <a:cubicBezTo>
                    <a:pt x="8406" y="2429"/>
                    <a:pt x="7178" y="1709"/>
                    <a:pt x="6195" y="851"/>
                  </a:cubicBezTo>
                  <a:cubicBezTo>
                    <a:pt x="5570" y="313"/>
                    <a:pt x="4867" y="0"/>
                    <a:pt x="4119" y="0"/>
                  </a:cubicBezTo>
                  <a:cubicBezTo>
                    <a:pt x="3572" y="29"/>
                    <a:pt x="3092" y="211"/>
                    <a:pt x="2724" y="451"/>
                  </a:cubicBezTo>
                  <a:cubicBezTo>
                    <a:pt x="2344" y="691"/>
                    <a:pt x="2054" y="982"/>
                    <a:pt x="1797" y="1287"/>
                  </a:cubicBezTo>
                  <a:cubicBezTo>
                    <a:pt x="1708" y="1396"/>
                    <a:pt x="1619" y="1513"/>
                    <a:pt x="1540" y="1629"/>
                  </a:cubicBezTo>
                  <a:cubicBezTo>
                    <a:pt x="1395" y="1833"/>
                    <a:pt x="1273" y="2036"/>
                    <a:pt x="1161" y="2240"/>
                  </a:cubicBezTo>
                  <a:cubicBezTo>
                    <a:pt x="982" y="2567"/>
                    <a:pt x="826" y="2902"/>
                    <a:pt x="703" y="3236"/>
                  </a:cubicBezTo>
                  <a:cubicBezTo>
                    <a:pt x="458" y="3913"/>
                    <a:pt x="268" y="4604"/>
                    <a:pt x="167" y="5295"/>
                  </a:cubicBezTo>
                  <a:cubicBezTo>
                    <a:pt x="56" y="5985"/>
                    <a:pt x="0" y="6684"/>
                    <a:pt x="0" y="7382"/>
                  </a:cubicBezTo>
                  <a:cubicBezTo>
                    <a:pt x="0" y="7935"/>
                    <a:pt x="33" y="8487"/>
                    <a:pt x="100" y="9033"/>
                  </a:cubicBezTo>
                  <a:cubicBezTo>
                    <a:pt x="480" y="9004"/>
                    <a:pt x="860" y="8982"/>
                    <a:pt x="1261" y="8982"/>
                  </a:cubicBezTo>
                  <a:cubicBezTo>
                    <a:pt x="3952" y="8982"/>
                    <a:pt x="6374" y="9753"/>
                    <a:pt x="8026" y="10967"/>
                  </a:cubicBezTo>
                  <a:cubicBezTo>
                    <a:pt x="9433" y="12007"/>
                    <a:pt x="10292" y="13367"/>
                    <a:pt x="10292" y="14858"/>
                  </a:cubicBezTo>
                  <a:cubicBezTo>
                    <a:pt x="10292" y="15433"/>
                    <a:pt x="10169" y="15978"/>
                    <a:pt x="9935" y="16502"/>
                  </a:cubicBezTo>
                  <a:cubicBezTo>
                    <a:pt x="11018" y="16873"/>
                    <a:pt x="12067" y="17295"/>
                    <a:pt x="13060" y="17760"/>
                  </a:cubicBezTo>
                  <a:cubicBezTo>
                    <a:pt x="14824" y="18604"/>
                    <a:pt x="16476" y="19564"/>
                    <a:pt x="17827" y="20705"/>
                  </a:cubicBezTo>
                  <a:cubicBezTo>
                    <a:pt x="18162" y="20989"/>
                    <a:pt x="18486" y="21287"/>
                    <a:pt x="18776" y="21600"/>
                  </a:cubicBezTo>
                  <a:cubicBezTo>
                    <a:pt x="20573" y="19622"/>
                    <a:pt x="21600" y="17324"/>
                    <a:pt x="21600" y="14858"/>
                  </a:cubicBezTo>
                  <a:cubicBezTo>
                    <a:pt x="21578" y="9571"/>
                    <a:pt x="16800" y="4996"/>
                    <a:pt x="9890" y="288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9144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/>
                <a:t>01</a:t>
              </a:r>
              <a:endParaRPr b="1" dirty="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1B662D69-E757-49BF-AC2F-EA7C567E5290}"/>
                </a:ext>
              </a:extLst>
            </p:cNvPr>
            <p:cNvSpPr/>
            <p:nvPr/>
          </p:nvSpPr>
          <p:spPr>
            <a:xfrm>
              <a:off x="2641600" y="11963400"/>
              <a:ext cx="4078647" cy="195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extrusionOk="0">
                  <a:moveTo>
                    <a:pt x="21546" y="12952"/>
                  </a:moveTo>
                  <a:cubicBezTo>
                    <a:pt x="21499" y="12293"/>
                    <a:pt x="21385" y="11662"/>
                    <a:pt x="21244" y="11073"/>
                  </a:cubicBezTo>
                  <a:cubicBezTo>
                    <a:pt x="21123" y="10555"/>
                    <a:pt x="20989" y="10064"/>
                    <a:pt x="20834" y="9588"/>
                  </a:cubicBezTo>
                  <a:cubicBezTo>
                    <a:pt x="20807" y="9503"/>
                    <a:pt x="20781" y="9433"/>
                    <a:pt x="20760" y="9349"/>
                  </a:cubicBezTo>
                  <a:cubicBezTo>
                    <a:pt x="20579" y="8803"/>
                    <a:pt x="20384" y="8270"/>
                    <a:pt x="20176" y="7751"/>
                  </a:cubicBezTo>
                  <a:cubicBezTo>
                    <a:pt x="19760" y="6728"/>
                    <a:pt x="19310" y="5775"/>
                    <a:pt x="18826" y="4878"/>
                  </a:cubicBezTo>
                  <a:cubicBezTo>
                    <a:pt x="18349" y="3981"/>
                    <a:pt x="17846" y="3140"/>
                    <a:pt x="17322" y="2355"/>
                  </a:cubicBezTo>
                  <a:cubicBezTo>
                    <a:pt x="16757" y="1500"/>
                    <a:pt x="16166" y="715"/>
                    <a:pt x="15562" y="0"/>
                  </a:cubicBezTo>
                  <a:cubicBezTo>
                    <a:pt x="15562" y="0"/>
                    <a:pt x="15562" y="0"/>
                    <a:pt x="15562" y="0"/>
                  </a:cubicBezTo>
                  <a:cubicBezTo>
                    <a:pt x="14971" y="3322"/>
                    <a:pt x="13654" y="5915"/>
                    <a:pt x="12016" y="6938"/>
                  </a:cubicBezTo>
                  <a:cubicBezTo>
                    <a:pt x="11525" y="7247"/>
                    <a:pt x="11008" y="7401"/>
                    <a:pt x="10471" y="7401"/>
                  </a:cubicBezTo>
                  <a:cubicBezTo>
                    <a:pt x="9007" y="7401"/>
                    <a:pt x="7677" y="6181"/>
                    <a:pt x="6696" y="4219"/>
                  </a:cubicBezTo>
                  <a:cubicBezTo>
                    <a:pt x="6092" y="5074"/>
                    <a:pt x="5454" y="5831"/>
                    <a:pt x="4796" y="6504"/>
                  </a:cubicBezTo>
                  <a:cubicBezTo>
                    <a:pt x="3607" y="7695"/>
                    <a:pt x="2351" y="8620"/>
                    <a:pt x="1041" y="9083"/>
                  </a:cubicBezTo>
                  <a:cubicBezTo>
                    <a:pt x="699" y="9195"/>
                    <a:pt x="349" y="9279"/>
                    <a:pt x="0" y="9307"/>
                  </a:cubicBezTo>
                  <a:cubicBezTo>
                    <a:pt x="2149" y="16680"/>
                    <a:pt x="6031" y="21600"/>
                    <a:pt x="10464" y="21600"/>
                  </a:cubicBezTo>
                  <a:cubicBezTo>
                    <a:pt x="12775" y="21600"/>
                    <a:pt x="14937" y="20254"/>
                    <a:pt x="16784" y="17942"/>
                  </a:cubicBezTo>
                  <a:cubicBezTo>
                    <a:pt x="17738" y="16736"/>
                    <a:pt x="18819" y="16021"/>
                    <a:pt x="19934" y="16049"/>
                  </a:cubicBezTo>
                  <a:cubicBezTo>
                    <a:pt x="20606" y="16063"/>
                    <a:pt x="21123" y="15699"/>
                    <a:pt x="21405" y="14886"/>
                  </a:cubicBezTo>
                  <a:cubicBezTo>
                    <a:pt x="21405" y="14886"/>
                    <a:pt x="21405" y="14886"/>
                    <a:pt x="21405" y="14886"/>
                  </a:cubicBezTo>
                  <a:cubicBezTo>
                    <a:pt x="21405" y="14886"/>
                    <a:pt x="21405" y="14886"/>
                    <a:pt x="21405" y="14886"/>
                  </a:cubicBezTo>
                  <a:cubicBezTo>
                    <a:pt x="21566" y="14297"/>
                    <a:pt x="21600" y="13610"/>
                    <a:pt x="21546" y="1295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24000" rIns="38100" bIns="18288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EE78D475-B703-481F-9909-A1C201066807}"/>
                </a:ext>
              </a:extLst>
            </p:cNvPr>
            <p:cNvSpPr/>
            <p:nvPr/>
          </p:nvSpPr>
          <p:spPr>
            <a:xfrm>
              <a:off x="2133599" y="9296400"/>
              <a:ext cx="2475746" cy="347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91" extrusionOk="0">
                  <a:moveTo>
                    <a:pt x="21450" y="0"/>
                  </a:moveTo>
                  <a:cubicBezTo>
                    <a:pt x="10446" y="55"/>
                    <a:pt x="1545" y="6476"/>
                    <a:pt x="1545" y="14389"/>
                  </a:cubicBezTo>
                  <a:cubicBezTo>
                    <a:pt x="1545" y="14753"/>
                    <a:pt x="1567" y="15116"/>
                    <a:pt x="1600" y="15471"/>
                  </a:cubicBezTo>
                  <a:cubicBezTo>
                    <a:pt x="1721" y="16672"/>
                    <a:pt x="1302" y="17857"/>
                    <a:pt x="499" y="18915"/>
                  </a:cubicBezTo>
                  <a:cubicBezTo>
                    <a:pt x="-18" y="19594"/>
                    <a:pt x="-150" y="20218"/>
                    <a:pt x="180" y="20715"/>
                  </a:cubicBezTo>
                  <a:cubicBezTo>
                    <a:pt x="455" y="21047"/>
                    <a:pt x="906" y="21268"/>
                    <a:pt x="1402" y="21395"/>
                  </a:cubicBezTo>
                  <a:cubicBezTo>
                    <a:pt x="1886" y="21521"/>
                    <a:pt x="2392" y="21568"/>
                    <a:pt x="2909" y="21584"/>
                  </a:cubicBezTo>
                  <a:cubicBezTo>
                    <a:pt x="3360" y="21600"/>
                    <a:pt x="3811" y="21584"/>
                    <a:pt x="4262" y="21561"/>
                  </a:cubicBezTo>
                  <a:cubicBezTo>
                    <a:pt x="4339" y="21553"/>
                    <a:pt x="4427" y="21553"/>
                    <a:pt x="4505" y="21545"/>
                  </a:cubicBezTo>
                  <a:cubicBezTo>
                    <a:pt x="5022" y="21505"/>
                    <a:pt x="5550" y="21442"/>
                    <a:pt x="6056" y="21363"/>
                  </a:cubicBezTo>
                  <a:cubicBezTo>
                    <a:pt x="7079" y="21197"/>
                    <a:pt x="8103" y="20992"/>
                    <a:pt x="9093" y="20731"/>
                  </a:cubicBezTo>
                  <a:cubicBezTo>
                    <a:pt x="10083" y="20479"/>
                    <a:pt x="11063" y="20178"/>
                    <a:pt x="12009" y="19847"/>
                  </a:cubicBezTo>
                  <a:cubicBezTo>
                    <a:pt x="13032" y="19499"/>
                    <a:pt x="14012" y="19104"/>
                    <a:pt x="14969" y="18670"/>
                  </a:cubicBezTo>
                  <a:cubicBezTo>
                    <a:pt x="14969" y="18670"/>
                    <a:pt x="14969" y="18670"/>
                    <a:pt x="14969" y="18670"/>
                  </a:cubicBezTo>
                  <a:cubicBezTo>
                    <a:pt x="13549" y="17541"/>
                    <a:pt x="12691" y="16040"/>
                    <a:pt x="12691" y="14397"/>
                  </a:cubicBezTo>
                  <a:cubicBezTo>
                    <a:pt x="12691" y="13971"/>
                    <a:pt x="12746" y="13552"/>
                    <a:pt x="12867" y="13142"/>
                  </a:cubicBezTo>
                  <a:cubicBezTo>
                    <a:pt x="13560" y="10622"/>
                    <a:pt x="16322" y="8640"/>
                    <a:pt x="19821" y="8135"/>
                  </a:cubicBezTo>
                  <a:cubicBezTo>
                    <a:pt x="19733" y="7511"/>
                    <a:pt x="19689" y="6887"/>
                    <a:pt x="19689" y="6263"/>
                  </a:cubicBezTo>
                  <a:cubicBezTo>
                    <a:pt x="19700" y="4715"/>
                    <a:pt x="19932" y="3151"/>
                    <a:pt x="20548" y="1658"/>
                  </a:cubicBezTo>
                  <a:cubicBezTo>
                    <a:pt x="20779" y="1090"/>
                    <a:pt x="21065" y="529"/>
                    <a:pt x="2145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73152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0" name="Circle: Hollow 19">
            <a:extLst>
              <a:ext uri="{FF2B5EF4-FFF2-40B4-BE49-F238E27FC236}">
                <a16:creationId xmlns:a16="http://schemas.microsoft.com/office/drawing/2014/main" id="{AC3291E5-CD27-45E0-B207-18F2CF19A648}"/>
              </a:ext>
            </a:extLst>
          </p:cNvPr>
          <p:cNvSpPr/>
          <p:nvPr/>
        </p:nvSpPr>
        <p:spPr>
          <a:xfrm>
            <a:off x="5037498" y="2402885"/>
            <a:ext cx="2272358" cy="2272358"/>
          </a:xfrm>
          <a:prstGeom prst="donut">
            <a:avLst>
              <a:gd name="adj" fmla="val 9402"/>
            </a:avLst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Graphic 18" descr="Trophy">
            <a:extLst>
              <a:ext uri="{FF2B5EF4-FFF2-40B4-BE49-F238E27FC236}">
                <a16:creationId xmlns:a16="http://schemas.microsoft.com/office/drawing/2014/main" id="{35150C9E-610E-49BA-B5D4-7E33301D74D2}"/>
              </a:ext>
            </a:extLst>
          </p:cNvPr>
          <p:cNvSpPr/>
          <p:nvPr/>
        </p:nvSpPr>
        <p:spPr>
          <a:xfrm>
            <a:off x="5720143" y="3027218"/>
            <a:ext cx="907067" cy="1022394"/>
          </a:xfrm>
          <a:custGeom>
            <a:avLst/>
            <a:gdLst>
              <a:gd name="connsiteX0" fmla="*/ 776190 w 907067"/>
              <a:gd name="connsiteY0" fmla="*/ 492408 h 1022394"/>
              <a:gd name="connsiteX1" fmla="*/ 594777 w 907067"/>
              <a:gd name="connsiteY1" fmla="*/ 579227 h 1022394"/>
              <a:gd name="connsiteX2" fmla="*/ 672526 w 907067"/>
              <a:gd name="connsiteY2" fmla="*/ 500183 h 1022394"/>
              <a:gd name="connsiteX3" fmla="*/ 702329 w 907067"/>
              <a:gd name="connsiteY3" fmla="*/ 461309 h 1022394"/>
              <a:gd name="connsiteX4" fmla="*/ 737316 w 907067"/>
              <a:gd name="connsiteY4" fmla="*/ 338207 h 1022394"/>
              <a:gd name="connsiteX5" fmla="*/ 737316 w 907067"/>
              <a:gd name="connsiteY5" fmla="*/ 169751 h 1022394"/>
              <a:gd name="connsiteX6" fmla="*/ 828023 w 907067"/>
              <a:gd name="connsiteY6" fmla="*/ 169751 h 1022394"/>
              <a:gd name="connsiteX7" fmla="*/ 828023 w 907067"/>
              <a:gd name="connsiteY7" fmla="*/ 366714 h 1022394"/>
              <a:gd name="connsiteX8" fmla="*/ 776190 w 907067"/>
              <a:gd name="connsiteY8" fmla="*/ 492408 h 1022394"/>
              <a:gd name="connsiteX9" fmla="*/ 132173 w 907067"/>
              <a:gd name="connsiteY9" fmla="*/ 492408 h 1022394"/>
              <a:gd name="connsiteX10" fmla="*/ 77749 w 907067"/>
              <a:gd name="connsiteY10" fmla="*/ 366714 h 1022394"/>
              <a:gd name="connsiteX11" fmla="*/ 77749 w 907067"/>
              <a:gd name="connsiteY11" fmla="*/ 168455 h 1022394"/>
              <a:gd name="connsiteX12" fmla="*/ 168455 w 907067"/>
              <a:gd name="connsiteY12" fmla="*/ 168455 h 1022394"/>
              <a:gd name="connsiteX13" fmla="*/ 168455 w 907067"/>
              <a:gd name="connsiteY13" fmla="*/ 336911 h 1022394"/>
              <a:gd name="connsiteX14" fmla="*/ 203442 w 907067"/>
              <a:gd name="connsiteY14" fmla="*/ 460013 h 1022394"/>
              <a:gd name="connsiteX15" fmla="*/ 233246 w 907067"/>
              <a:gd name="connsiteY15" fmla="*/ 498887 h 1022394"/>
              <a:gd name="connsiteX16" fmla="*/ 310995 w 907067"/>
              <a:gd name="connsiteY16" fmla="*/ 577931 h 1022394"/>
              <a:gd name="connsiteX17" fmla="*/ 132173 w 907067"/>
              <a:gd name="connsiteY17" fmla="*/ 492408 h 1022394"/>
              <a:gd name="connsiteX18" fmla="*/ 907067 w 907067"/>
              <a:gd name="connsiteY18" fmla="*/ 362827 h 1022394"/>
              <a:gd name="connsiteX19" fmla="*/ 907067 w 907067"/>
              <a:gd name="connsiteY19" fmla="*/ 90707 h 1022394"/>
              <a:gd name="connsiteX20" fmla="*/ 738612 w 907067"/>
              <a:gd name="connsiteY20" fmla="*/ 90707 h 1022394"/>
              <a:gd name="connsiteX21" fmla="*/ 738612 w 907067"/>
              <a:gd name="connsiteY21" fmla="*/ 0 h 1022394"/>
              <a:gd name="connsiteX22" fmla="*/ 453534 w 907067"/>
              <a:gd name="connsiteY22" fmla="*/ 0 h 1022394"/>
              <a:gd name="connsiteX23" fmla="*/ 168455 w 907067"/>
              <a:gd name="connsiteY23" fmla="*/ 0 h 1022394"/>
              <a:gd name="connsiteX24" fmla="*/ 168455 w 907067"/>
              <a:gd name="connsiteY24" fmla="*/ 90707 h 1022394"/>
              <a:gd name="connsiteX25" fmla="*/ 0 w 907067"/>
              <a:gd name="connsiteY25" fmla="*/ 90707 h 1022394"/>
              <a:gd name="connsiteX26" fmla="*/ 0 w 907067"/>
              <a:gd name="connsiteY26" fmla="*/ 361531 h 1022394"/>
              <a:gd name="connsiteX27" fmla="*/ 73861 w 907067"/>
              <a:gd name="connsiteY27" fmla="*/ 542945 h 1022394"/>
              <a:gd name="connsiteX28" fmla="*/ 383560 w 907067"/>
              <a:gd name="connsiteY28" fmla="*/ 659568 h 1022394"/>
              <a:gd name="connsiteX29" fmla="*/ 401701 w 907067"/>
              <a:gd name="connsiteY29" fmla="*/ 724358 h 1022394"/>
              <a:gd name="connsiteX30" fmla="*/ 401701 w 907067"/>
              <a:gd name="connsiteY30" fmla="*/ 892813 h 1022394"/>
              <a:gd name="connsiteX31" fmla="*/ 336911 w 907067"/>
              <a:gd name="connsiteY31" fmla="*/ 892813 h 1022394"/>
              <a:gd name="connsiteX32" fmla="*/ 285078 w 907067"/>
              <a:gd name="connsiteY32" fmla="*/ 944646 h 1022394"/>
              <a:gd name="connsiteX33" fmla="*/ 220288 w 907067"/>
              <a:gd name="connsiteY33" fmla="*/ 944646 h 1022394"/>
              <a:gd name="connsiteX34" fmla="*/ 168455 w 907067"/>
              <a:gd name="connsiteY34" fmla="*/ 996478 h 1022394"/>
              <a:gd name="connsiteX35" fmla="*/ 168455 w 907067"/>
              <a:gd name="connsiteY35" fmla="*/ 1022394 h 1022394"/>
              <a:gd name="connsiteX36" fmla="*/ 738612 w 907067"/>
              <a:gd name="connsiteY36" fmla="*/ 1022394 h 1022394"/>
              <a:gd name="connsiteX37" fmla="*/ 738612 w 907067"/>
              <a:gd name="connsiteY37" fmla="*/ 996478 h 1022394"/>
              <a:gd name="connsiteX38" fmla="*/ 686780 w 907067"/>
              <a:gd name="connsiteY38" fmla="*/ 944646 h 1022394"/>
              <a:gd name="connsiteX39" fmla="*/ 621989 w 907067"/>
              <a:gd name="connsiteY39" fmla="*/ 944646 h 1022394"/>
              <a:gd name="connsiteX40" fmla="*/ 570157 w 907067"/>
              <a:gd name="connsiteY40" fmla="*/ 892813 h 1022394"/>
              <a:gd name="connsiteX41" fmla="*/ 505366 w 907067"/>
              <a:gd name="connsiteY41" fmla="*/ 892813 h 1022394"/>
              <a:gd name="connsiteX42" fmla="*/ 505366 w 907067"/>
              <a:gd name="connsiteY42" fmla="*/ 725654 h 1022394"/>
              <a:gd name="connsiteX43" fmla="*/ 523507 w 907067"/>
              <a:gd name="connsiteY43" fmla="*/ 660863 h 1022394"/>
              <a:gd name="connsiteX44" fmla="*/ 833206 w 907067"/>
              <a:gd name="connsiteY44" fmla="*/ 544240 h 1022394"/>
              <a:gd name="connsiteX45" fmla="*/ 907067 w 907067"/>
              <a:gd name="connsiteY45" fmla="*/ 362827 h 1022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907067" h="1022394">
                <a:moveTo>
                  <a:pt x="776190" y="492408"/>
                </a:moveTo>
                <a:cubicBezTo>
                  <a:pt x="730837" y="539057"/>
                  <a:pt x="688075" y="568861"/>
                  <a:pt x="594777" y="579227"/>
                </a:cubicBezTo>
                <a:cubicBezTo>
                  <a:pt x="619397" y="554607"/>
                  <a:pt x="647905" y="529987"/>
                  <a:pt x="672526" y="500183"/>
                </a:cubicBezTo>
                <a:cubicBezTo>
                  <a:pt x="682892" y="488521"/>
                  <a:pt x="702329" y="462604"/>
                  <a:pt x="702329" y="461309"/>
                </a:cubicBezTo>
                <a:cubicBezTo>
                  <a:pt x="724358" y="425026"/>
                  <a:pt x="737316" y="383560"/>
                  <a:pt x="737316" y="338207"/>
                </a:cubicBezTo>
                <a:lnTo>
                  <a:pt x="737316" y="169751"/>
                </a:lnTo>
                <a:lnTo>
                  <a:pt x="828023" y="169751"/>
                </a:lnTo>
                <a:lnTo>
                  <a:pt x="828023" y="366714"/>
                </a:lnTo>
                <a:cubicBezTo>
                  <a:pt x="829319" y="369306"/>
                  <a:pt x="831910" y="434097"/>
                  <a:pt x="776190" y="492408"/>
                </a:cubicBezTo>
                <a:close/>
                <a:moveTo>
                  <a:pt x="132173" y="492408"/>
                </a:moveTo>
                <a:cubicBezTo>
                  <a:pt x="75157" y="434097"/>
                  <a:pt x="77749" y="369306"/>
                  <a:pt x="77749" y="366714"/>
                </a:cubicBezTo>
                <a:lnTo>
                  <a:pt x="77749" y="168455"/>
                </a:lnTo>
                <a:lnTo>
                  <a:pt x="168455" y="168455"/>
                </a:lnTo>
                <a:lnTo>
                  <a:pt x="168455" y="336911"/>
                </a:lnTo>
                <a:cubicBezTo>
                  <a:pt x="168455" y="382264"/>
                  <a:pt x="181413" y="423730"/>
                  <a:pt x="203442" y="460013"/>
                </a:cubicBezTo>
                <a:cubicBezTo>
                  <a:pt x="203442" y="461309"/>
                  <a:pt x="222879" y="488521"/>
                  <a:pt x="233246" y="498887"/>
                </a:cubicBezTo>
                <a:cubicBezTo>
                  <a:pt x="259162" y="528691"/>
                  <a:pt x="286374" y="553311"/>
                  <a:pt x="310995" y="577931"/>
                </a:cubicBezTo>
                <a:cubicBezTo>
                  <a:pt x="220288" y="567565"/>
                  <a:pt x="176230" y="537761"/>
                  <a:pt x="132173" y="492408"/>
                </a:cubicBezTo>
                <a:close/>
                <a:moveTo>
                  <a:pt x="907067" y="362827"/>
                </a:moveTo>
                <a:lnTo>
                  <a:pt x="907067" y="90707"/>
                </a:lnTo>
                <a:lnTo>
                  <a:pt x="738612" y="90707"/>
                </a:lnTo>
                <a:lnTo>
                  <a:pt x="738612" y="0"/>
                </a:lnTo>
                <a:lnTo>
                  <a:pt x="453534" y="0"/>
                </a:lnTo>
                <a:lnTo>
                  <a:pt x="168455" y="0"/>
                </a:lnTo>
                <a:lnTo>
                  <a:pt x="168455" y="90707"/>
                </a:lnTo>
                <a:lnTo>
                  <a:pt x="0" y="90707"/>
                </a:lnTo>
                <a:lnTo>
                  <a:pt x="0" y="361531"/>
                </a:lnTo>
                <a:cubicBezTo>
                  <a:pt x="0" y="374489"/>
                  <a:pt x="0" y="463900"/>
                  <a:pt x="73861" y="542945"/>
                </a:cubicBezTo>
                <a:cubicBezTo>
                  <a:pt x="145131" y="618102"/>
                  <a:pt x="231950" y="656976"/>
                  <a:pt x="383560" y="659568"/>
                </a:cubicBezTo>
                <a:cubicBezTo>
                  <a:pt x="395222" y="679005"/>
                  <a:pt x="401701" y="701033"/>
                  <a:pt x="401701" y="724358"/>
                </a:cubicBezTo>
                <a:lnTo>
                  <a:pt x="401701" y="892813"/>
                </a:lnTo>
                <a:lnTo>
                  <a:pt x="336911" y="892813"/>
                </a:lnTo>
                <a:cubicBezTo>
                  <a:pt x="308403" y="892813"/>
                  <a:pt x="285078" y="916138"/>
                  <a:pt x="285078" y="944646"/>
                </a:cubicBezTo>
                <a:lnTo>
                  <a:pt x="220288" y="944646"/>
                </a:lnTo>
                <a:cubicBezTo>
                  <a:pt x="191780" y="944646"/>
                  <a:pt x="168455" y="967970"/>
                  <a:pt x="168455" y="996478"/>
                </a:cubicBezTo>
                <a:lnTo>
                  <a:pt x="168455" y="1022394"/>
                </a:lnTo>
                <a:lnTo>
                  <a:pt x="738612" y="1022394"/>
                </a:lnTo>
                <a:lnTo>
                  <a:pt x="738612" y="996478"/>
                </a:lnTo>
                <a:cubicBezTo>
                  <a:pt x="738612" y="967970"/>
                  <a:pt x="715287" y="944646"/>
                  <a:pt x="686780" y="944646"/>
                </a:cubicBezTo>
                <a:lnTo>
                  <a:pt x="621989" y="944646"/>
                </a:lnTo>
                <a:cubicBezTo>
                  <a:pt x="621989" y="916138"/>
                  <a:pt x="598664" y="892813"/>
                  <a:pt x="570157" y="892813"/>
                </a:cubicBezTo>
                <a:lnTo>
                  <a:pt x="505366" y="892813"/>
                </a:lnTo>
                <a:lnTo>
                  <a:pt x="505366" y="725654"/>
                </a:lnTo>
                <a:cubicBezTo>
                  <a:pt x="505366" y="702329"/>
                  <a:pt x="511845" y="680301"/>
                  <a:pt x="523507" y="660863"/>
                </a:cubicBezTo>
                <a:cubicBezTo>
                  <a:pt x="675117" y="658272"/>
                  <a:pt x="761937" y="618102"/>
                  <a:pt x="833206" y="544240"/>
                </a:cubicBezTo>
                <a:cubicBezTo>
                  <a:pt x="907067" y="466492"/>
                  <a:pt x="907067" y="375785"/>
                  <a:pt x="907067" y="36282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89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2" name="Graphic 6" descr="Lightbulb">
            <a:extLst>
              <a:ext uri="{FF2B5EF4-FFF2-40B4-BE49-F238E27FC236}">
                <a16:creationId xmlns:a16="http://schemas.microsoft.com/office/drawing/2014/main" id="{EA23DDDE-B959-429A-B26E-A0420C740AAD}"/>
              </a:ext>
            </a:extLst>
          </p:cNvPr>
          <p:cNvGrpSpPr/>
          <p:nvPr/>
        </p:nvGrpSpPr>
        <p:grpSpPr>
          <a:xfrm>
            <a:off x="6232674" y="1623567"/>
            <a:ext cx="400265" cy="400265"/>
            <a:chOff x="6232673" y="1623567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696479A-2032-48FB-A24F-741AAD10BF83}"/>
                </a:ext>
              </a:extLst>
            </p:cNvPr>
            <p:cNvSpPr/>
            <p:nvPr/>
          </p:nvSpPr>
          <p:spPr>
            <a:xfrm>
              <a:off x="6378602" y="1890410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87CAA59-67E8-43B0-A785-156A00999BD7}"/>
                </a:ext>
              </a:extLst>
            </p:cNvPr>
            <p:cNvSpPr/>
            <p:nvPr/>
          </p:nvSpPr>
          <p:spPr>
            <a:xfrm>
              <a:off x="6378602" y="1932104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D7B05E1-98D4-4377-B379-DFC0E0F41D28}"/>
                </a:ext>
              </a:extLst>
            </p:cNvPr>
            <p:cNvSpPr/>
            <p:nvPr/>
          </p:nvSpPr>
          <p:spPr>
            <a:xfrm>
              <a:off x="6405704" y="1973798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DE3E2E6-F7D7-4C41-8780-43846811A483}"/>
                </a:ext>
              </a:extLst>
            </p:cNvPr>
            <p:cNvSpPr/>
            <p:nvPr/>
          </p:nvSpPr>
          <p:spPr>
            <a:xfrm>
              <a:off x="6324400" y="1648583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7" name="Graphic 8" descr="Single gear">
            <a:extLst>
              <a:ext uri="{FF2B5EF4-FFF2-40B4-BE49-F238E27FC236}">
                <a16:creationId xmlns:a16="http://schemas.microsoft.com/office/drawing/2014/main" id="{4512A335-04AD-4CB0-AF67-728CC17F01A1}"/>
              </a:ext>
            </a:extLst>
          </p:cNvPr>
          <p:cNvSpPr/>
          <p:nvPr/>
        </p:nvSpPr>
        <p:spPr>
          <a:xfrm>
            <a:off x="4299769" y="4084687"/>
            <a:ext cx="283937" cy="283521"/>
          </a:xfrm>
          <a:custGeom>
            <a:avLst/>
            <a:gdLst>
              <a:gd name="connsiteX0" fmla="*/ 141761 w 283937"/>
              <a:gd name="connsiteY0" fmla="*/ 191794 h 283521"/>
              <a:gd name="connsiteX1" fmla="*/ 91727 w 283937"/>
              <a:gd name="connsiteY1" fmla="*/ 141761 h 283521"/>
              <a:gd name="connsiteX2" fmla="*/ 141761 w 283937"/>
              <a:gd name="connsiteY2" fmla="*/ 91727 h 283521"/>
              <a:gd name="connsiteX3" fmla="*/ 191794 w 283937"/>
              <a:gd name="connsiteY3" fmla="*/ 141761 h 283521"/>
              <a:gd name="connsiteX4" fmla="*/ 141761 w 283937"/>
              <a:gd name="connsiteY4" fmla="*/ 191794 h 283521"/>
              <a:gd name="connsiteX5" fmla="*/ 254335 w 283937"/>
              <a:gd name="connsiteY5" fmla="*/ 110490 h 283521"/>
              <a:gd name="connsiteX6" fmla="*/ 243495 w 283937"/>
              <a:gd name="connsiteY6" fmla="*/ 84639 h 283521"/>
              <a:gd name="connsiteX7" fmla="*/ 253918 w 283937"/>
              <a:gd name="connsiteY7" fmla="*/ 53369 h 283521"/>
              <a:gd name="connsiteX8" fmla="*/ 230152 w 283937"/>
              <a:gd name="connsiteY8" fmla="*/ 29603 h 283521"/>
              <a:gd name="connsiteX9" fmla="*/ 198882 w 283937"/>
              <a:gd name="connsiteY9" fmla="*/ 40027 h 283521"/>
              <a:gd name="connsiteX10" fmla="*/ 172614 w 283937"/>
              <a:gd name="connsiteY10" fmla="*/ 29186 h 283521"/>
              <a:gd name="connsiteX11" fmla="*/ 158438 w 283937"/>
              <a:gd name="connsiteY11" fmla="*/ 0 h 283521"/>
              <a:gd name="connsiteX12" fmla="*/ 125083 w 283937"/>
              <a:gd name="connsiteY12" fmla="*/ 0 h 283521"/>
              <a:gd name="connsiteX13" fmla="*/ 110490 w 283937"/>
              <a:gd name="connsiteY13" fmla="*/ 29186 h 283521"/>
              <a:gd name="connsiteX14" fmla="*/ 84639 w 283937"/>
              <a:gd name="connsiteY14" fmla="*/ 40027 h 283521"/>
              <a:gd name="connsiteX15" fmla="*/ 53369 w 283937"/>
              <a:gd name="connsiteY15" fmla="*/ 29603 h 283521"/>
              <a:gd name="connsiteX16" fmla="*/ 29603 w 283937"/>
              <a:gd name="connsiteY16" fmla="*/ 53369 h 283521"/>
              <a:gd name="connsiteX17" fmla="*/ 40027 w 283937"/>
              <a:gd name="connsiteY17" fmla="*/ 84639 h 283521"/>
              <a:gd name="connsiteX18" fmla="*/ 29186 w 283937"/>
              <a:gd name="connsiteY18" fmla="*/ 110907 h 283521"/>
              <a:gd name="connsiteX19" fmla="*/ 0 w 283937"/>
              <a:gd name="connsiteY19" fmla="*/ 125083 h 283521"/>
              <a:gd name="connsiteX20" fmla="*/ 0 w 283937"/>
              <a:gd name="connsiteY20" fmla="*/ 158438 h 283521"/>
              <a:gd name="connsiteX21" fmla="*/ 29186 w 283937"/>
              <a:gd name="connsiteY21" fmla="*/ 173031 h 283521"/>
              <a:gd name="connsiteX22" fmla="*/ 40027 w 283937"/>
              <a:gd name="connsiteY22" fmla="*/ 198882 h 283521"/>
              <a:gd name="connsiteX23" fmla="*/ 29603 w 283937"/>
              <a:gd name="connsiteY23" fmla="*/ 230152 h 283521"/>
              <a:gd name="connsiteX24" fmla="*/ 53369 w 283937"/>
              <a:gd name="connsiteY24" fmla="*/ 253918 h 283521"/>
              <a:gd name="connsiteX25" fmla="*/ 84639 w 283937"/>
              <a:gd name="connsiteY25" fmla="*/ 243495 h 283521"/>
              <a:gd name="connsiteX26" fmla="*/ 110907 w 283937"/>
              <a:gd name="connsiteY26" fmla="*/ 254335 h 283521"/>
              <a:gd name="connsiteX27" fmla="*/ 125500 w 283937"/>
              <a:gd name="connsiteY27" fmla="*/ 283521 h 283521"/>
              <a:gd name="connsiteX28" fmla="*/ 158855 w 283937"/>
              <a:gd name="connsiteY28" fmla="*/ 283521 h 283521"/>
              <a:gd name="connsiteX29" fmla="*/ 173448 w 283937"/>
              <a:gd name="connsiteY29" fmla="*/ 254335 h 283521"/>
              <a:gd name="connsiteX30" fmla="*/ 199299 w 283937"/>
              <a:gd name="connsiteY30" fmla="*/ 243495 h 283521"/>
              <a:gd name="connsiteX31" fmla="*/ 230569 w 283937"/>
              <a:gd name="connsiteY31" fmla="*/ 253918 h 283521"/>
              <a:gd name="connsiteX32" fmla="*/ 254335 w 283937"/>
              <a:gd name="connsiteY32" fmla="*/ 230152 h 283521"/>
              <a:gd name="connsiteX33" fmla="*/ 243911 w 283937"/>
              <a:gd name="connsiteY33" fmla="*/ 198882 h 283521"/>
              <a:gd name="connsiteX34" fmla="*/ 254752 w 283937"/>
              <a:gd name="connsiteY34" fmla="*/ 172614 h 283521"/>
              <a:gd name="connsiteX35" fmla="*/ 283938 w 283937"/>
              <a:gd name="connsiteY35" fmla="*/ 158021 h 283521"/>
              <a:gd name="connsiteX36" fmla="*/ 283938 w 283937"/>
              <a:gd name="connsiteY36" fmla="*/ 124666 h 283521"/>
              <a:gd name="connsiteX37" fmla="*/ 254335 w 283937"/>
              <a:gd name="connsiteY37" fmla="*/ 110490 h 28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83937" h="283521">
                <a:moveTo>
                  <a:pt x="141761" y="191794"/>
                </a:moveTo>
                <a:cubicBezTo>
                  <a:pt x="114242" y="191794"/>
                  <a:pt x="91727" y="169279"/>
                  <a:pt x="91727" y="141761"/>
                </a:cubicBezTo>
                <a:cubicBezTo>
                  <a:pt x="91727" y="114242"/>
                  <a:pt x="114242" y="91727"/>
                  <a:pt x="141761" y="91727"/>
                </a:cubicBezTo>
                <a:cubicBezTo>
                  <a:pt x="169279" y="91727"/>
                  <a:pt x="191794" y="114242"/>
                  <a:pt x="191794" y="141761"/>
                </a:cubicBezTo>
                <a:cubicBezTo>
                  <a:pt x="191794" y="169279"/>
                  <a:pt x="169279" y="191794"/>
                  <a:pt x="141761" y="191794"/>
                </a:cubicBezTo>
                <a:close/>
                <a:moveTo>
                  <a:pt x="254335" y="110490"/>
                </a:moveTo>
                <a:cubicBezTo>
                  <a:pt x="251833" y="101317"/>
                  <a:pt x="248081" y="92561"/>
                  <a:pt x="243495" y="84639"/>
                </a:cubicBezTo>
                <a:lnTo>
                  <a:pt x="253918" y="53369"/>
                </a:lnTo>
                <a:lnTo>
                  <a:pt x="230152" y="29603"/>
                </a:lnTo>
                <a:lnTo>
                  <a:pt x="198882" y="40027"/>
                </a:lnTo>
                <a:cubicBezTo>
                  <a:pt x="190543" y="35440"/>
                  <a:pt x="181787" y="31688"/>
                  <a:pt x="172614" y="29186"/>
                </a:cubicBezTo>
                <a:lnTo>
                  <a:pt x="158438" y="0"/>
                </a:lnTo>
                <a:lnTo>
                  <a:pt x="125083" y="0"/>
                </a:lnTo>
                <a:lnTo>
                  <a:pt x="110490" y="29186"/>
                </a:lnTo>
                <a:cubicBezTo>
                  <a:pt x="101317" y="31688"/>
                  <a:pt x="92561" y="35440"/>
                  <a:pt x="84639" y="40027"/>
                </a:cubicBezTo>
                <a:lnTo>
                  <a:pt x="53369" y="29603"/>
                </a:lnTo>
                <a:lnTo>
                  <a:pt x="29603" y="53369"/>
                </a:lnTo>
                <a:lnTo>
                  <a:pt x="40027" y="84639"/>
                </a:lnTo>
                <a:cubicBezTo>
                  <a:pt x="35440" y="92978"/>
                  <a:pt x="31688" y="101734"/>
                  <a:pt x="29186" y="110907"/>
                </a:cubicBezTo>
                <a:lnTo>
                  <a:pt x="0" y="125083"/>
                </a:lnTo>
                <a:lnTo>
                  <a:pt x="0" y="158438"/>
                </a:lnTo>
                <a:lnTo>
                  <a:pt x="29186" y="173031"/>
                </a:lnTo>
                <a:cubicBezTo>
                  <a:pt x="31688" y="182204"/>
                  <a:pt x="35440" y="190960"/>
                  <a:pt x="40027" y="198882"/>
                </a:cubicBezTo>
                <a:lnTo>
                  <a:pt x="29603" y="230152"/>
                </a:lnTo>
                <a:lnTo>
                  <a:pt x="53369" y="253918"/>
                </a:lnTo>
                <a:lnTo>
                  <a:pt x="84639" y="243495"/>
                </a:lnTo>
                <a:cubicBezTo>
                  <a:pt x="92978" y="248081"/>
                  <a:pt x="101734" y="251833"/>
                  <a:pt x="110907" y="254335"/>
                </a:cubicBezTo>
                <a:lnTo>
                  <a:pt x="125500" y="283521"/>
                </a:lnTo>
                <a:lnTo>
                  <a:pt x="158855" y="283521"/>
                </a:lnTo>
                <a:lnTo>
                  <a:pt x="173448" y="254335"/>
                </a:lnTo>
                <a:cubicBezTo>
                  <a:pt x="182621" y="251833"/>
                  <a:pt x="191377" y="248081"/>
                  <a:pt x="199299" y="243495"/>
                </a:cubicBezTo>
                <a:lnTo>
                  <a:pt x="230569" y="253918"/>
                </a:lnTo>
                <a:lnTo>
                  <a:pt x="254335" y="230152"/>
                </a:lnTo>
                <a:lnTo>
                  <a:pt x="243911" y="198882"/>
                </a:lnTo>
                <a:cubicBezTo>
                  <a:pt x="248498" y="190543"/>
                  <a:pt x="252250" y="181787"/>
                  <a:pt x="254752" y="172614"/>
                </a:cubicBezTo>
                <a:lnTo>
                  <a:pt x="283938" y="158021"/>
                </a:lnTo>
                <a:lnTo>
                  <a:pt x="283938" y="124666"/>
                </a:lnTo>
                <a:lnTo>
                  <a:pt x="254335" y="110490"/>
                </a:lnTo>
                <a:close/>
              </a:path>
            </a:pathLst>
          </a:custGeom>
          <a:solidFill>
            <a:schemeClr val="bg1"/>
          </a:solidFill>
          <a:ln w="4167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28" name="Graphic 7" descr="Stopwatch">
            <a:extLst>
              <a:ext uri="{FF2B5EF4-FFF2-40B4-BE49-F238E27FC236}">
                <a16:creationId xmlns:a16="http://schemas.microsoft.com/office/drawing/2014/main" id="{E16D339B-64C5-481D-8D9C-343BDE168F09}"/>
              </a:ext>
            </a:extLst>
          </p:cNvPr>
          <p:cNvGrpSpPr/>
          <p:nvPr/>
        </p:nvGrpSpPr>
        <p:grpSpPr>
          <a:xfrm>
            <a:off x="7332376" y="4513261"/>
            <a:ext cx="400265" cy="400265"/>
            <a:chOff x="7332375" y="4513261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2425196-55B5-4102-B485-338FA2148E9A}"/>
                </a:ext>
              </a:extLst>
            </p:cNvPr>
            <p:cNvSpPr/>
            <p:nvPr/>
          </p:nvSpPr>
          <p:spPr>
            <a:xfrm>
              <a:off x="7524168" y="4642513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8EFFBAD-DCC1-428D-991B-99DE6CAB9E47}"/>
                </a:ext>
              </a:extLst>
            </p:cNvPr>
            <p:cNvSpPr/>
            <p:nvPr/>
          </p:nvSpPr>
          <p:spPr>
            <a:xfrm>
              <a:off x="7524168" y="4809290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98B95B8-4552-41F1-86BE-FFC9DD8DDB76}"/>
                </a:ext>
              </a:extLst>
            </p:cNvPr>
            <p:cNvSpPr/>
            <p:nvPr/>
          </p:nvSpPr>
          <p:spPr>
            <a:xfrm>
              <a:off x="7607557" y="4721732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EC10DDC-25D8-4A07-BE25-E9A2C266AA85}"/>
                </a:ext>
              </a:extLst>
            </p:cNvPr>
            <p:cNvSpPr/>
            <p:nvPr/>
          </p:nvSpPr>
          <p:spPr>
            <a:xfrm>
              <a:off x="7440780" y="4721732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EC5F81-E178-439B-A8E4-BEE6FE8FD82F}"/>
                </a:ext>
              </a:extLst>
            </p:cNvPr>
            <p:cNvSpPr/>
            <p:nvPr/>
          </p:nvSpPr>
          <p:spPr>
            <a:xfrm>
              <a:off x="7524168" y="4671699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9D93C61-C314-49CC-A10F-677C4A9307A9}"/>
                </a:ext>
              </a:extLst>
            </p:cNvPr>
            <p:cNvSpPr/>
            <p:nvPr/>
          </p:nvSpPr>
          <p:spPr>
            <a:xfrm>
              <a:off x="7390874" y="4550785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8C818CC-27A3-4878-855A-D1C2B797E9BE}"/>
              </a:ext>
            </a:extLst>
          </p:cNvPr>
          <p:cNvGrpSpPr/>
          <p:nvPr/>
        </p:nvGrpSpPr>
        <p:grpSpPr>
          <a:xfrm>
            <a:off x="8430427" y="4652338"/>
            <a:ext cx="2926080" cy="1290153"/>
            <a:chOff x="8921977" y="407338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59D4DFD-696B-4CE7-856F-8058A6FBE61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9500524-0F53-4726-B840-E7167F16620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922C901-A661-4837-AB38-163635138E3D}"/>
              </a:ext>
            </a:extLst>
          </p:cNvPr>
          <p:cNvGrpSpPr/>
          <p:nvPr/>
        </p:nvGrpSpPr>
        <p:grpSpPr>
          <a:xfrm>
            <a:off x="827698" y="2947244"/>
            <a:ext cx="2926080" cy="1290153"/>
            <a:chOff x="332936" y="2627766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327BCCE-1BC9-4C3E-BFF6-CC24352B9A1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4ECB86C-A788-4549-AF4F-8D36EF516AC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60CBC1F-1F70-425A-8AE3-B5EC7EF9E1C8}"/>
              </a:ext>
            </a:extLst>
          </p:cNvPr>
          <p:cNvGrpSpPr/>
          <p:nvPr/>
        </p:nvGrpSpPr>
        <p:grpSpPr>
          <a:xfrm>
            <a:off x="8438222" y="1242150"/>
            <a:ext cx="2926080" cy="1290153"/>
            <a:chOff x="8921977" y="1466725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D5015FE-E1F8-4A05-B34A-097DFEB01ED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5F5C59B-C325-44BD-81C5-0466BF11B95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Horn Cycle with 3 Parts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C359D12-2A92-4768-B97E-48A3415D08E8}"/>
              </a:ext>
            </a:extLst>
          </p:cNvPr>
          <p:cNvGrpSpPr/>
          <p:nvPr/>
        </p:nvGrpSpPr>
        <p:grpSpPr>
          <a:xfrm>
            <a:off x="4170252" y="1464583"/>
            <a:ext cx="3851497" cy="3928834"/>
            <a:chOff x="2133599" y="9016999"/>
            <a:chExt cx="4806950" cy="490347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773231DA-F758-48D6-893C-C8EFDB3BFB26}"/>
                </a:ext>
              </a:extLst>
            </p:cNvPr>
            <p:cNvSpPr/>
            <p:nvPr/>
          </p:nvSpPr>
          <p:spPr>
            <a:xfrm>
              <a:off x="4483099" y="9016999"/>
              <a:ext cx="2457450" cy="377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890" y="2880"/>
                  </a:moveTo>
                  <a:cubicBezTo>
                    <a:pt x="8406" y="2429"/>
                    <a:pt x="7178" y="1709"/>
                    <a:pt x="6195" y="851"/>
                  </a:cubicBezTo>
                  <a:cubicBezTo>
                    <a:pt x="5570" y="313"/>
                    <a:pt x="4867" y="0"/>
                    <a:pt x="4119" y="0"/>
                  </a:cubicBezTo>
                  <a:cubicBezTo>
                    <a:pt x="3572" y="29"/>
                    <a:pt x="3092" y="211"/>
                    <a:pt x="2724" y="451"/>
                  </a:cubicBezTo>
                  <a:cubicBezTo>
                    <a:pt x="2344" y="691"/>
                    <a:pt x="2054" y="982"/>
                    <a:pt x="1797" y="1287"/>
                  </a:cubicBezTo>
                  <a:cubicBezTo>
                    <a:pt x="1708" y="1396"/>
                    <a:pt x="1619" y="1513"/>
                    <a:pt x="1540" y="1629"/>
                  </a:cubicBezTo>
                  <a:cubicBezTo>
                    <a:pt x="1395" y="1833"/>
                    <a:pt x="1273" y="2036"/>
                    <a:pt x="1161" y="2240"/>
                  </a:cubicBezTo>
                  <a:cubicBezTo>
                    <a:pt x="982" y="2567"/>
                    <a:pt x="826" y="2902"/>
                    <a:pt x="703" y="3236"/>
                  </a:cubicBezTo>
                  <a:cubicBezTo>
                    <a:pt x="458" y="3913"/>
                    <a:pt x="268" y="4604"/>
                    <a:pt x="167" y="5295"/>
                  </a:cubicBezTo>
                  <a:cubicBezTo>
                    <a:pt x="56" y="5985"/>
                    <a:pt x="0" y="6684"/>
                    <a:pt x="0" y="7382"/>
                  </a:cubicBezTo>
                  <a:cubicBezTo>
                    <a:pt x="0" y="7935"/>
                    <a:pt x="33" y="8487"/>
                    <a:pt x="100" y="9033"/>
                  </a:cubicBezTo>
                  <a:cubicBezTo>
                    <a:pt x="480" y="9004"/>
                    <a:pt x="860" y="8982"/>
                    <a:pt x="1261" y="8982"/>
                  </a:cubicBezTo>
                  <a:cubicBezTo>
                    <a:pt x="3952" y="8982"/>
                    <a:pt x="6374" y="9753"/>
                    <a:pt x="8026" y="10967"/>
                  </a:cubicBezTo>
                  <a:cubicBezTo>
                    <a:pt x="9433" y="12007"/>
                    <a:pt x="10292" y="13367"/>
                    <a:pt x="10292" y="14858"/>
                  </a:cubicBezTo>
                  <a:cubicBezTo>
                    <a:pt x="10292" y="15433"/>
                    <a:pt x="10169" y="15978"/>
                    <a:pt x="9935" y="16502"/>
                  </a:cubicBezTo>
                  <a:cubicBezTo>
                    <a:pt x="11018" y="16873"/>
                    <a:pt x="12067" y="17295"/>
                    <a:pt x="13060" y="17760"/>
                  </a:cubicBezTo>
                  <a:cubicBezTo>
                    <a:pt x="14824" y="18604"/>
                    <a:pt x="16476" y="19564"/>
                    <a:pt x="17827" y="20705"/>
                  </a:cubicBezTo>
                  <a:cubicBezTo>
                    <a:pt x="18162" y="20989"/>
                    <a:pt x="18486" y="21287"/>
                    <a:pt x="18776" y="21600"/>
                  </a:cubicBezTo>
                  <a:cubicBezTo>
                    <a:pt x="20573" y="19622"/>
                    <a:pt x="21600" y="17324"/>
                    <a:pt x="21600" y="14858"/>
                  </a:cubicBezTo>
                  <a:cubicBezTo>
                    <a:pt x="21578" y="9571"/>
                    <a:pt x="16800" y="4996"/>
                    <a:pt x="9890" y="288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9144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/>
                <a:t>01</a:t>
              </a:r>
              <a:endParaRPr b="1" dirty="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1B662D69-E757-49BF-AC2F-EA7C567E5290}"/>
                </a:ext>
              </a:extLst>
            </p:cNvPr>
            <p:cNvSpPr/>
            <p:nvPr/>
          </p:nvSpPr>
          <p:spPr>
            <a:xfrm>
              <a:off x="2641600" y="11963400"/>
              <a:ext cx="4078647" cy="195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extrusionOk="0">
                  <a:moveTo>
                    <a:pt x="21546" y="12952"/>
                  </a:moveTo>
                  <a:cubicBezTo>
                    <a:pt x="21499" y="12293"/>
                    <a:pt x="21385" y="11662"/>
                    <a:pt x="21244" y="11073"/>
                  </a:cubicBezTo>
                  <a:cubicBezTo>
                    <a:pt x="21123" y="10555"/>
                    <a:pt x="20989" y="10064"/>
                    <a:pt x="20834" y="9588"/>
                  </a:cubicBezTo>
                  <a:cubicBezTo>
                    <a:pt x="20807" y="9503"/>
                    <a:pt x="20781" y="9433"/>
                    <a:pt x="20760" y="9349"/>
                  </a:cubicBezTo>
                  <a:cubicBezTo>
                    <a:pt x="20579" y="8803"/>
                    <a:pt x="20384" y="8270"/>
                    <a:pt x="20176" y="7751"/>
                  </a:cubicBezTo>
                  <a:cubicBezTo>
                    <a:pt x="19760" y="6728"/>
                    <a:pt x="19310" y="5775"/>
                    <a:pt x="18826" y="4878"/>
                  </a:cubicBezTo>
                  <a:cubicBezTo>
                    <a:pt x="18349" y="3981"/>
                    <a:pt x="17846" y="3140"/>
                    <a:pt x="17322" y="2355"/>
                  </a:cubicBezTo>
                  <a:cubicBezTo>
                    <a:pt x="16757" y="1500"/>
                    <a:pt x="16166" y="715"/>
                    <a:pt x="15562" y="0"/>
                  </a:cubicBezTo>
                  <a:cubicBezTo>
                    <a:pt x="15562" y="0"/>
                    <a:pt x="15562" y="0"/>
                    <a:pt x="15562" y="0"/>
                  </a:cubicBezTo>
                  <a:cubicBezTo>
                    <a:pt x="14971" y="3322"/>
                    <a:pt x="13654" y="5915"/>
                    <a:pt x="12016" y="6938"/>
                  </a:cubicBezTo>
                  <a:cubicBezTo>
                    <a:pt x="11525" y="7247"/>
                    <a:pt x="11008" y="7401"/>
                    <a:pt x="10471" y="7401"/>
                  </a:cubicBezTo>
                  <a:cubicBezTo>
                    <a:pt x="9007" y="7401"/>
                    <a:pt x="7677" y="6181"/>
                    <a:pt x="6696" y="4219"/>
                  </a:cubicBezTo>
                  <a:cubicBezTo>
                    <a:pt x="6092" y="5074"/>
                    <a:pt x="5454" y="5831"/>
                    <a:pt x="4796" y="6504"/>
                  </a:cubicBezTo>
                  <a:cubicBezTo>
                    <a:pt x="3607" y="7695"/>
                    <a:pt x="2351" y="8620"/>
                    <a:pt x="1041" y="9083"/>
                  </a:cubicBezTo>
                  <a:cubicBezTo>
                    <a:pt x="699" y="9195"/>
                    <a:pt x="349" y="9279"/>
                    <a:pt x="0" y="9307"/>
                  </a:cubicBezTo>
                  <a:cubicBezTo>
                    <a:pt x="2149" y="16680"/>
                    <a:pt x="6031" y="21600"/>
                    <a:pt x="10464" y="21600"/>
                  </a:cubicBezTo>
                  <a:cubicBezTo>
                    <a:pt x="12775" y="21600"/>
                    <a:pt x="14937" y="20254"/>
                    <a:pt x="16784" y="17942"/>
                  </a:cubicBezTo>
                  <a:cubicBezTo>
                    <a:pt x="17738" y="16736"/>
                    <a:pt x="18819" y="16021"/>
                    <a:pt x="19934" y="16049"/>
                  </a:cubicBezTo>
                  <a:cubicBezTo>
                    <a:pt x="20606" y="16063"/>
                    <a:pt x="21123" y="15699"/>
                    <a:pt x="21405" y="14886"/>
                  </a:cubicBezTo>
                  <a:cubicBezTo>
                    <a:pt x="21405" y="14886"/>
                    <a:pt x="21405" y="14886"/>
                    <a:pt x="21405" y="14886"/>
                  </a:cubicBezTo>
                  <a:cubicBezTo>
                    <a:pt x="21405" y="14886"/>
                    <a:pt x="21405" y="14886"/>
                    <a:pt x="21405" y="14886"/>
                  </a:cubicBezTo>
                  <a:cubicBezTo>
                    <a:pt x="21566" y="14297"/>
                    <a:pt x="21600" y="13610"/>
                    <a:pt x="21546" y="1295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24000" rIns="38100" bIns="18288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EE78D475-B703-481F-9909-A1C201066807}"/>
                </a:ext>
              </a:extLst>
            </p:cNvPr>
            <p:cNvSpPr/>
            <p:nvPr/>
          </p:nvSpPr>
          <p:spPr>
            <a:xfrm>
              <a:off x="2133599" y="9296400"/>
              <a:ext cx="2475746" cy="347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91" extrusionOk="0">
                  <a:moveTo>
                    <a:pt x="21450" y="0"/>
                  </a:moveTo>
                  <a:cubicBezTo>
                    <a:pt x="10446" y="55"/>
                    <a:pt x="1545" y="6476"/>
                    <a:pt x="1545" y="14389"/>
                  </a:cubicBezTo>
                  <a:cubicBezTo>
                    <a:pt x="1545" y="14753"/>
                    <a:pt x="1567" y="15116"/>
                    <a:pt x="1600" y="15471"/>
                  </a:cubicBezTo>
                  <a:cubicBezTo>
                    <a:pt x="1721" y="16672"/>
                    <a:pt x="1302" y="17857"/>
                    <a:pt x="499" y="18915"/>
                  </a:cubicBezTo>
                  <a:cubicBezTo>
                    <a:pt x="-18" y="19594"/>
                    <a:pt x="-150" y="20218"/>
                    <a:pt x="180" y="20715"/>
                  </a:cubicBezTo>
                  <a:cubicBezTo>
                    <a:pt x="455" y="21047"/>
                    <a:pt x="906" y="21268"/>
                    <a:pt x="1402" y="21395"/>
                  </a:cubicBezTo>
                  <a:cubicBezTo>
                    <a:pt x="1886" y="21521"/>
                    <a:pt x="2392" y="21568"/>
                    <a:pt x="2909" y="21584"/>
                  </a:cubicBezTo>
                  <a:cubicBezTo>
                    <a:pt x="3360" y="21600"/>
                    <a:pt x="3811" y="21584"/>
                    <a:pt x="4262" y="21561"/>
                  </a:cubicBezTo>
                  <a:cubicBezTo>
                    <a:pt x="4339" y="21553"/>
                    <a:pt x="4427" y="21553"/>
                    <a:pt x="4505" y="21545"/>
                  </a:cubicBezTo>
                  <a:cubicBezTo>
                    <a:pt x="5022" y="21505"/>
                    <a:pt x="5550" y="21442"/>
                    <a:pt x="6056" y="21363"/>
                  </a:cubicBezTo>
                  <a:cubicBezTo>
                    <a:pt x="7079" y="21197"/>
                    <a:pt x="8103" y="20992"/>
                    <a:pt x="9093" y="20731"/>
                  </a:cubicBezTo>
                  <a:cubicBezTo>
                    <a:pt x="10083" y="20479"/>
                    <a:pt x="11063" y="20178"/>
                    <a:pt x="12009" y="19847"/>
                  </a:cubicBezTo>
                  <a:cubicBezTo>
                    <a:pt x="13032" y="19499"/>
                    <a:pt x="14012" y="19104"/>
                    <a:pt x="14969" y="18670"/>
                  </a:cubicBezTo>
                  <a:cubicBezTo>
                    <a:pt x="14969" y="18670"/>
                    <a:pt x="14969" y="18670"/>
                    <a:pt x="14969" y="18670"/>
                  </a:cubicBezTo>
                  <a:cubicBezTo>
                    <a:pt x="13549" y="17541"/>
                    <a:pt x="12691" y="16040"/>
                    <a:pt x="12691" y="14397"/>
                  </a:cubicBezTo>
                  <a:cubicBezTo>
                    <a:pt x="12691" y="13971"/>
                    <a:pt x="12746" y="13552"/>
                    <a:pt x="12867" y="13142"/>
                  </a:cubicBezTo>
                  <a:cubicBezTo>
                    <a:pt x="13560" y="10622"/>
                    <a:pt x="16322" y="8640"/>
                    <a:pt x="19821" y="8135"/>
                  </a:cubicBezTo>
                  <a:cubicBezTo>
                    <a:pt x="19733" y="7511"/>
                    <a:pt x="19689" y="6887"/>
                    <a:pt x="19689" y="6263"/>
                  </a:cubicBezTo>
                  <a:cubicBezTo>
                    <a:pt x="19700" y="4715"/>
                    <a:pt x="19932" y="3151"/>
                    <a:pt x="20548" y="1658"/>
                  </a:cubicBezTo>
                  <a:cubicBezTo>
                    <a:pt x="20779" y="1090"/>
                    <a:pt x="21065" y="529"/>
                    <a:pt x="2145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73152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0" name="Circle: Hollow 19">
            <a:extLst>
              <a:ext uri="{FF2B5EF4-FFF2-40B4-BE49-F238E27FC236}">
                <a16:creationId xmlns:a16="http://schemas.microsoft.com/office/drawing/2014/main" id="{AC3291E5-CD27-45E0-B207-18F2CF19A648}"/>
              </a:ext>
            </a:extLst>
          </p:cNvPr>
          <p:cNvSpPr/>
          <p:nvPr/>
        </p:nvSpPr>
        <p:spPr>
          <a:xfrm>
            <a:off x="5037498" y="2402885"/>
            <a:ext cx="2272358" cy="2272358"/>
          </a:xfrm>
          <a:prstGeom prst="donut">
            <a:avLst>
              <a:gd name="adj" fmla="val 9402"/>
            </a:avLst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Graphic 18" descr="Trophy">
            <a:extLst>
              <a:ext uri="{FF2B5EF4-FFF2-40B4-BE49-F238E27FC236}">
                <a16:creationId xmlns:a16="http://schemas.microsoft.com/office/drawing/2014/main" id="{35150C9E-610E-49BA-B5D4-7E33301D74D2}"/>
              </a:ext>
            </a:extLst>
          </p:cNvPr>
          <p:cNvSpPr/>
          <p:nvPr/>
        </p:nvSpPr>
        <p:spPr>
          <a:xfrm>
            <a:off x="5720143" y="3027218"/>
            <a:ext cx="907067" cy="1022394"/>
          </a:xfrm>
          <a:custGeom>
            <a:avLst/>
            <a:gdLst>
              <a:gd name="connsiteX0" fmla="*/ 776190 w 907067"/>
              <a:gd name="connsiteY0" fmla="*/ 492408 h 1022394"/>
              <a:gd name="connsiteX1" fmla="*/ 594777 w 907067"/>
              <a:gd name="connsiteY1" fmla="*/ 579227 h 1022394"/>
              <a:gd name="connsiteX2" fmla="*/ 672526 w 907067"/>
              <a:gd name="connsiteY2" fmla="*/ 500183 h 1022394"/>
              <a:gd name="connsiteX3" fmla="*/ 702329 w 907067"/>
              <a:gd name="connsiteY3" fmla="*/ 461309 h 1022394"/>
              <a:gd name="connsiteX4" fmla="*/ 737316 w 907067"/>
              <a:gd name="connsiteY4" fmla="*/ 338207 h 1022394"/>
              <a:gd name="connsiteX5" fmla="*/ 737316 w 907067"/>
              <a:gd name="connsiteY5" fmla="*/ 169751 h 1022394"/>
              <a:gd name="connsiteX6" fmla="*/ 828023 w 907067"/>
              <a:gd name="connsiteY6" fmla="*/ 169751 h 1022394"/>
              <a:gd name="connsiteX7" fmla="*/ 828023 w 907067"/>
              <a:gd name="connsiteY7" fmla="*/ 366714 h 1022394"/>
              <a:gd name="connsiteX8" fmla="*/ 776190 w 907067"/>
              <a:gd name="connsiteY8" fmla="*/ 492408 h 1022394"/>
              <a:gd name="connsiteX9" fmla="*/ 132173 w 907067"/>
              <a:gd name="connsiteY9" fmla="*/ 492408 h 1022394"/>
              <a:gd name="connsiteX10" fmla="*/ 77749 w 907067"/>
              <a:gd name="connsiteY10" fmla="*/ 366714 h 1022394"/>
              <a:gd name="connsiteX11" fmla="*/ 77749 w 907067"/>
              <a:gd name="connsiteY11" fmla="*/ 168455 h 1022394"/>
              <a:gd name="connsiteX12" fmla="*/ 168455 w 907067"/>
              <a:gd name="connsiteY12" fmla="*/ 168455 h 1022394"/>
              <a:gd name="connsiteX13" fmla="*/ 168455 w 907067"/>
              <a:gd name="connsiteY13" fmla="*/ 336911 h 1022394"/>
              <a:gd name="connsiteX14" fmla="*/ 203442 w 907067"/>
              <a:gd name="connsiteY14" fmla="*/ 460013 h 1022394"/>
              <a:gd name="connsiteX15" fmla="*/ 233246 w 907067"/>
              <a:gd name="connsiteY15" fmla="*/ 498887 h 1022394"/>
              <a:gd name="connsiteX16" fmla="*/ 310995 w 907067"/>
              <a:gd name="connsiteY16" fmla="*/ 577931 h 1022394"/>
              <a:gd name="connsiteX17" fmla="*/ 132173 w 907067"/>
              <a:gd name="connsiteY17" fmla="*/ 492408 h 1022394"/>
              <a:gd name="connsiteX18" fmla="*/ 907067 w 907067"/>
              <a:gd name="connsiteY18" fmla="*/ 362827 h 1022394"/>
              <a:gd name="connsiteX19" fmla="*/ 907067 w 907067"/>
              <a:gd name="connsiteY19" fmla="*/ 90707 h 1022394"/>
              <a:gd name="connsiteX20" fmla="*/ 738612 w 907067"/>
              <a:gd name="connsiteY20" fmla="*/ 90707 h 1022394"/>
              <a:gd name="connsiteX21" fmla="*/ 738612 w 907067"/>
              <a:gd name="connsiteY21" fmla="*/ 0 h 1022394"/>
              <a:gd name="connsiteX22" fmla="*/ 453534 w 907067"/>
              <a:gd name="connsiteY22" fmla="*/ 0 h 1022394"/>
              <a:gd name="connsiteX23" fmla="*/ 168455 w 907067"/>
              <a:gd name="connsiteY23" fmla="*/ 0 h 1022394"/>
              <a:gd name="connsiteX24" fmla="*/ 168455 w 907067"/>
              <a:gd name="connsiteY24" fmla="*/ 90707 h 1022394"/>
              <a:gd name="connsiteX25" fmla="*/ 0 w 907067"/>
              <a:gd name="connsiteY25" fmla="*/ 90707 h 1022394"/>
              <a:gd name="connsiteX26" fmla="*/ 0 w 907067"/>
              <a:gd name="connsiteY26" fmla="*/ 361531 h 1022394"/>
              <a:gd name="connsiteX27" fmla="*/ 73861 w 907067"/>
              <a:gd name="connsiteY27" fmla="*/ 542945 h 1022394"/>
              <a:gd name="connsiteX28" fmla="*/ 383560 w 907067"/>
              <a:gd name="connsiteY28" fmla="*/ 659568 h 1022394"/>
              <a:gd name="connsiteX29" fmla="*/ 401701 w 907067"/>
              <a:gd name="connsiteY29" fmla="*/ 724358 h 1022394"/>
              <a:gd name="connsiteX30" fmla="*/ 401701 w 907067"/>
              <a:gd name="connsiteY30" fmla="*/ 892813 h 1022394"/>
              <a:gd name="connsiteX31" fmla="*/ 336911 w 907067"/>
              <a:gd name="connsiteY31" fmla="*/ 892813 h 1022394"/>
              <a:gd name="connsiteX32" fmla="*/ 285078 w 907067"/>
              <a:gd name="connsiteY32" fmla="*/ 944646 h 1022394"/>
              <a:gd name="connsiteX33" fmla="*/ 220288 w 907067"/>
              <a:gd name="connsiteY33" fmla="*/ 944646 h 1022394"/>
              <a:gd name="connsiteX34" fmla="*/ 168455 w 907067"/>
              <a:gd name="connsiteY34" fmla="*/ 996478 h 1022394"/>
              <a:gd name="connsiteX35" fmla="*/ 168455 w 907067"/>
              <a:gd name="connsiteY35" fmla="*/ 1022394 h 1022394"/>
              <a:gd name="connsiteX36" fmla="*/ 738612 w 907067"/>
              <a:gd name="connsiteY36" fmla="*/ 1022394 h 1022394"/>
              <a:gd name="connsiteX37" fmla="*/ 738612 w 907067"/>
              <a:gd name="connsiteY37" fmla="*/ 996478 h 1022394"/>
              <a:gd name="connsiteX38" fmla="*/ 686780 w 907067"/>
              <a:gd name="connsiteY38" fmla="*/ 944646 h 1022394"/>
              <a:gd name="connsiteX39" fmla="*/ 621989 w 907067"/>
              <a:gd name="connsiteY39" fmla="*/ 944646 h 1022394"/>
              <a:gd name="connsiteX40" fmla="*/ 570157 w 907067"/>
              <a:gd name="connsiteY40" fmla="*/ 892813 h 1022394"/>
              <a:gd name="connsiteX41" fmla="*/ 505366 w 907067"/>
              <a:gd name="connsiteY41" fmla="*/ 892813 h 1022394"/>
              <a:gd name="connsiteX42" fmla="*/ 505366 w 907067"/>
              <a:gd name="connsiteY42" fmla="*/ 725654 h 1022394"/>
              <a:gd name="connsiteX43" fmla="*/ 523507 w 907067"/>
              <a:gd name="connsiteY43" fmla="*/ 660863 h 1022394"/>
              <a:gd name="connsiteX44" fmla="*/ 833206 w 907067"/>
              <a:gd name="connsiteY44" fmla="*/ 544240 h 1022394"/>
              <a:gd name="connsiteX45" fmla="*/ 907067 w 907067"/>
              <a:gd name="connsiteY45" fmla="*/ 362827 h 1022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907067" h="1022394">
                <a:moveTo>
                  <a:pt x="776190" y="492408"/>
                </a:moveTo>
                <a:cubicBezTo>
                  <a:pt x="730837" y="539057"/>
                  <a:pt x="688075" y="568861"/>
                  <a:pt x="594777" y="579227"/>
                </a:cubicBezTo>
                <a:cubicBezTo>
                  <a:pt x="619397" y="554607"/>
                  <a:pt x="647905" y="529987"/>
                  <a:pt x="672526" y="500183"/>
                </a:cubicBezTo>
                <a:cubicBezTo>
                  <a:pt x="682892" y="488521"/>
                  <a:pt x="702329" y="462604"/>
                  <a:pt x="702329" y="461309"/>
                </a:cubicBezTo>
                <a:cubicBezTo>
                  <a:pt x="724358" y="425026"/>
                  <a:pt x="737316" y="383560"/>
                  <a:pt x="737316" y="338207"/>
                </a:cubicBezTo>
                <a:lnTo>
                  <a:pt x="737316" y="169751"/>
                </a:lnTo>
                <a:lnTo>
                  <a:pt x="828023" y="169751"/>
                </a:lnTo>
                <a:lnTo>
                  <a:pt x="828023" y="366714"/>
                </a:lnTo>
                <a:cubicBezTo>
                  <a:pt x="829319" y="369306"/>
                  <a:pt x="831910" y="434097"/>
                  <a:pt x="776190" y="492408"/>
                </a:cubicBezTo>
                <a:close/>
                <a:moveTo>
                  <a:pt x="132173" y="492408"/>
                </a:moveTo>
                <a:cubicBezTo>
                  <a:pt x="75157" y="434097"/>
                  <a:pt x="77749" y="369306"/>
                  <a:pt x="77749" y="366714"/>
                </a:cubicBezTo>
                <a:lnTo>
                  <a:pt x="77749" y="168455"/>
                </a:lnTo>
                <a:lnTo>
                  <a:pt x="168455" y="168455"/>
                </a:lnTo>
                <a:lnTo>
                  <a:pt x="168455" y="336911"/>
                </a:lnTo>
                <a:cubicBezTo>
                  <a:pt x="168455" y="382264"/>
                  <a:pt x="181413" y="423730"/>
                  <a:pt x="203442" y="460013"/>
                </a:cubicBezTo>
                <a:cubicBezTo>
                  <a:pt x="203442" y="461309"/>
                  <a:pt x="222879" y="488521"/>
                  <a:pt x="233246" y="498887"/>
                </a:cubicBezTo>
                <a:cubicBezTo>
                  <a:pt x="259162" y="528691"/>
                  <a:pt x="286374" y="553311"/>
                  <a:pt x="310995" y="577931"/>
                </a:cubicBezTo>
                <a:cubicBezTo>
                  <a:pt x="220288" y="567565"/>
                  <a:pt x="176230" y="537761"/>
                  <a:pt x="132173" y="492408"/>
                </a:cubicBezTo>
                <a:close/>
                <a:moveTo>
                  <a:pt x="907067" y="362827"/>
                </a:moveTo>
                <a:lnTo>
                  <a:pt x="907067" y="90707"/>
                </a:lnTo>
                <a:lnTo>
                  <a:pt x="738612" y="90707"/>
                </a:lnTo>
                <a:lnTo>
                  <a:pt x="738612" y="0"/>
                </a:lnTo>
                <a:lnTo>
                  <a:pt x="453534" y="0"/>
                </a:lnTo>
                <a:lnTo>
                  <a:pt x="168455" y="0"/>
                </a:lnTo>
                <a:lnTo>
                  <a:pt x="168455" y="90707"/>
                </a:lnTo>
                <a:lnTo>
                  <a:pt x="0" y="90707"/>
                </a:lnTo>
                <a:lnTo>
                  <a:pt x="0" y="361531"/>
                </a:lnTo>
                <a:cubicBezTo>
                  <a:pt x="0" y="374489"/>
                  <a:pt x="0" y="463900"/>
                  <a:pt x="73861" y="542945"/>
                </a:cubicBezTo>
                <a:cubicBezTo>
                  <a:pt x="145131" y="618102"/>
                  <a:pt x="231950" y="656976"/>
                  <a:pt x="383560" y="659568"/>
                </a:cubicBezTo>
                <a:cubicBezTo>
                  <a:pt x="395222" y="679005"/>
                  <a:pt x="401701" y="701033"/>
                  <a:pt x="401701" y="724358"/>
                </a:cubicBezTo>
                <a:lnTo>
                  <a:pt x="401701" y="892813"/>
                </a:lnTo>
                <a:lnTo>
                  <a:pt x="336911" y="892813"/>
                </a:lnTo>
                <a:cubicBezTo>
                  <a:pt x="308403" y="892813"/>
                  <a:pt x="285078" y="916138"/>
                  <a:pt x="285078" y="944646"/>
                </a:cubicBezTo>
                <a:lnTo>
                  <a:pt x="220288" y="944646"/>
                </a:lnTo>
                <a:cubicBezTo>
                  <a:pt x="191780" y="944646"/>
                  <a:pt x="168455" y="967970"/>
                  <a:pt x="168455" y="996478"/>
                </a:cubicBezTo>
                <a:lnTo>
                  <a:pt x="168455" y="1022394"/>
                </a:lnTo>
                <a:lnTo>
                  <a:pt x="738612" y="1022394"/>
                </a:lnTo>
                <a:lnTo>
                  <a:pt x="738612" y="996478"/>
                </a:lnTo>
                <a:cubicBezTo>
                  <a:pt x="738612" y="967970"/>
                  <a:pt x="715287" y="944646"/>
                  <a:pt x="686780" y="944646"/>
                </a:cubicBezTo>
                <a:lnTo>
                  <a:pt x="621989" y="944646"/>
                </a:lnTo>
                <a:cubicBezTo>
                  <a:pt x="621989" y="916138"/>
                  <a:pt x="598664" y="892813"/>
                  <a:pt x="570157" y="892813"/>
                </a:cubicBezTo>
                <a:lnTo>
                  <a:pt x="505366" y="892813"/>
                </a:lnTo>
                <a:lnTo>
                  <a:pt x="505366" y="725654"/>
                </a:lnTo>
                <a:cubicBezTo>
                  <a:pt x="505366" y="702329"/>
                  <a:pt x="511845" y="680301"/>
                  <a:pt x="523507" y="660863"/>
                </a:cubicBezTo>
                <a:cubicBezTo>
                  <a:pt x="675117" y="658272"/>
                  <a:pt x="761937" y="618102"/>
                  <a:pt x="833206" y="544240"/>
                </a:cubicBezTo>
                <a:cubicBezTo>
                  <a:pt x="907067" y="466492"/>
                  <a:pt x="907067" y="375785"/>
                  <a:pt x="907067" y="362827"/>
                </a:cubicBezTo>
                <a:close/>
              </a:path>
            </a:pathLst>
          </a:custGeom>
          <a:solidFill>
            <a:schemeClr val="bg2">
              <a:lumMod val="90000"/>
              <a:alpha val="70000"/>
            </a:schemeClr>
          </a:solidFill>
          <a:ln w="1289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2" name="Graphic 6" descr="Lightbulb">
            <a:extLst>
              <a:ext uri="{FF2B5EF4-FFF2-40B4-BE49-F238E27FC236}">
                <a16:creationId xmlns:a16="http://schemas.microsoft.com/office/drawing/2014/main" id="{EA23DDDE-B959-429A-B26E-A0420C740AAD}"/>
              </a:ext>
            </a:extLst>
          </p:cNvPr>
          <p:cNvGrpSpPr/>
          <p:nvPr/>
        </p:nvGrpSpPr>
        <p:grpSpPr>
          <a:xfrm>
            <a:off x="6232674" y="1623567"/>
            <a:ext cx="400265" cy="400265"/>
            <a:chOff x="6232673" y="1623567"/>
            <a:chExt cx="400265" cy="400265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696479A-2032-48FB-A24F-741AAD10BF83}"/>
                </a:ext>
              </a:extLst>
            </p:cNvPr>
            <p:cNvSpPr/>
            <p:nvPr/>
          </p:nvSpPr>
          <p:spPr>
            <a:xfrm>
              <a:off x="6378602" y="1890410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87CAA59-67E8-43B0-A785-156A00999BD7}"/>
                </a:ext>
              </a:extLst>
            </p:cNvPr>
            <p:cNvSpPr/>
            <p:nvPr/>
          </p:nvSpPr>
          <p:spPr>
            <a:xfrm>
              <a:off x="6378602" y="1932104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D7B05E1-98D4-4377-B379-DFC0E0F41D28}"/>
                </a:ext>
              </a:extLst>
            </p:cNvPr>
            <p:cNvSpPr/>
            <p:nvPr/>
          </p:nvSpPr>
          <p:spPr>
            <a:xfrm>
              <a:off x="6405704" y="1973798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DE3E2E6-F7D7-4C41-8780-43846811A483}"/>
                </a:ext>
              </a:extLst>
            </p:cNvPr>
            <p:cNvSpPr/>
            <p:nvPr/>
          </p:nvSpPr>
          <p:spPr>
            <a:xfrm>
              <a:off x="6324400" y="1648583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7" name="Graphic 8" descr="Single gear">
            <a:extLst>
              <a:ext uri="{FF2B5EF4-FFF2-40B4-BE49-F238E27FC236}">
                <a16:creationId xmlns:a16="http://schemas.microsoft.com/office/drawing/2014/main" id="{4512A335-04AD-4CB0-AF67-728CC17F01A1}"/>
              </a:ext>
            </a:extLst>
          </p:cNvPr>
          <p:cNvSpPr/>
          <p:nvPr/>
        </p:nvSpPr>
        <p:spPr>
          <a:xfrm>
            <a:off x="4299769" y="4084687"/>
            <a:ext cx="283937" cy="283521"/>
          </a:xfrm>
          <a:custGeom>
            <a:avLst/>
            <a:gdLst>
              <a:gd name="connsiteX0" fmla="*/ 141761 w 283937"/>
              <a:gd name="connsiteY0" fmla="*/ 191794 h 283521"/>
              <a:gd name="connsiteX1" fmla="*/ 91727 w 283937"/>
              <a:gd name="connsiteY1" fmla="*/ 141761 h 283521"/>
              <a:gd name="connsiteX2" fmla="*/ 141761 w 283937"/>
              <a:gd name="connsiteY2" fmla="*/ 91727 h 283521"/>
              <a:gd name="connsiteX3" fmla="*/ 191794 w 283937"/>
              <a:gd name="connsiteY3" fmla="*/ 141761 h 283521"/>
              <a:gd name="connsiteX4" fmla="*/ 141761 w 283937"/>
              <a:gd name="connsiteY4" fmla="*/ 191794 h 283521"/>
              <a:gd name="connsiteX5" fmla="*/ 254335 w 283937"/>
              <a:gd name="connsiteY5" fmla="*/ 110490 h 283521"/>
              <a:gd name="connsiteX6" fmla="*/ 243495 w 283937"/>
              <a:gd name="connsiteY6" fmla="*/ 84639 h 283521"/>
              <a:gd name="connsiteX7" fmla="*/ 253918 w 283937"/>
              <a:gd name="connsiteY7" fmla="*/ 53369 h 283521"/>
              <a:gd name="connsiteX8" fmla="*/ 230152 w 283937"/>
              <a:gd name="connsiteY8" fmla="*/ 29603 h 283521"/>
              <a:gd name="connsiteX9" fmla="*/ 198882 w 283937"/>
              <a:gd name="connsiteY9" fmla="*/ 40027 h 283521"/>
              <a:gd name="connsiteX10" fmla="*/ 172614 w 283937"/>
              <a:gd name="connsiteY10" fmla="*/ 29186 h 283521"/>
              <a:gd name="connsiteX11" fmla="*/ 158438 w 283937"/>
              <a:gd name="connsiteY11" fmla="*/ 0 h 283521"/>
              <a:gd name="connsiteX12" fmla="*/ 125083 w 283937"/>
              <a:gd name="connsiteY12" fmla="*/ 0 h 283521"/>
              <a:gd name="connsiteX13" fmla="*/ 110490 w 283937"/>
              <a:gd name="connsiteY13" fmla="*/ 29186 h 283521"/>
              <a:gd name="connsiteX14" fmla="*/ 84639 w 283937"/>
              <a:gd name="connsiteY14" fmla="*/ 40027 h 283521"/>
              <a:gd name="connsiteX15" fmla="*/ 53369 w 283937"/>
              <a:gd name="connsiteY15" fmla="*/ 29603 h 283521"/>
              <a:gd name="connsiteX16" fmla="*/ 29603 w 283937"/>
              <a:gd name="connsiteY16" fmla="*/ 53369 h 283521"/>
              <a:gd name="connsiteX17" fmla="*/ 40027 w 283937"/>
              <a:gd name="connsiteY17" fmla="*/ 84639 h 283521"/>
              <a:gd name="connsiteX18" fmla="*/ 29186 w 283937"/>
              <a:gd name="connsiteY18" fmla="*/ 110907 h 283521"/>
              <a:gd name="connsiteX19" fmla="*/ 0 w 283937"/>
              <a:gd name="connsiteY19" fmla="*/ 125083 h 283521"/>
              <a:gd name="connsiteX20" fmla="*/ 0 w 283937"/>
              <a:gd name="connsiteY20" fmla="*/ 158438 h 283521"/>
              <a:gd name="connsiteX21" fmla="*/ 29186 w 283937"/>
              <a:gd name="connsiteY21" fmla="*/ 173031 h 283521"/>
              <a:gd name="connsiteX22" fmla="*/ 40027 w 283937"/>
              <a:gd name="connsiteY22" fmla="*/ 198882 h 283521"/>
              <a:gd name="connsiteX23" fmla="*/ 29603 w 283937"/>
              <a:gd name="connsiteY23" fmla="*/ 230152 h 283521"/>
              <a:gd name="connsiteX24" fmla="*/ 53369 w 283937"/>
              <a:gd name="connsiteY24" fmla="*/ 253918 h 283521"/>
              <a:gd name="connsiteX25" fmla="*/ 84639 w 283937"/>
              <a:gd name="connsiteY25" fmla="*/ 243495 h 283521"/>
              <a:gd name="connsiteX26" fmla="*/ 110907 w 283937"/>
              <a:gd name="connsiteY26" fmla="*/ 254335 h 283521"/>
              <a:gd name="connsiteX27" fmla="*/ 125500 w 283937"/>
              <a:gd name="connsiteY27" fmla="*/ 283521 h 283521"/>
              <a:gd name="connsiteX28" fmla="*/ 158855 w 283937"/>
              <a:gd name="connsiteY28" fmla="*/ 283521 h 283521"/>
              <a:gd name="connsiteX29" fmla="*/ 173448 w 283937"/>
              <a:gd name="connsiteY29" fmla="*/ 254335 h 283521"/>
              <a:gd name="connsiteX30" fmla="*/ 199299 w 283937"/>
              <a:gd name="connsiteY30" fmla="*/ 243495 h 283521"/>
              <a:gd name="connsiteX31" fmla="*/ 230569 w 283937"/>
              <a:gd name="connsiteY31" fmla="*/ 253918 h 283521"/>
              <a:gd name="connsiteX32" fmla="*/ 254335 w 283937"/>
              <a:gd name="connsiteY32" fmla="*/ 230152 h 283521"/>
              <a:gd name="connsiteX33" fmla="*/ 243911 w 283937"/>
              <a:gd name="connsiteY33" fmla="*/ 198882 h 283521"/>
              <a:gd name="connsiteX34" fmla="*/ 254752 w 283937"/>
              <a:gd name="connsiteY34" fmla="*/ 172614 h 283521"/>
              <a:gd name="connsiteX35" fmla="*/ 283938 w 283937"/>
              <a:gd name="connsiteY35" fmla="*/ 158021 h 283521"/>
              <a:gd name="connsiteX36" fmla="*/ 283938 w 283937"/>
              <a:gd name="connsiteY36" fmla="*/ 124666 h 283521"/>
              <a:gd name="connsiteX37" fmla="*/ 254335 w 283937"/>
              <a:gd name="connsiteY37" fmla="*/ 110490 h 28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83937" h="283521">
                <a:moveTo>
                  <a:pt x="141761" y="191794"/>
                </a:moveTo>
                <a:cubicBezTo>
                  <a:pt x="114242" y="191794"/>
                  <a:pt x="91727" y="169279"/>
                  <a:pt x="91727" y="141761"/>
                </a:cubicBezTo>
                <a:cubicBezTo>
                  <a:pt x="91727" y="114242"/>
                  <a:pt x="114242" y="91727"/>
                  <a:pt x="141761" y="91727"/>
                </a:cubicBezTo>
                <a:cubicBezTo>
                  <a:pt x="169279" y="91727"/>
                  <a:pt x="191794" y="114242"/>
                  <a:pt x="191794" y="141761"/>
                </a:cubicBezTo>
                <a:cubicBezTo>
                  <a:pt x="191794" y="169279"/>
                  <a:pt x="169279" y="191794"/>
                  <a:pt x="141761" y="191794"/>
                </a:cubicBezTo>
                <a:close/>
                <a:moveTo>
                  <a:pt x="254335" y="110490"/>
                </a:moveTo>
                <a:cubicBezTo>
                  <a:pt x="251833" y="101317"/>
                  <a:pt x="248081" y="92561"/>
                  <a:pt x="243495" y="84639"/>
                </a:cubicBezTo>
                <a:lnTo>
                  <a:pt x="253918" y="53369"/>
                </a:lnTo>
                <a:lnTo>
                  <a:pt x="230152" y="29603"/>
                </a:lnTo>
                <a:lnTo>
                  <a:pt x="198882" y="40027"/>
                </a:lnTo>
                <a:cubicBezTo>
                  <a:pt x="190543" y="35440"/>
                  <a:pt x="181787" y="31688"/>
                  <a:pt x="172614" y="29186"/>
                </a:cubicBezTo>
                <a:lnTo>
                  <a:pt x="158438" y="0"/>
                </a:lnTo>
                <a:lnTo>
                  <a:pt x="125083" y="0"/>
                </a:lnTo>
                <a:lnTo>
                  <a:pt x="110490" y="29186"/>
                </a:lnTo>
                <a:cubicBezTo>
                  <a:pt x="101317" y="31688"/>
                  <a:pt x="92561" y="35440"/>
                  <a:pt x="84639" y="40027"/>
                </a:cubicBezTo>
                <a:lnTo>
                  <a:pt x="53369" y="29603"/>
                </a:lnTo>
                <a:lnTo>
                  <a:pt x="29603" y="53369"/>
                </a:lnTo>
                <a:lnTo>
                  <a:pt x="40027" y="84639"/>
                </a:lnTo>
                <a:cubicBezTo>
                  <a:pt x="35440" y="92978"/>
                  <a:pt x="31688" y="101734"/>
                  <a:pt x="29186" y="110907"/>
                </a:cubicBezTo>
                <a:lnTo>
                  <a:pt x="0" y="125083"/>
                </a:lnTo>
                <a:lnTo>
                  <a:pt x="0" y="158438"/>
                </a:lnTo>
                <a:lnTo>
                  <a:pt x="29186" y="173031"/>
                </a:lnTo>
                <a:cubicBezTo>
                  <a:pt x="31688" y="182204"/>
                  <a:pt x="35440" y="190960"/>
                  <a:pt x="40027" y="198882"/>
                </a:cubicBezTo>
                <a:lnTo>
                  <a:pt x="29603" y="230152"/>
                </a:lnTo>
                <a:lnTo>
                  <a:pt x="53369" y="253918"/>
                </a:lnTo>
                <a:lnTo>
                  <a:pt x="84639" y="243495"/>
                </a:lnTo>
                <a:cubicBezTo>
                  <a:pt x="92978" y="248081"/>
                  <a:pt x="101734" y="251833"/>
                  <a:pt x="110907" y="254335"/>
                </a:cubicBezTo>
                <a:lnTo>
                  <a:pt x="125500" y="283521"/>
                </a:lnTo>
                <a:lnTo>
                  <a:pt x="158855" y="283521"/>
                </a:lnTo>
                <a:lnTo>
                  <a:pt x="173448" y="254335"/>
                </a:lnTo>
                <a:cubicBezTo>
                  <a:pt x="182621" y="251833"/>
                  <a:pt x="191377" y="248081"/>
                  <a:pt x="199299" y="243495"/>
                </a:cubicBezTo>
                <a:lnTo>
                  <a:pt x="230569" y="253918"/>
                </a:lnTo>
                <a:lnTo>
                  <a:pt x="254335" y="230152"/>
                </a:lnTo>
                <a:lnTo>
                  <a:pt x="243911" y="198882"/>
                </a:lnTo>
                <a:cubicBezTo>
                  <a:pt x="248498" y="190543"/>
                  <a:pt x="252250" y="181787"/>
                  <a:pt x="254752" y="172614"/>
                </a:cubicBezTo>
                <a:lnTo>
                  <a:pt x="283938" y="158021"/>
                </a:lnTo>
                <a:lnTo>
                  <a:pt x="283938" y="124666"/>
                </a:lnTo>
                <a:lnTo>
                  <a:pt x="254335" y="110490"/>
                </a:lnTo>
                <a:close/>
              </a:path>
            </a:pathLst>
          </a:custGeom>
          <a:solidFill>
            <a:schemeClr val="bg1"/>
          </a:solidFill>
          <a:ln w="4167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28" name="Graphic 7" descr="Stopwatch">
            <a:extLst>
              <a:ext uri="{FF2B5EF4-FFF2-40B4-BE49-F238E27FC236}">
                <a16:creationId xmlns:a16="http://schemas.microsoft.com/office/drawing/2014/main" id="{E16D339B-64C5-481D-8D9C-343BDE168F09}"/>
              </a:ext>
            </a:extLst>
          </p:cNvPr>
          <p:cNvGrpSpPr/>
          <p:nvPr/>
        </p:nvGrpSpPr>
        <p:grpSpPr>
          <a:xfrm>
            <a:off x="7332376" y="4513261"/>
            <a:ext cx="400265" cy="400265"/>
            <a:chOff x="7332375" y="4513261"/>
            <a:chExt cx="400265" cy="400265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2425196-55B5-4102-B485-338FA2148E9A}"/>
                </a:ext>
              </a:extLst>
            </p:cNvPr>
            <p:cNvSpPr/>
            <p:nvPr/>
          </p:nvSpPr>
          <p:spPr>
            <a:xfrm>
              <a:off x="7524168" y="4642513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8EFFBAD-DCC1-428D-991B-99DE6CAB9E47}"/>
                </a:ext>
              </a:extLst>
            </p:cNvPr>
            <p:cNvSpPr/>
            <p:nvPr/>
          </p:nvSpPr>
          <p:spPr>
            <a:xfrm>
              <a:off x="7524168" y="4809290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98B95B8-4552-41F1-86BE-FFC9DD8DDB76}"/>
                </a:ext>
              </a:extLst>
            </p:cNvPr>
            <p:cNvSpPr/>
            <p:nvPr/>
          </p:nvSpPr>
          <p:spPr>
            <a:xfrm>
              <a:off x="7607557" y="4721732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EC10DDC-25D8-4A07-BE25-E9A2C266AA85}"/>
                </a:ext>
              </a:extLst>
            </p:cNvPr>
            <p:cNvSpPr/>
            <p:nvPr/>
          </p:nvSpPr>
          <p:spPr>
            <a:xfrm>
              <a:off x="7440780" y="4721732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EC5F81-E178-439B-A8E4-BEE6FE8FD82F}"/>
                </a:ext>
              </a:extLst>
            </p:cNvPr>
            <p:cNvSpPr/>
            <p:nvPr/>
          </p:nvSpPr>
          <p:spPr>
            <a:xfrm>
              <a:off x="7524168" y="4671699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9D93C61-C314-49CC-A10F-677C4A9307A9}"/>
                </a:ext>
              </a:extLst>
            </p:cNvPr>
            <p:cNvSpPr/>
            <p:nvPr/>
          </p:nvSpPr>
          <p:spPr>
            <a:xfrm>
              <a:off x="7390874" y="4550785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8C818CC-27A3-4878-855A-D1C2B797E9BE}"/>
              </a:ext>
            </a:extLst>
          </p:cNvPr>
          <p:cNvGrpSpPr/>
          <p:nvPr/>
        </p:nvGrpSpPr>
        <p:grpSpPr>
          <a:xfrm>
            <a:off x="8430427" y="4652338"/>
            <a:ext cx="2926080" cy="1290153"/>
            <a:chOff x="8921977" y="407338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59D4DFD-696B-4CE7-856F-8058A6FBE61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9500524-0F53-4726-B840-E7167F16620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922C901-A661-4837-AB38-163635138E3D}"/>
              </a:ext>
            </a:extLst>
          </p:cNvPr>
          <p:cNvGrpSpPr/>
          <p:nvPr/>
        </p:nvGrpSpPr>
        <p:grpSpPr>
          <a:xfrm>
            <a:off x="827698" y="2947244"/>
            <a:ext cx="2926080" cy="1290153"/>
            <a:chOff x="332936" y="2627766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327BCCE-1BC9-4C3E-BFF6-CC24352B9A1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4ECB86C-A788-4549-AF4F-8D36EF516AC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60CBC1F-1F70-425A-8AE3-B5EC7EF9E1C8}"/>
              </a:ext>
            </a:extLst>
          </p:cNvPr>
          <p:cNvGrpSpPr/>
          <p:nvPr/>
        </p:nvGrpSpPr>
        <p:grpSpPr>
          <a:xfrm>
            <a:off x="8438222" y="1242150"/>
            <a:ext cx="2926080" cy="1290153"/>
            <a:chOff x="8921977" y="1466725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D5015FE-E1F8-4A05-B34A-097DFEB01ED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5F5C59B-C325-44BD-81C5-0466BF11B95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5547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8477</TotalTime>
  <Words>301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Horn Cycle with 3 Parts – Slide Template</vt:lpstr>
      <vt:lpstr>Horn Cycle with 3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Horn Cycle with 3 Parts</dc:title>
  <dc:creator>PresentationGO.com</dc:creator>
  <dc:description>© Copyright PresentationGO.com</dc:description>
  <dcterms:created xsi:type="dcterms:W3CDTF">2014-11-26T05:14:11Z</dcterms:created>
  <dcterms:modified xsi:type="dcterms:W3CDTF">2020-06-15T20:39:42Z</dcterms:modified>
  <cp:category>Charts &amp; Diagrams</cp:category>
</cp:coreProperties>
</file>