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6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8" d="100"/>
          <a:sy n="128" d="100"/>
        </p:scale>
        <p:origin x="150" y="3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7665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642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with 5 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345968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249702" y="2254367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345968" y="1465257"/>
            <a:ext cx="2194560" cy="1237868"/>
            <a:chOff x="6697329" y="1465257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49A5C06-8FDE-4131-961A-937297B88E6B}"/>
              </a:ext>
            </a:extLst>
          </p:cNvPr>
          <p:cNvGrpSpPr/>
          <p:nvPr/>
        </p:nvGrpSpPr>
        <p:grpSpPr>
          <a:xfrm>
            <a:off x="2665420" y="1865367"/>
            <a:ext cx="3813160" cy="3822361"/>
            <a:chOff x="12941300" y="9016999"/>
            <a:chExt cx="4992242" cy="5004289"/>
          </a:xfrm>
        </p:grpSpPr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F67C1AA2-1516-4AD1-ADAC-4F592920F477}"/>
                </a:ext>
              </a:extLst>
            </p:cNvPr>
            <p:cNvSpPr/>
            <p:nvPr/>
          </p:nvSpPr>
          <p:spPr>
            <a:xfrm>
              <a:off x="15214599" y="9016999"/>
              <a:ext cx="2357123" cy="203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6" y="5417"/>
                  </a:moveTo>
                  <a:cubicBezTo>
                    <a:pt x="8961" y="4528"/>
                    <a:pt x="7530" y="3261"/>
                    <a:pt x="6482" y="1617"/>
                  </a:cubicBezTo>
                  <a:cubicBezTo>
                    <a:pt x="5831" y="593"/>
                    <a:pt x="5086" y="0"/>
                    <a:pt x="4294" y="0"/>
                  </a:cubicBezTo>
                  <a:cubicBezTo>
                    <a:pt x="3724" y="54"/>
                    <a:pt x="3224" y="391"/>
                    <a:pt x="2840" y="835"/>
                  </a:cubicBezTo>
                  <a:cubicBezTo>
                    <a:pt x="2444" y="1280"/>
                    <a:pt x="2141" y="1819"/>
                    <a:pt x="1874" y="2385"/>
                  </a:cubicBezTo>
                  <a:cubicBezTo>
                    <a:pt x="1781" y="2587"/>
                    <a:pt x="1688" y="2803"/>
                    <a:pt x="1606" y="3005"/>
                  </a:cubicBezTo>
                  <a:cubicBezTo>
                    <a:pt x="1455" y="3382"/>
                    <a:pt x="1327" y="3759"/>
                    <a:pt x="1210" y="4137"/>
                  </a:cubicBezTo>
                  <a:cubicBezTo>
                    <a:pt x="1024" y="4743"/>
                    <a:pt x="861" y="5363"/>
                    <a:pt x="733" y="5983"/>
                  </a:cubicBezTo>
                  <a:cubicBezTo>
                    <a:pt x="477" y="7236"/>
                    <a:pt x="279" y="8516"/>
                    <a:pt x="175" y="9796"/>
                  </a:cubicBezTo>
                  <a:cubicBezTo>
                    <a:pt x="58" y="11076"/>
                    <a:pt x="0" y="12370"/>
                    <a:pt x="0" y="13663"/>
                  </a:cubicBezTo>
                  <a:cubicBezTo>
                    <a:pt x="0" y="14687"/>
                    <a:pt x="35" y="15712"/>
                    <a:pt x="105" y="16736"/>
                  </a:cubicBezTo>
                  <a:cubicBezTo>
                    <a:pt x="524" y="16668"/>
                    <a:pt x="966" y="16628"/>
                    <a:pt x="1397" y="16628"/>
                  </a:cubicBezTo>
                  <a:cubicBezTo>
                    <a:pt x="4166" y="16628"/>
                    <a:pt x="6657" y="18016"/>
                    <a:pt x="8379" y="20212"/>
                  </a:cubicBezTo>
                  <a:cubicBezTo>
                    <a:pt x="8717" y="20643"/>
                    <a:pt x="9019" y="21115"/>
                    <a:pt x="9299" y="21600"/>
                  </a:cubicBezTo>
                  <a:cubicBezTo>
                    <a:pt x="10265" y="21182"/>
                    <a:pt x="11266" y="20832"/>
                    <a:pt x="12266" y="20535"/>
                  </a:cubicBezTo>
                  <a:cubicBezTo>
                    <a:pt x="14489" y="19916"/>
                    <a:pt x="16770" y="19552"/>
                    <a:pt x="19063" y="19673"/>
                  </a:cubicBezTo>
                  <a:cubicBezTo>
                    <a:pt x="19913" y="19714"/>
                    <a:pt x="20762" y="19835"/>
                    <a:pt x="21600" y="20064"/>
                  </a:cubicBezTo>
                  <a:cubicBezTo>
                    <a:pt x="19808" y="13623"/>
                    <a:pt x="15769" y="8327"/>
                    <a:pt x="10556" y="541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/>
                <a:t>01</a:t>
              </a:r>
              <a:endParaRPr sz="2250" b="1" dirty="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2518AA3E-48AB-4D8D-A3D1-04ED56845DFB}"/>
                </a:ext>
              </a:extLst>
            </p:cNvPr>
            <p:cNvSpPr/>
            <p:nvPr/>
          </p:nvSpPr>
          <p:spPr>
            <a:xfrm>
              <a:off x="16154400" y="10922000"/>
              <a:ext cx="177914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21205" y="2054"/>
                  </a:moveTo>
                  <a:cubicBezTo>
                    <a:pt x="20977" y="1548"/>
                    <a:pt x="20446" y="1172"/>
                    <a:pt x="19823" y="903"/>
                  </a:cubicBezTo>
                  <a:cubicBezTo>
                    <a:pt x="19215" y="634"/>
                    <a:pt x="18516" y="462"/>
                    <a:pt x="17833" y="333"/>
                  </a:cubicBezTo>
                  <a:cubicBezTo>
                    <a:pt x="17559" y="280"/>
                    <a:pt x="17286" y="247"/>
                    <a:pt x="17013" y="204"/>
                  </a:cubicBezTo>
                  <a:cubicBezTo>
                    <a:pt x="16572" y="151"/>
                    <a:pt x="16132" y="108"/>
                    <a:pt x="15691" y="75"/>
                  </a:cubicBezTo>
                  <a:cubicBezTo>
                    <a:pt x="14962" y="22"/>
                    <a:pt x="14248" y="0"/>
                    <a:pt x="13519" y="0"/>
                  </a:cubicBezTo>
                  <a:cubicBezTo>
                    <a:pt x="12061" y="11"/>
                    <a:pt x="10618" y="75"/>
                    <a:pt x="9175" y="226"/>
                  </a:cubicBezTo>
                  <a:cubicBezTo>
                    <a:pt x="7732" y="366"/>
                    <a:pt x="6304" y="559"/>
                    <a:pt x="4891" y="817"/>
                  </a:cubicBezTo>
                  <a:cubicBezTo>
                    <a:pt x="3661" y="1032"/>
                    <a:pt x="2446" y="1279"/>
                    <a:pt x="1261" y="1580"/>
                  </a:cubicBezTo>
                  <a:cubicBezTo>
                    <a:pt x="2233" y="2817"/>
                    <a:pt x="2780" y="4247"/>
                    <a:pt x="2780" y="5763"/>
                  </a:cubicBezTo>
                  <a:cubicBezTo>
                    <a:pt x="2780" y="7118"/>
                    <a:pt x="2339" y="8408"/>
                    <a:pt x="1549" y="9547"/>
                  </a:cubicBezTo>
                  <a:cubicBezTo>
                    <a:pt x="1124" y="10160"/>
                    <a:pt x="608" y="10741"/>
                    <a:pt x="0" y="11257"/>
                  </a:cubicBezTo>
                  <a:cubicBezTo>
                    <a:pt x="1033" y="12160"/>
                    <a:pt x="1959" y="13128"/>
                    <a:pt x="2795" y="14117"/>
                  </a:cubicBezTo>
                  <a:cubicBezTo>
                    <a:pt x="4299" y="15934"/>
                    <a:pt x="5544" y="17880"/>
                    <a:pt x="6289" y="19933"/>
                  </a:cubicBezTo>
                  <a:cubicBezTo>
                    <a:pt x="6486" y="20482"/>
                    <a:pt x="6638" y="21041"/>
                    <a:pt x="6744" y="21600"/>
                  </a:cubicBezTo>
                  <a:cubicBezTo>
                    <a:pt x="13671" y="18041"/>
                    <a:pt x="18167" y="12268"/>
                    <a:pt x="18167" y="5741"/>
                  </a:cubicBezTo>
                  <a:cubicBezTo>
                    <a:pt x="18167" y="5688"/>
                    <a:pt x="18167" y="5645"/>
                    <a:pt x="18167" y="5591"/>
                  </a:cubicBezTo>
                  <a:cubicBezTo>
                    <a:pt x="20400" y="4440"/>
                    <a:pt x="21600" y="3161"/>
                    <a:pt x="21205" y="205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E6FFC76F-851B-4F9F-BE3A-598EDA22C4A8}"/>
                </a:ext>
              </a:extLst>
            </p:cNvPr>
            <p:cNvSpPr/>
            <p:nvPr/>
          </p:nvSpPr>
          <p:spPr>
            <a:xfrm>
              <a:off x="13995399" y="12318999"/>
              <a:ext cx="2702128" cy="17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30" extrusionOk="0">
                  <a:moveTo>
                    <a:pt x="21580" y="16883"/>
                  </a:moveTo>
                  <a:cubicBezTo>
                    <a:pt x="21559" y="16228"/>
                    <a:pt x="21509" y="15588"/>
                    <a:pt x="21438" y="14949"/>
                  </a:cubicBezTo>
                  <a:cubicBezTo>
                    <a:pt x="21428" y="14853"/>
                    <a:pt x="21417" y="14741"/>
                    <a:pt x="21397" y="14645"/>
                  </a:cubicBezTo>
                  <a:cubicBezTo>
                    <a:pt x="21306" y="13894"/>
                    <a:pt x="21184" y="13158"/>
                    <a:pt x="21042" y="12423"/>
                  </a:cubicBezTo>
                  <a:cubicBezTo>
                    <a:pt x="20758" y="10968"/>
                    <a:pt x="20413" y="9529"/>
                    <a:pt x="19997" y="8138"/>
                  </a:cubicBezTo>
                  <a:cubicBezTo>
                    <a:pt x="19591" y="6747"/>
                    <a:pt x="19145" y="5388"/>
                    <a:pt x="18648" y="4061"/>
                  </a:cubicBezTo>
                  <a:cubicBezTo>
                    <a:pt x="18120" y="2654"/>
                    <a:pt x="17552" y="1295"/>
                    <a:pt x="16923" y="0"/>
                  </a:cubicBezTo>
                  <a:cubicBezTo>
                    <a:pt x="16923" y="0"/>
                    <a:pt x="16923" y="0"/>
                    <a:pt x="16923" y="0"/>
                  </a:cubicBezTo>
                  <a:cubicBezTo>
                    <a:pt x="15431" y="2494"/>
                    <a:pt x="13311" y="4061"/>
                    <a:pt x="10957" y="4061"/>
                  </a:cubicBezTo>
                  <a:cubicBezTo>
                    <a:pt x="10633" y="4061"/>
                    <a:pt x="10318" y="4029"/>
                    <a:pt x="10004" y="3965"/>
                  </a:cubicBezTo>
                  <a:cubicBezTo>
                    <a:pt x="9192" y="3821"/>
                    <a:pt x="8411" y="3485"/>
                    <a:pt x="7690" y="2990"/>
                  </a:cubicBezTo>
                  <a:cubicBezTo>
                    <a:pt x="7163" y="4317"/>
                    <a:pt x="6564" y="5580"/>
                    <a:pt x="5945" y="6779"/>
                  </a:cubicBezTo>
                  <a:cubicBezTo>
                    <a:pt x="4667" y="9177"/>
                    <a:pt x="3226" y="11400"/>
                    <a:pt x="1562" y="13158"/>
                  </a:cubicBezTo>
                  <a:cubicBezTo>
                    <a:pt x="1065" y="13686"/>
                    <a:pt x="548" y="14166"/>
                    <a:pt x="0" y="14581"/>
                  </a:cubicBezTo>
                  <a:cubicBezTo>
                    <a:pt x="3064" y="18147"/>
                    <a:pt x="6858" y="20257"/>
                    <a:pt x="10957" y="20257"/>
                  </a:cubicBezTo>
                  <a:cubicBezTo>
                    <a:pt x="11840" y="20257"/>
                    <a:pt x="12702" y="20161"/>
                    <a:pt x="13544" y="19969"/>
                  </a:cubicBezTo>
                  <a:cubicBezTo>
                    <a:pt x="15198" y="19601"/>
                    <a:pt x="16892" y="19937"/>
                    <a:pt x="18435" y="20960"/>
                  </a:cubicBezTo>
                  <a:cubicBezTo>
                    <a:pt x="19307" y="21536"/>
                    <a:pt x="20078" y="21600"/>
                    <a:pt x="20667" y="21056"/>
                  </a:cubicBezTo>
                  <a:cubicBezTo>
                    <a:pt x="20667" y="21056"/>
                    <a:pt x="20667" y="21056"/>
                    <a:pt x="20667" y="21056"/>
                  </a:cubicBezTo>
                  <a:cubicBezTo>
                    <a:pt x="21072" y="20609"/>
                    <a:pt x="21316" y="19905"/>
                    <a:pt x="21438" y="19186"/>
                  </a:cubicBezTo>
                  <a:cubicBezTo>
                    <a:pt x="21580" y="18418"/>
                    <a:pt x="21600" y="17651"/>
                    <a:pt x="21580" y="1688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0574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A0DCBD64-CB86-467F-91FE-42FF31E576E3}"/>
                </a:ext>
              </a:extLst>
            </p:cNvPr>
            <p:cNvSpPr/>
            <p:nvPr/>
          </p:nvSpPr>
          <p:spPr>
            <a:xfrm>
              <a:off x="13042899" y="10909299"/>
              <a:ext cx="1838962" cy="26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15230" y="6971"/>
                  </a:moveTo>
                  <a:cubicBezTo>
                    <a:pt x="15141" y="6575"/>
                    <a:pt x="15096" y="6158"/>
                    <a:pt x="15096" y="5741"/>
                  </a:cubicBezTo>
                  <a:cubicBezTo>
                    <a:pt x="15096" y="5564"/>
                    <a:pt x="15111" y="5397"/>
                    <a:pt x="15126" y="5231"/>
                  </a:cubicBezTo>
                  <a:cubicBezTo>
                    <a:pt x="13500" y="4939"/>
                    <a:pt x="11919" y="4553"/>
                    <a:pt x="10382" y="4105"/>
                  </a:cubicBezTo>
                  <a:cubicBezTo>
                    <a:pt x="7697" y="3303"/>
                    <a:pt x="5102" y="2292"/>
                    <a:pt x="2834" y="990"/>
                  </a:cubicBezTo>
                  <a:cubicBezTo>
                    <a:pt x="2297" y="677"/>
                    <a:pt x="1760" y="344"/>
                    <a:pt x="1268" y="0"/>
                  </a:cubicBezTo>
                  <a:cubicBezTo>
                    <a:pt x="448" y="1813"/>
                    <a:pt x="0" y="3741"/>
                    <a:pt x="0" y="5741"/>
                  </a:cubicBezTo>
                  <a:cubicBezTo>
                    <a:pt x="0" y="8732"/>
                    <a:pt x="999" y="11566"/>
                    <a:pt x="2760" y="14077"/>
                  </a:cubicBezTo>
                  <a:cubicBezTo>
                    <a:pt x="3819" y="15588"/>
                    <a:pt x="4341" y="17265"/>
                    <a:pt x="4177" y="18943"/>
                  </a:cubicBezTo>
                  <a:cubicBezTo>
                    <a:pt x="4072" y="19964"/>
                    <a:pt x="4401" y="20766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788" y="21517"/>
                    <a:pt x="6534" y="21600"/>
                    <a:pt x="7220" y="21558"/>
                  </a:cubicBezTo>
                  <a:cubicBezTo>
                    <a:pt x="7981" y="21517"/>
                    <a:pt x="8712" y="21350"/>
                    <a:pt x="9413" y="21152"/>
                  </a:cubicBezTo>
                  <a:cubicBezTo>
                    <a:pt x="9815" y="21037"/>
                    <a:pt x="10203" y="20902"/>
                    <a:pt x="10576" y="20756"/>
                  </a:cubicBezTo>
                  <a:cubicBezTo>
                    <a:pt x="10770" y="20683"/>
                    <a:pt x="10979" y="20600"/>
                    <a:pt x="11173" y="20527"/>
                  </a:cubicBezTo>
                  <a:cubicBezTo>
                    <a:pt x="11785" y="20266"/>
                    <a:pt x="12381" y="19995"/>
                    <a:pt x="12948" y="19693"/>
                  </a:cubicBezTo>
                  <a:cubicBezTo>
                    <a:pt x="14097" y="19099"/>
                    <a:pt x="15186" y="18443"/>
                    <a:pt x="16200" y="17745"/>
                  </a:cubicBezTo>
                  <a:cubicBezTo>
                    <a:pt x="17229" y="17047"/>
                    <a:pt x="18199" y="16307"/>
                    <a:pt x="19109" y="15536"/>
                  </a:cubicBezTo>
                  <a:cubicBezTo>
                    <a:pt x="20004" y="14796"/>
                    <a:pt x="20824" y="14014"/>
                    <a:pt x="21600" y="13212"/>
                  </a:cubicBezTo>
                  <a:cubicBezTo>
                    <a:pt x="18229" y="11993"/>
                    <a:pt x="15797" y="9690"/>
                    <a:pt x="15230" y="697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3429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6D1229C2-6DAA-474B-86C0-9AB6600D2361}"/>
                </a:ext>
              </a:extLst>
            </p:cNvPr>
            <p:cNvSpPr/>
            <p:nvPr/>
          </p:nvSpPr>
          <p:spPr>
            <a:xfrm>
              <a:off x="12941300" y="9296399"/>
              <a:ext cx="2390061" cy="21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extrusionOk="0">
                  <a:moveTo>
                    <a:pt x="21519" y="0"/>
                  </a:moveTo>
                  <a:cubicBezTo>
                    <a:pt x="16053" y="63"/>
                    <a:pt x="11091" y="2453"/>
                    <a:pt x="7409" y="6303"/>
                  </a:cubicBezTo>
                  <a:cubicBezTo>
                    <a:pt x="5991" y="7787"/>
                    <a:pt x="4276" y="8907"/>
                    <a:pt x="2366" y="9347"/>
                  </a:cubicBezTo>
                  <a:cubicBezTo>
                    <a:pt x="1223" y="9611"/>
                    <a:pt x="422" y="10152"/>
                    <a:pt x="102" y="10982"/>
                  </a:cubicBezTo>
                  <a:cubicBezTo>
                    <a:pt x="102" y="10982"/>
                    <a:pt x="102" y="10982"/>
                    <a:pt x="102" y="10982"/>
                  </a:cubicBezTo>
                  <a:cubicBezTo>
                    <a:pt x="-81" y="11574"/>
                    <a:pt x="-1" y="12190"/>
                    <a:pt x="205" y="12744"/>
                  </a:cubicBezTo>
                  <a:cubicBezTo>
                    <a:pt x="399" y="13297"/>
                    <a:pt x="708" y="13800"/>
                    <a:pt x="1040" y="14266"/>
                  </a:cubicBezTo>
                  <a:cubicBezTo>
                    <a:pt x="1348" y="14694"/>
                    <a:pt x="1691" y="15084"/>
                    <a:pt x="2057" y="15461"/>
                  </a:cubicBezTo>
                  <a:cubicBezTo>
                    <a:pt x="2092" y="15499"/>
                    <a:pt x="2126" y="15536"/>
                    <a:pt x="2160" y="15574"/>
                  </a:cubicBezTo>
                  <a:cubicBezTo>
                    <a:pt x="2560" y="15977"/>
                    <a:pt x="2983" y="16367"/>
                    <a:pt x="3429" y="16719"/>
                  </a:cubicBezTo>
                  <a:cubicBezTo>
                    <a:pt x="4310" y="17436"/>
                    <a:pt x="5236" y="18090"/>
                    <a:pt x="6197" y="18669"/>
                  </a:cubicBezTo>
                  <a:cubicBezTo>
                    <a:pt x="7157" y="19260"/>
                    <a:pt x="8140" y="19776"/>
                    <a:pt x="9158" y="20254"/>
                  </a:cubicBezTo>
                  <a:cubicBezTo>
                    <a:pt x="10164" y="20732"/>
                    <a:pt x="11205" y="21147"/>
                    <a:pt x="12246" y="21487"/>
                  </a:cubicBezTo>
                  <a:cubicBezTo>
                    <a:pt x="12360" y="21525"/>
                    <a:pt x="12474" y="21562"/>
                    <a:pt x="12589" y="21600"/>
                  </a:cubicBezTo>
                  <a:cubicBezTo>
                    <a:pt x="12977" y="18367"/>
                    <a:pt x="14738" y="15612"/>
                    <a:pt x="17208" y="14077"/>
                  </a:cubicBezTo>
                  <a:cubicBezTo>
                    <a:pt x="18009" y="13574"/>
                    <a:pt x="18889" y="13197"/>
                    <a:pt x="19827" y="12983"/>
                  </a:cubicBezTo>
                  <a:cubicBezTo>
                    <a:pt x="19735" y="11989"/>
                    <a:pt x="19689" y="10982"/>
                    <a:pt x="19689" y="9989"/>
                  </a:cubicBezTo>
                  <a:cubicBezTo>
                    <a:pt x="19701" y="7523"/>
                    <a:pt x="19941" y="5032"/>
                    <a:pt x="20581" y="2654"/>
                  </a:cubicBezTo>
                  <a:cubicBezTo>
                    <a:pt x="20821" y="1736"/>
                    <a:pt x="21119" y="843"/>
                    <a:pt x="2151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90" name="Graphic 89" descr="Trophy">
            <a:extLst>
              <a:ext uri="{FF2B5EF4-FFF2-40B4-BE49-F238E27FC236}">
                <a16:creationId xmlns:a16="http://schemas.microsoft.com/office/drawing/2014/main" id="{61D51F5D-046A-4C45-A50C-9E75F2EA9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4074" y="3285889"/>
            <a:ext cx="1185884" cy="1185884"/>
          </a:xfrm>
          <a:prstGeom prst="rect">
            <a:avLst/>
          </a:prstGeom>
        </p:spPr>
      </p:pic>
      <p:sp>
        <p:nvSpPr>
          <p:cNvPr id="91" name="Circle: Hollow 90">
            <a:extLst>
              <a:ext uri="{FF2B5EF4-FFF2-40B4-BE49-F238E27FC236}">
                <a16:creationId xmlns:a16="http://schemas.microsoft.com/office/drawing/2014/main" id="{F9C98F1E-22F1-4B0A-B118-AAB5BBA6F140}"/>
              </a:ext>
            </a:extLst>
          </p:cNvPr>
          <p:cNvSpPr/>
          <p:nvPr/>
        </p:nvSpPr>
        <p:spPr>
          <a:xfrm>
            <a:off x="3442613" y="2763404"/>
            <a:ext cx="2166238" cy="216623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92" name="Graphic 97" descr="Stopwatch">
            <a:extLst>
              <a:ext uri="{FF2B5EF4-FFF2-40B4-BE49-F238E27FC236}">
                <a16:creationId xmlns:a16="http://schemas.microsoft.com/office/drawing/2014/main" id="{2EFAE48D-C0C3-4206-B228-8DCA605DCD88}"/>
              </a:ext>
            </a:extLst>
          </p:cNvPr>
          <p:cNvGrpSpPr/>
          <p:nvPr/>
        </p:nvGrpSpPr>
        <p:grpSpPr>
          <a:xfrm>
            <a:off x="3086705" y="4785524"/>
            <a:ext cx="381573" cy="381573"/>
            <a:chOff x="4537942" y="4524065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0A03B1D-8974-4E9B-B00D-20ED2C66CD43}"/>
                </a:ext>
              </a:extLst>
            </p:cNvPr>
            <p:cNvSpPr/>
            <p:nvPr/>
          </p:nvSpPr>
          <p:spPr>
            <a:xfrm>
              <a:off x="4729735" y="4653317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3354777-1CD2-4C70-A5D6-EE35AC2A6406}"/>
                </a:ext>
              </a:extLst>
            </p:cNvPr>
            <p:cNvSpPr/>
            <p:nvPr/>
          </p:nvSpPr>
          <p:spPr>
            <a:xfrm>
              <a:off x="4729735" y="482009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7E29D77-D9FF-45B7-A251-D4F596499A3B}"/>
                </a:ext>
              </a:extLst>
            </p:cNvPr>
            <p:cNvSpPr/>
            <p:nvPr/>
          </p:nvSpPr>
          <p:spPr>
            <a:xfrm>
              <a:off x="4813124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A2495B9-710A-4FE9-9E0E-8AEEA61A79C8}"/>
                </a:ext>
              </a:extLst>
            </p:cNvPr>
            <p:cNvSpPr/>
            <p:nvPr/>
          </p:nvSpPr>
          <p:spPr>
            <a:xfrm>
              <a:off x="4646347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A194565-72CF-4BCE-99D5-B16D4188860A}"/>
                </a:ext>
              </a:extLst>
            </p:cNvPr>
            <p:cNvSpPr/>
            <p:nvPr/>
          </p:nvSpPr>
          <p:spPr>
            <a:xfrm>
              <a:off x="4729735" y="4682503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6CD0B72-1E70-42AD-9CD6-42597F9FC435}"/>
                </a:ext>
              </a:extLst>
            </p:cNvPr>
            <p:cNvSpPr/>
            <p:nvPr/>
          </p:nvSpPr>
          <p:spPr>
            <a:xfrm>
              <a:off x="4596441" y="4561589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98" descr="Bullseye">
            <a:extLst>
              <a:ext uri="{FF2B5EF4-FFF2-40B4-BE49-F238E27FC236}">
                <a16:creationId xmlns:a16="http://schemas.microsoft.com/office/drawing/2014/main" id="{137E7338-8FA6-47C7-9936-168FBAE3DF39}"/>
              </a:ext>
            </a:extLst>
          </p:cNvPr>
          <p:cNvGrpSpPr/>
          <p:nvPr/>
        </p:nvGrpSpPr>
        <p:grpSpPr>
          <a:xfrm>
            <a:off x="5106115" y="5186220"/>
            <a:ext cx="381573" cy="381573"/>
            <a:chOff x="6656279" y="494439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A1A1304-30FB-48B2-8989-E36EDEC5C372}"/>
                </a:ext>
              </a:extLst>
            </p:cNvPr>
            <p:cNvSpPr/>
            <p:nvPr/>
          </p:nvSpPr>
          <p:spPr>
            <a:xfrm>
              <a:off x="6808046" y="4979830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1E65EF0-5DF5-4569-ABA7-24D909871B22}"/>
                </a:ext>
              </a:extLst>
            </p:cNvPr>
            <p:cNvSpPr/>
            <p:nvPr/>
          </p:nvSpPr>
          <p:spPr>
            <a:xfrm>
              <a:off x="6691719" y="4992338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98CD382-29AF-40D7-98C5-6D1B5D1D34CA}"/>
                </a:ext>
              </a:extLst>
            </p:cNvPr>
            <p:cNvSpPr/>
            <p:nvPr/>
          </p:nvSpPr>
          <p:spPr>
            <a:xfrm>
              <a:off x="6750091" y="5050710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4" name="Graphic 99" descr="Single gear">
            <a:extLst>
              <a:ext uri="{FF2B5EF4-FFF2-40B4-BE49-F238E27FC236}">
                <a16:creationId xmlns:a16="http://schemas.microsoft.com/office/drawing/2014/main" id="{4E394B98-62B5-45D1-AAC4-ADDFB06D7645}"/>
              </a:ext>
            </a:extLst>
          </p:cNvPr>
          <p:cNvSpPr/>
          <p:nvPr/>
        </p:nvSpPr>
        <p:spPr>
          <a:xfrm>
            <a:off x="6080602" y="3480833"/>
            <a:ext cx="270677" cy="27028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5" name="Graphic 96" descr="Lightbulb">
            <a:extLst>
              <a:ext uri="{FF2B5EF4-FFF2-40B4-BE49-F238E27FC236}">
                <a16:creationId xmlns:a16="http://schemas.microsoft.com/office/drawing/2014/main" id="{487E8E3F-6DFB-4A67-8477-7A70F0B029D7}"/>
              </a:ext>
            </a:extLst>
          </p:cNvPr>
          <p:cNvGrpSpPr/>
          <p:nvPr/>
        </p:nvGrpSpPr>
        <p:grpSpPr>
          <a:xfrm>
            <a:off x="4547299" y="1998178"/>
            <a:ext cx="381573" cy="381573"/>
            <a:chOff x="6070089" y="160017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4C16B54-32DB-4C9A-822B-00F63DF6D413}"/>
                </a:ext>
              </a:extLst>
            </p:cNvPr>
            <p:cNvSpPr/>
            <p:nvPr/>
          </p:nvSpPr>
          <p:spPr>
            <a:xfrm>
              <a:off x="6216018" y="186701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9B2DB42-202F-4E59-A669-F5C4297AB092}"/>
                </a:ext>
              </a:extLst>
            </p:cNvPr>
            <p:cNvSpPr/>
            <p:nvPr/>
          </p:nvSpPr>
          <p:spPr>
            <a:xfrm>
              <a:off x="6216018" y="190870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7271665-1434-44AD-BD52-81295E9DB4DC}"/>
                </a:ext>
              </a:extLst>
            </p:cNvPr>
            <p:cNvSpPr/>
            <p:nvPr/>
          </p:nvSpPr>
          <p:spPr>
            <a:xfrm>
              <a:off x="6243120" y="1950402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40C7754-F559-44D0-B21D-130A0170E3CF}"/>
                </a:ext>
              </a:extLst>
            </p:cNvPr>
            <p:cNvSpPr/>
            <p:nvPr/>
          </p:nvSpPr>
          <p:spPr>
            <a:xfrm>
              <a:off x="6161816" y="1625187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6" name="Graphic 100" descr="Research">
            <a:extLst>
              <a:ext uri="{FF2B5EF4-FFF2-40B4-BE49-F238E27FC236}">
                <a16:creationId xmlns:a16="http://schemas.microsoft.com/office/drawing/2014/main" id="{19552194-F66E-4161-B2A0-8CBC8459A331}"/>
              </a:ext>
            </a:extLst>
          </p:cNvPr>
          <p:cNvGrpSpPr/>
          <p:nvPr/>
        </p:nvGrpSpPr>
        <p:grpSpPr>
          <a:xfrm>
            <a:off x="2813246" y="2904317"/>
            <a:ext cx="381573" cy="381573"/>
            <a:chOff x="4251088" y="255070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883CAE2-BF0B-46E3-8711-5A8AD21BFD68}"/>
                </a:ext>
              </a:extLst>
            </p:cNvPr>
            <p:cNvSpPr/>
            <p:nvPr/>
          </p:nvSpPr>
          <p:spPr>
            <a:xfrm>
              <a:off x="4283607" y="2585304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ABC0021-5776-4264-A586-74276D598BF5}"/>
                </a:ext>
              </a:extLst>
            </p:cNvPr>
            <p:cNvSpPr/>
            <p:nvPr/>
          </p:nvSpPr>
          <p:spPr>
            <a:xfrm>
              <a:off x="4319883" y="2647271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2F3A78A-4D32-4DCE-9DC5-239809F50A46}"/>
              </a:ext>
            </a:extLst>
          </p:cNvPr>
          <p:cNvGrpSpPr/>
          <p:nvPr/>
        </p:nvGrpSpPr>
        <p:grpSpPr>
          <a:xfrm>
            <a:off x="266440" y="3832586"/>
            <a:ext cx="2194560" cy="1237869"/>
            <a:chOff x="249702" y="2966531"/>
            <a:chExt cx="2194560" cy="123786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23148C0-8565-4E33-B551-1C8D503D11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0C6BD45-9D80-40CD-97FE-F46701BD830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75942A-F0C4-4348-A18A-AFC65A03264A}"/>
              </a:ext>
            </a:extLst>
          </p:cNvPr>
          <p:cNvGrpSpPr/>
          <p:nvPr/>
        </p:nvGrpSpPr>
        <p:grpSpPr>
          <a:xfrm>
            <a:off x="6691483" y="3043478"/>
            <a:ext cx="2194560" cy="1237866"/>
            <a:chOff x="6691483" y="4621698"/>
            <a:chExt cx="2194560" cy="123786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96C7433-A9D7-411B-9557-9918343F3CB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A22E033-B399-44F8-A9BD-07368F5C3EC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347143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Horn Cycle with 5 Parts – Slide Template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7FD24A99-6C01-4AB0-BADE-F969B54D2DD8}"/>
              </a:ext>
            </a:extLst>
          </p:cNvPr>
          <p:cNvGrpSpPr/>
          <p:nvPr/>
        </p:nvGrpSpPr>
        <p:grpSpPr>
          <a:xfrm>
            <a:off x="6345968" y="4621698"/>
            <a:ext cx="2194560" cy="1237866"/>
            <a:chOff x="6691483" y="4621698"/>
            <a:chExt cx="2194560" cy="1237866"/>
          </a:xfrm>
        </p:grpSpPr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7E1AA1E-0C56-49B3-8608-824D9FC52B3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4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A5752BCB-A47C-4E58-809C-2DC22AD4D3B9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7C75ECB6-1AEC-4F8B-B2CD-097397AF6758}"/>
              </a:ext>
            </a:extLst>
          </p:cNvPr>
          <p:cNvGrpSpPr/>
          <p:nvPr/>
        </p:nvGrpSpPr>
        <p:grpSpPr>
          <a:xfrm>
            <a:off x="249702" y="2254367"/>
            <a:ext cx="2194560" cy="1237869"/>
            <a:chOff x="249702" y="2966531"/>
            <a:chExt cx="2194560" cy="1237869"/>
          </a:xfrm>
        </p:grpSpPr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38CBD9AC-43B3-4F6A-BBCD-8144AFCB9A23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2C2D9F1-435C-4726-AE42-C95C68FBC30E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BFB7E64-D532-4602-8FB4-3B3B6061C130}"/>
              </a:ext>
            </a:extLst>
          </p:cNvPr>
          <p:cNvGrpSpPr/>
          <p:nvPr/>
        </p:nvGrpSpPr>
        <p:grpSpPr>
          <a:xfrm>
            <a:off x="6345968" y="1465257"/>
            <a:ext cx="2194560" cy="1237868"/>
            <a:chOff x="6697329" y="1465257"/>
            <a:chExt cx="2194560" cy="1237868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E12FB4BC-69AE-452E-8F78-4D33725214A4}"/>
                </a:ext>
              </a:extLst>
            </p:cNvPr>
            <p:cNvSpPr txBox="1"/>
            <p:nvPr/>
          </p:nvSpPr>
          <p:spPr>
            <a:xfrm>
              <a:off x="6697329" y="1465257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8D5BD852-58F0-458C-84A4-681529263782}"/>
                </a:ext>
              </a:extLst>
            </p:cNvPr>
            <p:cNvSpPr txBox="1"/>
            <p:nvPr/>
          </p:nvSpPr>
          <p:spPr>
            <a:xfrm>
              <a:off x="6697329" y="1841351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C49A5C06-8FDE-4131-961A-937297B88E6B}"/>
              </a:ext>
            </a:extLst>
          </p:cNvPr>
          <p:cNvGrpSpPr/>
          <p:nvPr/>
        </p:nvGrpSpPr>
        <p:grpSpPr>
          <a:xfrm>
            <a:off x="2665420" y="1865367"/>
            <a:ext cx="3813160" cy="3822361"/>
            <a:chOff x="12941300" y="9016999"/>
            <a:chExt cx="4992242" cy="5004289"/>
          </a:xfrm>
        </p:grpSpPr>
        <p:sp>
          <p:nvSpPr>
            <p:cNvPr id="112" name="Shape">
              <a:extLst>
                <a:ext uri="{FF2B5EF4-FFF2-40B4-BE49-F238E27FC236}">
                  <a16:creationId xmlns:a16="http://schemas.microsoft.com/office/drawing/2014/main" id="{F67C1AA2-1516-4AD1-ADAC-4F592920F477}"/>
                </a:ext>
              </a:extLst>
            </p:cNvPr>
            <p:cNvSpPr/>
            <p:nvPr/>
          </p:nvSpPr>
          <p:spPr>
            <a:xfrm>
              <a:off x="15214599" y="9016999"/>
              <a:ext cx="2357123" cy="203581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556" y="5417"/>
                  </a:moveTo>
                  <a:cubicBezTo>
                    <a:pt x="8961" y="4528"/>
                    <a:pt x="7530" y="3261"/>
                    <a:pt x="6482" y="1617"/>
                  </a:cubicBezTo>
                  <a:cubicBezTo>
                    <a:pt x="5831" y="593"/>
                    <a:pt x="5086" y="0"/>
                    <a:pt x="4294" y="0"/>
                  </a:cubicBezTo>
                  <a:cubicBezTo>
                    <a:pt x="3724" y="54"/>
                    <a:pt x="3224" y="391"/>
                    <a:pt x="2840" y="835"/>
                  </a:cubicBezTo>
                  <a:cubicBezTo>
                    <a:pt x="2444" y="1280"/>
                    <a:pt x="2141" y="1819"/>
                    <a:pt x="1874" y="2385"/>
                  </a:cubicBezTo>
                  <a:cubicBezTo>
                    <a:pt x="1781" y="2587"/>
                    <a:pt x="1688" y="2803"/>
                    <a:pt x="1606" y="3005"/>
                  </a:cubicBezTo>
                  <a:cubicBezTo>
                    <a:pt x="1455" y="3382"/>
                    <a:pt x="1327" y="3759"/>
                    <a:pt x="1210" y="4137"/>
                  </a:cubicBezTo>
                  <a:cubicBezTo>
                    <a:pt x="1024" y="4743"/>
                    <a:pt x="861" y="5363"/>
                    <a:pt x="733" y="5983"/>
                  </a:cubicBezTo>
                  <a:cubicBezTo>
                    <a:pt x="477" y="7236"/>
                    <a:pt x="279" y="8516"/>
                    <a:pt x="175" y="9796"/>
                  </a:cubicBezTo>
                  <a:cubicBezTo>
                    <a:pt x="58" y="11076"/>
                    <a:pt x="0" y="12370"/>
                    <a:pt x="0" y="13663"/>
                  </a:cubicBezTo>
                  <a:cubicBezTo>
                    <a:pt x="0" y="14687"/>
                    <a:pt x="35" y="15712"/>
                    <a:pt x="105" y="16736"/>
                  </a:cubicBezTo>
                  <a:cubicBezTo>
                    <a:pt x="524" y="16668"/>
                    <a:pt x="966" y="16628"/>
                    <a:pt x="1397" y="16628"/>
                  </a:cubicBezTo>
                  <a:cubicBezTo>
                    <a:pt x="4166" y="16628"/>
                    <a:pt x="6657" y="18016"/>
                    <a:pt x="8379" y="20212"/>
                  </a:cubicBezTo>
                  <a:cubicBezTo>
                    <a:pt x="8717" y="20643"/>
                    <a:pt x="9019" y="21115"/>
                    <a:pt x="9299" y="21600"/>
                  </a:cubicBezTo>
                  <a:cubicBezTo>
                    <a:pt x="10265" y="21182"/>
                    <a:pt x="11266" y="20832"/>
                    <a:pt x="12266" y="20535"/>
                  </a:cubicBezTo>
                  <a:cubicBezTo>
                    <a:pt x="14489" y="19916"/>
                    <a:pt x="16770" y="19552"/>
                    <a:pt x="19063" y="19673"/>
                  </a:cubicBezTo>
                  <a:cubicBezTo>
                    <a:pt x="19913" y="19714"/>
                    <a:pt x="20762" y="19835"/>
                    <a:pt x="21600" y="20064"/>
                  </a:cubicBezTo>
                  <a:cubicBezTo>
                    <a:pt x="19808" y="13623"/>
                    <a:pt x="15769" y="8327"/>
                    <a:pt x="10556" y="5417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/>
                <a:t>01</a:t>
              </a:r>
              <a:endParaRPr sz="2250" b="1" dirty="0"/>
            </a:p>
          </p:txBody>
        </p:sp>
        <p:sp>
          <p:nvSpPr>
            <p:cNvPr id="113" name="Shape">
              <a:extLst>
                <a:ext uri="{FF2B5EF4-FFF2-40B4-BE49-F238E27FC236}">
                  <a16:creationId xmlns:a16="http://schemas.microsoft.com/office/drawing/2014/main" id="{2518AA3E-48AB-4D8D-A3D1-04ED56845DFB}"/>
                </a:ext>
              </a:extLst>
            </p:cNvPr>
            <p:cNvSpPr/>
            <p:nvPr/>
          </p:nvSpPr>
          <p:spPr>
            <a:xfrm>
              <a:off x="16154400" y="10922000"/>
              <a:ext cx="1779142" cy="255143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280" h="21600" extrusionOk="0">
                  <a:moveTo>
                    <a:pt x="21205" y="2054"/>
                  </a:moveTo>
                  <a:cubicBezTo>
                    <a:pt x="20977" y="1548"/>
                    <a:pt x="20446" y="1172"/>
                    <a:pt x="19823" y="903"/>
                  </a:cubicBezTo>
                  <a:cubicBezTo>
                    <a:pt x="19215" y="634"/>
                    <a:pt x="18516" y="462"/>
                    <a:pt x="17833" y="333"/>
                  </a:cubicBezTo>
                  <a:cubicBezTo>
                    <a:pt x="17559" y="280"/>
                    <a:pt x="17286" y="247"/>
                    <a:pt x="17013" y="204"/>
                  </a:cubicBezTo>
                  <a:cubicBezTo>
                    <a:pt x="16572" y="151"/>
                    <a:pt x="16132" y="108"/>
                    <a:pt x="15691" y="75"/>
                  </a:cubicBezTo>
                  <a:cubicBezTo>
                    <a:pt x="14962" y="22"/>
                    <a:pt x="14248" y="0"/>
                    <a:pt x="13519" y="0"/>
                  </a:cubicBezTo>
                  <a:cubicBezTo>
                    <a:pt x="12061" y="11"/>
                    <a:pt x="10618" y="75"/>
                    <a:pt x="9175" y="226"/>
                  </a:cubicBezTo>
                  <a:cubicBezTo>
                    <a:pt x="7732" y="366"/>
                    <a:pt x="6304" y="559"/>
                    <a:pt x="4891" y="817"/>
                  </a:cubicBezTo>
                  <a:cubicBezTo>
                    <a:pt x="3661" y="1032"/>
                    <a:pt x="2446" y="1279"/>
                    <a:pt x="1261" y="1580"/>
                  </a:cubicBezTo>
                  <a:cubicBezTo>
                    <a:pt x="2233" y="2817"/>
                    <a:pt x="2780" y="4247"/>
                    <a:pt x="2780" y="5763"/>
                  </a:cubicBezTo>
                  <a:cubicBezTo>
                    <a:pt x="2780" y="7118"/>
                    <a:pt x="2339" y="8408"/>
                    <a:pt x="1549" y="9547"/>
                  </a:cubicBezTo>
                  <a:cubicBezTo>
                    <a:pt x="1124" y="10160"/>
                    <a:pt x="608" y="10741"/>
                    <a:pt x="0" y="11257"/>
                  </a:cubicBezTo>
                  <a:cubicBezTo>
                    <a:pt x="1033" y="12160"/>
                    <a:pt x="1959" y="13128"/>
                    <a:pt x="2795" y="14117"/>
                  </a:cubicBezTo>
                  <a:cubicBezTo>
                    <a:pt x="4299" y="15934"/>
                    <a:pt x="5544" y="17880"/>
                    <a:pt x="6289" y="19933"/>
                  </a:cubicBezTo>
                  <a:cubicBezTo>
                    <a:pt x="6486" y="20482"/>
                    <a:pt x="6638" y="21041"/>
                    <a:pt x="6744" y="21600"/>
                  </a:cubicBezTo>
                  <a:cubicBezTo>
                    <a:pt x="13671" y="18041"/>
                    <a:pt x="18167" y="12268"/>
                    <a:pt x="18167" y="5741"/>
                  </a:cubicBezTo>
                  <a:cubicBezTo>
                    <a:pt x="18167" y="5688"/>
                    <a:pt x="18167" y="5645"/>
                    <a:pt x="18167" y="5591"/>
                  </a:cubicBezTo>
                  <a:cubicBezTo>
                    <a:pt x="20400" y="4440"/>
                    <a:pt x="21600" y="3161"/>
                    <a:pt x="21205" y="205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02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4" name="Shape">
              <a:extLst>
                <a:ext uri="{FF2B5EF4-FFF2-40B4-BE49-F238E27FC236}">
                  <a16:creationId xmlns:a16="http://schemas.microsoft.com/office/drawing/2014/main" id="{E6FFC76F-851B-4F9F-BE3A-598EDA22C4A8}"/>
                </a:ext>
              </a:extLst>
            </p:cNvPr>
            <p:cNvSpPr/>
            <p:nvPr/>
          </p:nvSpPr>
          <p:spPr>
            <a:xfrm>
              <a:off x="13995399" y="12318999"/>
              <a:ext cx="2702128" cy="170228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6" h="21430" extrusionOk="0">
                  <a:moveTo>
                    <a:pt x="21580" y="16883"/>
                  </a:moveTo>
                  <a:cubicBezTo>
                    <a:pt x="21559" y="16228"/>
                    <a:pt x="21509" y="15588"/>
                    <a:pt x="21438" y="14949"/>
                  </a:cubicBezTo>
                  <a:cubicBezTo>
                    <a:pt x="21428" y="14853"/>
                    <a:pt x="21417" y="14741"/>
                    <a:pt x="21397" y="14645"/>
                  </a:cubicBezTo>
                  <a:cubicBezTo>
                    <a:pt x="21306" y="13894"/>
                    <a:pt x="21184" y="13158"/>
                    <a:pt x="21042" y="12423"/>
                  </a:cubicBezTo>
                  <a:cubicBezTo>
                    <a:pt x="20758" y="10968"/>
                    <a:pt x="20413" y="9529"/>
                    <a:pt x="19997" y="8138"/>
                  </a:cubicBezTo>
                  <a:cubicBezTo>
                    <a:pt x="19591" y="6747"/>
                    <a:pt x="19145" y="5388"/>
                    <a:pt x="18648" y="4061"/>
                  </a:cubicBezTo>
                  <a:cubicBezTo>
                    <a:pt x="18120" y="2654"/>
                    <a:pt x="17552" y="1295"/>
                    <a:pt x="16923" y="0"/>
                  </a:cubicBezTo>
                  <a:cubicBezTo>
                    <a:pt x="16923" y="0"/>
                    <a:pt x="16923" y="0"/>
                    <a:pt x="16923" y="0"/>
                  </a:cubicBezTo>
                  <a:cubicBezTo>
                    <a:pt x="15431" y="2494"/>
                    <a:pt x="13311" y="4061"/>
                    <a:pt x="10957" y="4061"/>
                  </a:cubicBezTo>
                  <a:cubicBezTo>
                    <a:pt x="10633" y="4061"/>
                    <a:pt x="10318" y="4029"/>
                    <a:pt x="10004" y="3965"/>
                  </a:cubicBezTo>
                  <a:cubicBezTo>
                    <a:pt x="9192" y="3821"/>
                    <a:pt x="8411" y="3485"/>
                    <a:pt x="7690" y="2990"/>
                  </a:cubicBezTo>
                  <a:cubicBezTo>
                    <a:pt x="7163" y="4317"/>
                    <a:pt x="6564" y="5580"/>
                    <a:pt x="5945" y="6779"/>
                  </a:cubicBezTo>
                  <a:cubicBezTo>
                    <a:pt x="4667" y="9177"/>
                    <a:pt x="3226" y="11400"/>
                    <a:pt x="1562" y="13158"/>
                  </a:cubicBezTo>
                  <a:cubicBezTo>
                    <a:pt x="1065" y="13686"/>
                    <a:pt x="548" y="14166"/>
                    <a:pt x="0" y="14581"/>
                  </a:cubicBezTo>
                  <a:cubicBezTo>
                    <a:pt x="3064" y="18147"/>
                    <a:pt x="6858" y="20257"/>
                    <a:pt x="10957" y="20257"/>
                  </a:cubicBezTo>
                  <a:cubicBezTo>
                    <a:pt x="11840" y="20257"/>
                    <a:pt x="12702" y="20161"/>
                    <a:pt x="13544" y="19969"/>
                  </a:cubicBezTo>
                  <a:cubicBezTo>
                    <a:pt x="15198" y="19601"/>
                    <a:pt x="16892" y="19937"/>
                    <a:pt x="18435" y="20960"/>
                  </a:cubicBezTo>
                  <a:cubicBezTo>
                    <a:pt x="19307" y="21536"/>
                    <a:pt x="20078" y="21600"/>
                    <a:pt x="20667" y="21056"/>
                  </a:cubicBezTo>
                  <a:cubicBezTo>
                    <a:pt x="20667" y="21056"/>
                    <a:pt x="20667" y="21056"/>
                    <a:pt x="20667" y="21056"/>
                  </a:cubicBezTo>
                  <a:cubicBezTo>
                    <a:pt x="21072" y="20609"/>
                    <a:pt x="21316" y="19905"/>
                    <a:pt x="21438" y="19186"/>
                  </a:cubicBezTo>
                  <a:cubicBezTo>
                    <a:pt x="21580" y="18418"/>
                    <a:pt x="21600" y="17651"/>
                    <a:pt x="21580" y="16883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28575" tIns="28575" rIns="28575" bIns="205740" anchor="b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03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5" name="Shape">
              <a:extLst>
                <a:ext uri="{FF2B5EF4-FFF2-40B4-BE49-F238E27FC236}">
                  <a16:creationId xmlns:a16="http://schemas.microsoft.com/office/drawing/2014/main" id="{A0DCBD64-CB86-467F-91FE-42FF31E576E3}"/>
                </a:ext>
              </a:extLst>
            </p:cNvPr>
            <p:cNvSpPr/>
            <p:nvPr/>
          </p:nvSpPr>
          <p:spPr>
            <a:xfrm>
              <a:off x="13042899" y="10909299"/>
              <a:ext cx="1838962" cy="262885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568" extrusionOk="0">
                  <a:moveTo>
                    <a:pt x="15230" y="6971"/>
                  </a:moveTo>
                  <a:cubicBezTo>
                    <a:pt x="15141" y="6575"/>
                    <a:pt x="15096" y="6158"/>
                    <a:pt x="15096" y="5741"/>
                  </a:cubicBezTo>
                  <a:cubicBezTo>
                    <a:pt x="15096" y="5564"/>
                    <a:pt x="15111" y="5397"/>
                    <a:pt x="15126" y="5231"/>
                  </a:cubicBezTo>
                  <a:cubicBezTo>
                    <a:pt x="13500" y="4939"/>
                    <a:pt x="11919" y="4553"/>
                    <a:pt x="10382" y="4105"/>
                  </a:cubicBezTo>
                  <a:cubicBezTo>
                    <a:pt x="7697" y="3303"/>
                    <a:pt x="5102" y="2292"/>
                    <a:pt x="2834" y="990"/>
                  </a:cubicBezTo>
                  <a:cubicBezTo>
                    <a:pt x="2297" y="677"/>
                    <a:pt x="1760" y="344"/>
                    <a:pt x="1268" y="0"/>
                  </a:cubicBezTo>
                  <a:cubicBezTo>
                    <a:pt x="448" y="1813"/>
                    <a:pt x="0" y="3741"/>
                    <a:pt x="0" y="5741"/>
                  </a:cubicBezTo>
                  <a:cubicBezTo>
                    <a:pt x="0" y="8732"/>
                    <a:pt x="999" y="11566"/>
                    <a:pt x="2760" y="14077"/>
                  </a:cubicBezTo>
                  <a:cubicBezTo>
                    <a:pt x="3819" y="15588"/>
                    <a:pt x="4341" y="17265"/>
                    <a:pt x="4177" y="18943"/>
                  </a:cubicBezTo>
                  <a:cubicBezTo>
                    <a:pt x="4072" y="19964"/>
                    <a:pt x="4401" y="20766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191" y="21225"/>
                    <a:pt x="5191" y="21225"/>
                    <a:pt x="5191" y="21225"/>
                  </a:cubicBezTo>
                  <a:cubicBezTo>
                    <a:pt x="5788" y="21517"/>
                    <a:pt x="6534" y="21600"/>
                    <a:pt x="7220" y="21558"/>
                  </a:cubicBezTo>
                  <a:cubicBezTo>
                    <a:pt x="7981" y="21517"/>
                    <a:pt x="8712" y="21350"/>
                    <a:pt x="9413" y="21152"/>
                  </a:cubicBezTo>
                  <a:cubicBezTo>
                    <a:pt x="9815" y="21037"/>
                    <a:pt x="10203" y="20902"/>
                    <a:pt x="10576" y="20756"/>
                  </a:cubicBezTo>
                  <a:cubicBezTo>
                    <a:pt x="10770" y="20683"/>
                    <a:pt x="10979" y="20600"/>
                    <a:pt x="11173" y="20527"/>
                  </a:cubicBezTo>
                  <a:cubicBezTo>
                    <a:pt x="11785" y="20266"/>
                    <a:pt x="12381" y="19995"/>
                    <a:pt x="12948" y="19693"/>
                  </a:cubicBezTo>
                  <a:cubicBezTo>
                    <a:pt x="14097" y="19099"/>
                    <a:pt x="15186" y="18443"/>
                    <a:pt x="16200" y="17745"/>
                  </a:cubicBezTo>
                  <a:cubicBezTo>
                    <a:pt x="17229" y="17047"/>
                    <a:pt x="18199" y="16307"/>
                    <a:pt x="19109" y="15536"/>
                  </a:cubicBezTo>
                  <a:cubicBezTo>
                    <a:pt x="20004" y="14796"/>
                    <a:pt x="20824" y="14014"/>
                    <a:pt x="21600" y="13212"/>
                  </a:cubicBezTo>
                  <a:cubicBezTo>
                    <a:pt x="18229" y="11993"/>
                    <a:pt x="15797" y="9690"/>
                    <a:pt x="15230" y="697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28575" tIns="28575" rIns="342900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04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116" name="Shape">
              <a:extLst>
                <a:ext uri="{FF2B5EF4-FFF2-40B4-BE49-F238E27FC236}">
                  <a16:creationId xmlns:a16="http://schemas.microsoft.com/office/drawing/2014/main" id="{6D1229C2-6DAA-474B-86C0-9AB6600D2361}"/>
                </a:ext>
              </a:extLst>
            </p:cNvPr>
            <p:cNvSpPr/>
            <p:nvPr/>
          </p:nvSpPr>
          <p:spPr>
            <a:xfrm>
              <a:off x="12941300" y="9296399"/>
              <a:ext cx="2390061" cy="21805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19" h="21600" extrusionOk="0">
                  <a:moveTo>
                    <a:pt x="21519" y="0"/>
                  </a:moveTo>
                  <a:cubicBezTo>
                    <a:pt x="16053" y="63"/>
                    <a:pt x="11091" y="2453"/>
                    <a:pt x="7409" y="6303"/>
                  </a:cubicBezTo>
                  <a:cubicBezTo>
                    <a:pt x="5991" y="7787"/>
                    <a:pt x="4276" y="8907"/>
                    <a:pt x="2366" y="9347"/>
                  </a:cubicBezTo>
                  <a:cubicBezTo>
                    <a:pt x="1223" y="9611"/>
                    <a:pt x="422" y="10152"/>
                    <a:pt x="102" y="10982"/>
                  </a:cubicBezTo>
                  <a:cubicBezTo>
                    <a:pt x="102" y="10982"/>
                    <a:pt x="102" y="10982"/>
                    <a:pt x="102" y="10982"/>
                  </a:cubicBezTo>
                  <a:cubicBezTo>
                    <a:pt x="-81" y="11574"/>
                    <a:pt x="-1" y="12190"/>
                    <a:pt x="205" y="12744"/>
                  </a:cubicBezTo>
                  <a:cubicBezTo>
                    <a:pt x="399" y="13297"/>
                    <a:pt x="708" y="13800"/>
                    <a:pt x="1040" y="14266"/>
                  </a:cubicBezTo>
                  <a:cubicBezTo>
                    <a:pt x="1348" y="14694"/>
                    <a:pt x="1691" y="15084"/>
                    <a:pt x="2057" y="15461"/>
                  </a:cubicBezTo>
                  <a:cubicBezTo>
                    <a:pt x="2092" y="15499"/>
                    <a:pt x="2126" y="15536"/>
                    <a:pt x="2160" y="15574"/>
                  </a:cubicBezTo>
                  <a:cubicBezTo>
                    <a:pt x="2560" y="15977"/>
                    <a:pt x="2983" y="16367"/>
                    <a:pt x="3429" y="16719"/>
                  </a:cubicBezTo>
                  <a:cubicBezTo>
                    <a:pt x="4310" y="17436"/>
                    <a:pt x="5236" y="18090"/>
                    <a:pt x="6197" y="18669"/>
                  </a:cubicBezTo>
                  <a:cubicBezTo>
                    <a:pt x="7157" y="19260"/>
                    <a:pt x="8140" y="19776"/>
                    <a:pt x="9158" y="20254"/>
                  </a:cubicBezTo>
                  <a:cubicBezTo>
                    <a:pt x="10164" y="20732"/>
                    <a:pt x="11205" y="21147"/>
                    <a:pt x="12246" y="21487"/>
                  </a:cubicBezTo>
                  <a:cubicBezTo>
                    <a:pt x="12360" y="21525"/>
                    <a:pt x="12474" y="21562"/>
                    <a:pt x="12589" y="21600"/>
                  </a:cubicBezTo>
                  <a:cubicBezTo>
                    <a:pt x="12977" y="18367"/>
                    <a:pt x="14738" y="15612"/>
                    <a:pt x="17208" y="14077"/>
                  </a:cubicBezTo>
                  <a:cubicBezTo>
                    <a:pt x="18009" y="13574"/>
                    <a:pt x="18889" y="13197"/>
                    <a:pt x="19827" y="12983"/>
                  </a:cubicBezTo>
                  <a:cubicBezTo>
                    <a:pt x="19735" y="11989"/>
                    <a:pt x="19689" y="10982"/>
                    <a:pt x="19689" y="9989"/>
                  </a:cubicBezTo>
                  <a:cubicBezTo>
                    <a:pt x="19701" y="7523"/>
                    <a:pt x="19941" y="5032"/>
                    <a:pt x="20581" y="2654"/>
                  </a:cubicBezTo>
                  <a:cubicBezTo>
                    <a:pt x="20821" y="1736"/>
                    <a:pt x="21119" y="843"/>
                    <a:pt x="21519" y="0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28575" tIns="28575" rIns="28575" bIns="28575" anchor="ctr"/>
            <a:lstStyle/>
            <a:p>
              <a:pPr algn="ctr">
                <a:defRPr sz="3000">
                  <a:solidFill>
                    <a:srgbClr val="FFFFFF"/>
                  </a:solidFill>
                </a:defRPr>
              </a:pPr>
              <a:r>
                <a:rPr lang="fr-CA" sz="2250" b="1" dirty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05</a:t>
              </a:r>
              <a:endParaRPr sz="2250" b="1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  <p:pic>
        <p:nvPicPr>
          <p:cNvPr id="90" name="Graphic 89" descr="Trophy">
            <a:extLst>
              <a:ext uri="{FF2B5EF4-FFF2-40B4-BE49-F238E27FC236}">
                <a16:creationId xmlns:a16="http://schemas.microsoft.com/office/drawing/2014/main" id="{61D51F5D-046A-4C45-A50C-9E75F2EA97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34074" y="3285889"/>
            <a:ext cx="1185884" cy="1185884"/>
          </a:xfrm>
          <a:prstGeom prst="rect">
            <a:avLst/>
          </a:prstGeom>
        </p:spPr>
      </p:pic>
      <p:sp>
        <p:nvSpPr>
          <p:cNvPr id="91" name="Circle: Hollow 90">
            <a:extLst>
              <a:ext uri="{FF2B5EF4-FFF2-40B4-BE49-F238E27FC236}">
                <a16:creationId xmlns:a16="http://schemas.microsoft.com/office/drawing/2014/main" id="{F9C98F1E-22F1-4B0A-B118-AAB5BBA6F140}"/>
              </a:ext>
            </a:extLst>
          </p:cNvPr>
          <p:cNvSpPr/>
          <p:nvPr/>
        </p:nvSpPr>
        <p:spPr>
          <a:xfrm>
            <a:off x="3442613" y="2763404"/>
            <a:ext cx="2166238" cy="2166238"/>
          </a:xfrm>
          <a:prstGeom prst="donut">
            <a:avLst>
              <a:gd name="adj" fmla="val 9402"/>
            </a:avLst>
          </a:prstGeom>
          <a:solidFill>
            <a:schemeClr val="bg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grpSp>
        <p:nvGrpSpPr>
          <p:cNvPr id="92" name="Graphic 97" descr="Stopwatch">
            <a:extLst>
              <a:ext uri="{FF2B5EF4-FFF2-40B4-BE49-F238E27FC236}">
                <a16:creationId xmlns:a16="http://schemas.microsoft.com/office/drawing/2014/main" id="{2EFAE48D-C0C3-4206-B228-8DCA605DCD88}"/>
              </a:ext>
            </a:extLst>
          </p:cNvPr>
          <p:cNvGrpSpPr/>
          <p:nvPr/>
        </p:nvGrpSpPr>
        <p:grpSpPr>
          <a:xfrm>
            <a:off x="3086705" y="4785524"/>
            <a:ext cx="381573" cy="381573"/>
            <a:chOff x="4537942" y="4524065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6" name="Freeform: Shape 105">
              <a:extLst>
                <a:ext uri="{FF2B5EF4-FFF2-40B4-BE49-F238E27FC236}">
                  <a16:creationId xmlns:a16="http://schemas.microsoft.com/office/drawing/2014/main" id="{60A03B1D-8974-4E9B-B00D-20ED2C66CD43}"/>
                </a:ext>
              </a:extLst>
            </p:cNvPr>
            <p:cNvSpPr/>
            <p:nvPr/>
          </p:nvSpPr>
          <p:spPr>
            <a:xfrm>
              <a:off x="4729735" y="4653317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7" name="Freeform: Shape 106">
              <a:extLst>
                <a:ext uri="{FF2B5EF4-FFF2-40B4-BE49-F238E27FC236}">
                  <a16:creationId xmlns:a16="http://schemas.microsoft.com/office/drawing/2014/main" id="{A3354777-1CD2-4C70-A5D6-EE35AC2A6406}"/>
                </a:ext>
              </a:extLst>
            </p:cNvPr>
            <p:cNvSpPr/>
            <p:nvPr/>
          </p:nvSpPr>
          <p:spPr>
            <a:xfrm>
              <a:off x="4729735" y="4820094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A7E29D77-D9FF-45B7-A251-D4F596499A3B}"/>
                </a:ext>
              </a:extLst>
            </p:cNvPr>
            <p:cNvSpPr/>
            <p:nvPr/>
          </p:nvSpPr>
          <p:spPr>
            <a:xfrm>
              <a:off x="4813124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9" name="Freeform: Shape 108">
              <a:extLst>
                <a:ext uri="{FF2B5EF4-FFF2-40B4-BE49-F238E27FC236}">
                  <a16:creationId xmlns:a16="http://schemas.microsoft.com/office/drawing/2014/main" id="{DA2495B9-710A-4FE9-9E0E-8AEEA61A79C8}"/>
                </a:ext>
              </a:extLst>
            </p:cNvPr>
            <p:cNvSpPr/>
            <p:nvPr/>
          </p:nvSpPr>
          <p:spPr>
            <a:xfrm>
              <a:off x="4646347" y="4732536"/>
              <a:ext cx="16677" cy="16677"/>
            </a:xfrm>
            <a:custGeom>
              <a:avLst/>
              <a:gdLst>
                <a:gd name="connsiteX0" fmla="*/ 16678 w 16677"/>
                <a:gd name="connsiteY0" fmla="*/ 8339 h 16677"/>
                <a:gd name="connsiteX1" fmla="*/ 8339 w 16677"/>
                <a:gd name="connsiteY1" fmla="*/ 16678 h 16677"/>
                <a:gd name="connsiteX2" fmla="*/ 0 w 16677"/>
                <a:gd name="connsiteY2" fmla="*/ 8339 h 16677"/>
                <a:gd name="connsiteX3" fmla="*/ 8339 w 16677"/>
                <a:gd name="connsiteY3" fmla="*/ 0 h 16677"/>
                <a:gd name="connsiteX4" fmla="*/ 16678 w 16677"/>
                <a:gd name="connsiteY4" fmla="*/ 8339 h 166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677" h="16677">
                  <a:moveTo>
                    <a:pt x="16678" y="8339"/>
                  </a:moveTo>
                  <a:cubicBezTo>
                    <a:pt x="16678" y="12944"/>
                    <a:pt x="12944" y="16678"/>
                    <a:pt x="8339" y="16678"/>
                  </a:cubicBezTo>
                  <a:cubicBezTo>
                    <a:pt x="3733" y="16678"/>
                    <a:pt x="0" y="12944"/>
                    <a:pt x="0" y="8339"/>
                  </a:cubicBezTo>
                  <a:cubicBezTo>
                    <a:pt x="0" y="3733"/>
                    <a:pt x="3733" y="0"/>
                    <a:pt x="8339" y="0"/>
                  </a:cubicBezTo>
                  <a:cubicBezTo>
                    <a:pt x="12944" y="0"/>
                    <a:pt x="16678" y="3733"/>
                    <a:pt x="16678" y="8339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0" name="Freeform: Shape 109">
              <a:extLst>
                <a:ext uri="{FF2B5EF4-FFF2-40B4-BE49-F238E27FC236}">
                  <a16:creationId xmlns:a16="http://schemas.microsoft.com/office/drawing/2014/main" id="{CA194565-72CF-4BCE-99D5-B16D4188860A}"/>
                </a:ext>
              </a:extLst>
            </p:cNvPr>
            <p:cNvSpPr/>
            <p:nvPr/>
          </p:nvSpPr>
          <p:spPr>
            <a:xfrm>
              <a:off x="4729735" y="4682503"/>
              <a:ext cx="55453" cy="105486"/>
            </a:xfrm>
            <a:custGeom>
              <a:avLst/>
              <a:gdLst>
                <a:gd name="connsiteX0" fmla="*/ 16678 w 55453"/>
                <a:gd name="connsiteY0" fmla="*/ 0 h 105486"/>
                <a:gd name="connsiteX1" fmla="*/ 0 w 55453"/>
                <a:gd name="connsiteY1" fmla="*/ 0 h 105486"/>
                <a:gd name="connsiteX2" fmla="*/ 0 w 55453"/>
                <a:gd name="connsiteY2" fmla="*/ 58372 h 105486"/>
                <a:gd name="connsiteX3" fmla="*/ 2502 w 55453"/>
                <a:gd name="connsiteY3" fmla="*/ 64209 h 105486"/>
                <a:gd name="connsiteX4" fmla="*/ 43779 w 55453"/>
                <a:gd name="connsiteY4" fmla="*/ 105487 h 105486"/>
                <a:gd name="connsiteX5" fmla="*/ 55453 w 55453"/>
                <a:gd name="connsiteY5" fmla="*/ 93812 h 105486"/>
                <a:gd name="connsiteX6" fmla="*/ 16678 w 55453"/>
                <a:gd name="connsiteY6" fmla="*/ 55036 h 105486"/>
                <a:gd name="connsiteX7" fmla="*/ 16678 w 55453"/>
                <a:gd name="connsiteY7" fmla="*/ 0 h 105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55453" h="105486">
                  <a:moveTo>
                    <a:pt x="16678" y="0"/>
                  </a:moveTo>
                  <a:lnTo>
                    <a:pt x="0" y="0"/>
                  </a:lnTo>
                  <a:lnTo>
                    <a:pt x="0" y="58372"/>
                  </a:lnTo>
                  <a:cubicBezTo>
                    <a:pt x="0" y="60457"/>
                    <a:pt x="834" y="62541"/>
                    <a:pt x="2502" y="64209"/>
                  </a:cubicBezTo>
                  <a:lnTo>
                    <a:pt x="43779" y="105487"/>
                  </a:lnTo>
                  <a:lnTo>
                    <a:pt x="55453" y="93812"/>
                  </a:lnTo>
                  <a:lnTo>
                    <a:pt x="16678" y="55036"/>
                  </a:lnTo>
                  <a:lnTo>
                    <a:pt x="16678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1" name="Freeform: Shape 110">
              <a:extLst>
                <a:ext uri="{FF2B5EF4-FFF2-40B4-BE49-F238E27FC236}">
                  <a16:creationId xmlns:a16="http://schemas.microsoft.com/office/drawing/2014/main" id="{F6CD0B72-1E70-42AD-9CD6-42597F9FC435}"/>
                </a:ext>
              </a:extLst>
            </p:cNvPr>
            <p:cNvSpPr/>
            <p:nvPr/>
          </p:nvSpPr>
          <p:spPr>
            <a:xfrm>
              <a:off x="4596441" y="4561589"/>
              <a:ext cx="283769" cy="324987"/>
            </a:xfrm>
            <a:custGeom>
              <a:avLst/>
              <a:gdLst>
                <a:gd name="connsiteX0" fmla="*/ 141633 w 283769"/>
                <a:gd name="connsiteY0" fmla="*/ 300199 h 324987"/>
                <a:gd name="connsiteX1" fmla="*/ 24889 w 283769"/>
                <a:gd name="connsiteY1" fmla="*/ 183455 h 324987"/>
                <a:gd name="connsiteX2" fmla="*/ 141633 w 283769"/>
                <a:gd name="connsiteY2" fmla="*/ 66711 h 324987"/>
                <a:gd name="connsiteX3" fmla="*/ 258377 w 283769"/>
                <a:gd name="connsiteY3" fmla="*/ 183455 h 324987"/>
                <a:gd name="connsiteX4" fmla="*/ 141633 w 283769"/>
                <a:gd name="connsiteY4" fmla="*/ 300199 h 324987"/>
                <a:gd name="connsiteX5" fmla="*/ 141633 w 283769"/>
                <a:gd name="connsiteY5" fmla="*/ 300199 h 324987"/>
                <a:gd name="connsiteX6" fmla="*/ 240448 w 283769"/>
                <a:gd name="connsiteY6" fmla="*/ 81721 h 324987"/>
                <a:gd name="connsiteX7" fmla="*/ 252957 w 283769"/>
                <a:gd name="connsiteY7" fmla="*/ 69212 h 324987"/>
                <a:gd name="connsiteX8" fmla="*/ 252540 w 283769"/>
                <a:gd name="connsiteY8" fmla="*/ 51701 h 324987"/>
                <a:gd name="connsiteX9" fmla="*/ 235028 w 283769"/>
                <a:gd name="connsiteY9" fmla="*/ 51284 h 324987"/>
                <a:gd name="connsiteX10" fmla="*/ 220852 w 283769"/>
                <a:gd name="connsiteY10" fmla="*/ 65877 h 324987"/>
                <a:gd name="connsiteX11" fmla="*/ 154141 w 283769"/>
                <a:gd name="connsiteY11" fmla="*/ 42528 h 324987"/>
                <a:gd name="connsiteX12" fmla="*/ 154141 w 283769"/>
                <a:gd name="connsiteY12" fmla="*/ 25017 h 324987"/>
                <a:gd name="connsiteX13" fmla="*/ 191666 w 283769"/>
                <a:gd name="connsiteY13" fmla="*/ 25017 h 324987"/>
                <a:gd name="connsiteX14" fmla="*/ 191666 w 283769"/>
                <a:gd name="connsiteY14" fmla="*/ 0 h 324987"/>
                <a:gd name="connsiteX15" fmla="*/ 91600 w 283769"/>
                <a:gd name="connsiteY15" fmla="*/ 0 h 324987"/>
                <a:gd name="connsiteX16" fmla="*/ 91600 w 283769"/>
                <a:gd name="connsiteY16" fmla="*/ 25017 h 324987"/>
                <a:gd name="connsiteX17" fmla="*/ 129125 w 283769"/>
                <a:gd name="connsiteY17" fmla="*/ 25017 h 324987"/>
                <a:gd name="connsiteX18" fmla="*/ 129125 w 283769"/>
                <a:gd name="connsiteY18" fmla="*/ 42111 h 324987"/>
                <a:gd name="connsiteX19" fmla="*/ 1123 w 283769"/>
                <a:gd name="connsiteY19" fmla="*/ 165526 h 324987"/>
                <a:gd name="connsiteX20" fmla="*/ 94519 w 283769"/>
                <a:gd name="connsiteY20" fmla="*/ 316876 h 324987"/>
                <a:gd name="connsiteX21" fmla="*/ 262546 w 283769"/>
                <a:gd name="connsiteY21" fmla="*/ 258088 h 324987"/>
                <a:gd name="connsiteX22" fmla="*/ 240448 w 283769"/>
                <a:gd name="connsiteY22" fmla="*/ 81721 h 324987"/>
                <a:gd name="connsiteX23" fmla="*/ 240448 w 283769"/>
                <a:gd name="connsiteY23" fmla="*/ 81721 h 3249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283769" h="324987">
                  <a:moveTo>
                    <a:pt x="141633" y="300199"/>
                  </a:moveTo>
                  <a:cubicBezTo>
                    <a:pt x="77007" y="300199"/>
                    <a:pt x="24889" y="248081"/>
                    <a:pt x="24889" y="183455"/>
                  </a:cubicBezTo>
                  <a:cubicBezTo>
                    <a:pt x="24889" y="118829"/>
                    <a:pt x="77007" y="66711"/>
                    <a:pt x="141633" y="66711"/>
                  </a:cubicBezTo>
                  <a:cubicBezTo>
                    <a:pt x="206259" y="66711"/>
                    <a:pt x="258377" y="118829"/>
                    <a:pt x="258377" y="183455"/>
                  </a:cubicBezTo>
                  <a:cubicBezTo>
                    <a:pt x="258377" y="248081"/>
                    <a:pt x="206259" y="300199"/>
                    <a:pt x="141633" y="300199"/>
                  </a:cubicBezTo>
                  <a:lnTo>
                    <a:pt x="141633" y="300199"/>
                  </a:lnTo>
                  <a:close/>
                  <a:moveTo>
                    <a:pt x="240448" y="81721"/>
                  </a:moveTo>
                  <a:lnTo>
                    <a:pt x="252957" y="69212"/>
                  </a:lnTo>
                  <a:cubicBezTo>
                    <a:pt x="257543" y="64209"/>
                    <a:pt x="257543" y="56704"/>
                    <a:pt x="252540" y="51701"/>
                  </a:cubicBezTo>
                  <a:cubicBezTo>
                    <a:pt x="247953" y="47115"/>
                    <a:pt x="240032" y="46698"/>
                    <a:pt x="235028" y="51284"/>
                  </a:cubicBezTo>
                  <a:lnTo>
                    <a:pt x="220852" y="65877"/>
                  </a:lnTo>
                  <a:cubicBezTo>
                    <a:pt x="200839" y="52535"/>
                    <a:pt x="177907" y="44196"/>
                    <a:pt x="154141" y="42528"/>
                  </a:cubicBezTo>
                  <a:lnTo>
                    <a:pt x="154141" y="25017"/>
                  </a:lnTo>
                  <a:lnTo>
                    <a:pt x="191666" y="25017"/>
                  </a:lnTo>
                  <a:lnTo>
                    <a:pt x="191666" y="0"/>
                  </a:lnTo>
                  <a:lnTo>
                    <a:pt x="91600" y="0"/>
                  </a:lnTo>
                  <a:lnTo>
                    <a:pt x="91600" y="25017"/>
                  </a:lnTo>
                  <a:lnTo>
                    <a:pt x="129125" y="25017"/>
                  </a:lnTo>
                  <a:lnTo>
                    <a:pt x="129125" y="42111"/>
                  </a:lnTo>
                  <a:cubicBezTo>
                    <a:pt x="62831" y="47948"/>
                    <a:pt x="9462" y="99232"/>
                    <a:pt x="1123" y="165526"/>
                  </a:cubicBezTo>
                  <a:cubicBezTo>
                    <a:pt x="-7215" y="231820"/>
                    <a:pt x="31560" y="294778"/>
                    <a:pt x="94519" y="316876"/>
                  </a:cubicBezTo>
                  <a:cubicBezTo>
                    <a:pt x="157477" y="338974"/>
                    <a:pt x="227106" y="314792"/>
                    <a:pt x="262546" y="258088"/>
                  </a:cubicBezTo>
                  <a:cubicBezTo>
                    <a:pt x="297987" y="201383"/>
                    <a:pt x="287980" y="128001"/>
                    <a:pt x="240448" y="81721"/>
                  </a:cubicBezTo>
                  <a:lnTo>
                    <a:pt x="240448" y="81721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3" name="Graphic 98" descr="Bullseye">
            <a:extLst>
              <a:ext uri="{FF2B5EF4-FFF2-40B4-BE49-F238E27FC236}">
                <a16:creationId xmlns:a16="http://schemas.microsoft.com/office/drawing/2014/main" id="{137E7338-8FA6-47C7-9936-168FBAE3DF39}"/>
              </a:ext>
            </a:extLst>
          </p:cNvPr>
          <p:cNvGrpSpPr/>
          <p:nvPr/>
        </p:nvGrpSpPr>
        <p:grpSpPr>
          <a:xfrm>
            <a:off x="5106115" y="5186220"/>
            <a:ext cx="381573" cy="381573"/>
            <a:chOff x="6656279" y="4944390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03" name="Freeform: Shape 102">
              <a:extLst>
                <a:ext uri="{FF2B5EF4-FFF2-40B4-BE49-F238E27FC236}">
                  <a16:creationId xmlns:a16="http://schemas.microsoft.com/office/drawing/2014/main" id="{AA1A1304-30FB-48B2-8989-E36EDEC5C372}"/>
                </a:ext>
              </a:extLst>
            </p:cNvPr>
            <p:cNvSpPr/>
            <p:nvPr/>
          </p:nvSpPr>
          <p:spPr>
            <a:xfrm>
              <a:off x="6808046" y="4979830"/>
              <a:ext cx="213057" cy="212640"/>
            </a:xfrm>
            <a:custGeom>
              <a:avLst/>
              <a:gdLst>
                <a:gd name="connsiteX0" fmla="*/ 175533 w 213057"/>
                <a:gd name="connsiteY0" fmla="*/ 37525 h 212640"/>
                <a:gd name="connsiteX1" fmla="*/ 171363 w 213057"/>
                <a:gd name="connsiteY1" fmla="*/ 0 h 212640"/>
                <a:gd name="connsiteX2" fmla="*/ 125500 w 213057"/>
                <a:gd name="connsiteY2" fmla="*/ 45864 h 212640"/>
                <a:gd name="connsiteX3" fmla="*/ 128001 w 213057"/>
                <a:gd name="connsiteY3" fmla="*/ 67545 h 212640"/>
                <a:gd name="connsiteX4" fmla="*/ 61291 w 213057"/>
                <a:gd name="connsiteY4" fmla="*/ 134256 h 212640"/>
                <a:gd name="connsiteX5" fmla="*/ 41694 w 213057"/>
                <a:gd name="connsiteY5" fmla="*/ 129252 h 212640"/>
                <a:gd name="connsiteX6" fmla="*/ 0 w 213057"/>
                <a:gd name="connsiteY6" fmla="*/ 170947 h 212640"/>
                <a:gd name="connsiteX7" fmla="*/ 41694 w 213057"/>
                <a:gd name="connsiteY7" fmla="*/ 212641 h 212640"/>
                <a:gd name="connsiteX8" fmla="*/ 83389 w 213057"/>
                <a:gd name="connsiteY8" fmla="*/ 170947 h 212640"/>
                <a:gd name="connsiteX9" fmla="*/ 78802 w 213057"/>
                <a:gd name="connsiteY9" fmla="*/ 151767 h 212640"/>
                <a:gd name="connsiteX10" fmla="*/ 145513 w 213057"/>
                <a:gd name="connsiteY10" fmla="*/ 85056 h 212640"/>
                <a:gd name="connsiteX11" fmla="*/ 167194 w 213057"/>
                <a:gd name="connsiteY11" fmla="*/ 87558 h 212640"/>
                <a:gd name="connsiteX12" fmla="*/ 213058 w 213057"/>
                <a:gd name="connsiteY12" fmla="*/ 41694 h 212640"/>
                <a:gd name="connsiteX13" fmla="*/ 175533 w 213057"/>
                <a:gd name="connsiteY13" fmla="*/ 37525 h 2126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13057" h="212640">
                  <a:moveTo>
                    <a:pt x="175533" y="37525"/>
                  </a:moveTo>
                  <a:lnTo>
                    <a:pt x="171363" y="0"/>
                  </a:lnTo>
                  <a:lnTo>
                    <a:pt x="125500" y="45864"/>
                  </a:lnTo>
                  <a:lnTo>
                    <a:pt x="128001" y="67545"/>
                  </a:lnTo>
                  <a:lnTo>
                    <a:pt x="61291" y="134256"/>
                  </a:lnTo>
                  <a:cubicBezTo>
                    <a:pt x="55453" y="131337"/>
                    <a:pt x="48782" y="129252"/>
                    <a:pt x="41694" y="129252"/>
                  </a:cubicBezTo>
                  <a:cubicBezTo>
                    <a:pt x="18762" y="129252"/>
                    <a:pt x="0" y="148015"/>
                    <a:pt x="0" y="170947"/>
                  </a:cubicBezTo>
                  <a:cubicBezTo>
                    <a:pt x="0" y="193878"/>
                    <a:pt x="18762" y="212641"/>
                    <a:pt x="41694" y="212641"/>
                  </a:cubicBezTo>
                  <a:cubicBezTo>
                    <a:pt x="64626" y="212641"/>
                    <a:pt x="83389" y="193878"/>
                    <a:pt x="83389" y="170947"/>
                  </a:cubicBezTo>
                  <a:cubicBezTo>
                    <a:pt x="83389" y="163858"/>
                    <a:pt x="81721" y="157604"/>
                    <a:pt x="78802" y="151767"/>
                  </a:cubicBezTo>
                  <a:lnTo>
                    <a:pt x="145513" y="85056"/>
                  </a:lnTo>
                  <a:lnTo>
                    <a:pt x="167194" y="87558"/>
                  </a:lnTo>
                  <a:lnTo>
                    <a:pt x="213058" y="41694"/>
                  </a:lnTo>
                  <a:lnTo>
                    <a:pt x="175533" y="37525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4" name="Freeform: Shape 103">
              <a:extLst>
                <a:ext uri="{FF2B5EF4-FFF2-40B4-BE49-F238E27FC236}">
                  <a16:creationId xmlns:a16="http://schemas.microsoft.com/office/drawing/2014/main" id="{51E65EF0-5DF5-4569-ABA7-24D909871B22}"/>
                </a:ext>
              </a:extLst>
            </p:cNvPr>
            <p:cNvSpPr/>
            <p:nvPr/>
          </p:nvSpPr>
          <p:spPr>
            <a:xfrm>
              <a:off x="6691719" y="4992338"/>
              <a:ext cx="316876" cy="316876"/>
            </a:xfrm>
            <a:custGeom>
              <a:avLst/>
              <a:gdLst>
                <a:gd name="connsiteX0" fmla="*/ 295195 w 316876"/>
                <a:gd name="connsiteY0" fmla="*/ 86724 h 316876"/>
                <a:gd name="connsiteX1" fmla="*/ 289775 w 316876"/>
                <a:gd name="connsiteY1" fmla="*/ 92561 h 316876"/>
                <a:gd name="connsiteX2" fmla="*/ 281853 w 316876"/>
                <a:gd name="connsiteY2" fmla="*/ 91727 h 316876"/>
                <a:gd name="connsiteX3" fmla="*/ 273097 w 316876"/>
                <a:gd name="connsiteY3" fmla="*/ 90477 h 316876"/>
                <a:gd name="connsiteX4" fmla="*/ 291860 w 316876"/>
                <a:gd name="connsiteY4" fmla="*/ 158438 h 316876"/>
                <a:gd name="connsiteX5" fmla="*/ 158438 w 316876"/>
                <a:gd name="connsiteY5" fmla="*/ 291860 h 316876"/>
                <a:gd name="connsiteX6" fmla="*/ 25017 w 316876"/>
                <a:gd name="connsiteY6" fmla="*/ 158438 h 316876"/>
                <a:gd name="connsiteX7" fmla="*/ 158438 w 316876"/>
                <a:gd name="connsiteY7" fmla="*/ 25017 h 316876"/>
                <a:gd name="connsiteX8" fmla="*/ 226400 w 316876"/>
                <a:gd name="connsiteY8" fmla="*/ 43779 h 316876"/>
                <a:gd name="connsiteX9" fmla="*/ 225566 w 316876"/>
                <a:gd name="connsiteY9" fmla="*/ 35440 h 316876"/>
                <a:gd name="connsiteX10" fmla="*/ 224315 w 316876"/>
                <a:gd name="connsiteY10" fmla="*/ 27101 h 316876"/>
                <a:gd name="connsiteX11" fmla="*/ 230152 w 316876"/>
                <a:gd name="connsiteY11" fmla="*/ 21264 h 316876"/>
                <a:gd name="connsiteX12" fmla="*/ 233071 w 316876"/>
                <a:gd name="connsiteY12" fmla="*/ 18345 h 316876"/>
                <a:gd name="connsiteX13" fmla="*/ 158438 w 316876"/>
                <a:gd name="connsiteY13" fmla="*/ 0 h 316876"/>
                <a:gd name="connsiteX14" fmla="*/ 0 w 316876"/>
                <a:gd name="connsiteY14" fmla="*/ 158438 h 316876"/>
                <a:gd name="connsiteX15" fmla="*/ 158438 w 316876"/>
                <a:gd name="connsiteY15" fmla="*/ 316876 h 316876"/>
                <a:gd name="connsiteX16" fmla="*/ 316876 w 316876"/>
                <a:gd name="connsiteY16" fmla="*/ 158438 h 316876"/>
                <a:gd name="connsiteX17" fmla="*/ 298114 w 316876"/>
                <a:gd name="connsiteY17" fmla="*/ 84222 h 316876"/>
                <a:gd name="connsiteX18" fmla="*/ 295195 w 316876"/>
                <a:gd name="connsiteY18" fmla="*/ 86724 h 3168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16876" h="316876">
                  <a:moveTo>
                    <a:pt x="295195" y="86724"/>
                  </a:moveTo>
                  <a:lnTo>
                    <a:pt x="289775" y="92561"/>
                  </a:lnTo>
                  <a:lnTo>
                    <a:pt x="281853" y="91727"/>
                  </a:lnTo>
                  <a:lnTo>
                    <a:pt x="273097" y="90477"/>
                  </a:lnTo>
                  <a:cubicBezTo>
                    <a:pt x="284772" y="110490"/>
                    <a:pt x="291860" y="133422"/>
                    <a:pt x="291860" y="158438"/>
                  </a:cubicBezTo>
                  <a:cubicBezTo>
                    <a:pt x="291860" y="231820"/>
                    <a:pt x="231820" y="291860"/>
                    <a:pt x="158438" y="291860"/>
                  </a:cubicBezTo>
                  <a:cubicBezTo>
                    <a:pt x="85056" y="291860"/>
                    <a:pt x="25017" y="231820"/>
                    <a:pt x="25017" y="158438"/>
                  </a:cubicBezTo>
                  <a:cubicBezTo>
                    <a:pt x="25017" y="85056"/>
                    <a:pt x="85056" y="25017"/>
                    <a:pt x="158438" y="25017"/>
                  </a:cubicBezTo>
                  <a:cubicBezTo>
                    <a:pt x="183038" y="25017"/>
                    <a:pt x="206387" y="31688"/>
                    <a:pt x="226400" y="43779"/>
                  </a:cubicBezTo>
                  <a:lnTo>
                    <a:pt x="225566" y="35440"/>
                  </a:lnTo>
                  <a:lnTo>
                    <a:pt x="224315" y="27101"/>
                  </a:lnTo>
                  <a:lnTo>
                    <a:pt x="230152" y="21264"/>
                  </a:lnTo>
                  <a:lnTo>
                    <a:pt x="233071" y="18345"/>
                  </a:lnTo>
                  <a:cubicBezTo>
                    <a:pt x="210556" y="6671"/>
                    <a:pt x="185540" y="0"/>
                    <a:pt x="158438" y="0"/>
                  </a:cubicBezTo>
                  <a:cubicBezTo>
                    <a:pt x="70880" y="0"/>
                    <a:pt x="0" y="70880"/>
                    <a:pt x="0" y="158438"/>
                  </a:cubicBezTo>
                  <a:cubicBezTo>
                    <a:pt x="0" y="245996"/>
                    <a:pt x="70880" y="316876"/>
                    <a:pt x="158438" y="316876"/>
                  </a:cubicBezTo>
                  <a:cubicBezTo>
                    <a:pt x="245996" y="316876"/>
                    <a:pt x="316876" y="245996"/>
                    <a:pt x="316876" y="158438"/>
                  </a:cubicBezTo>
                  <a:cubicBezTo>
                    <a:pt x="316876" y="131337"/>
                    <a:pt x="310205" y="106320"/>
                    <a:pt x="298114" y="84222"/>
                  </a:cubicBezTo>
                  <a:lnTo>
                    <a:pt x="295195" y="8672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98CD382-29AF-40D7-98C5-6D1B5D1D34CA}"/>
                </a:ext>
              </a:extLst>
            </p:cNvPr>
            <p:cNvSpPr/>
            <p:nvPr/>
          </p:nvSpPr>
          <p:spPr>
            <a:xfrm>
              <a:off x="6750091" y="5050710"/>
              <a:ext cx="200132" cy="200132"/>
            </a:xfrm>
            <a:custGeom>
              <a:avLst/>
              <a:gdLst>
                <a:gd name="connsiteX0" fmla="*/ 169696 w 200132"/>
                <a:gd name="connsiteY0" fmla="*/ 71714 h 200132"/>
                <a:gd name="connsiteX1" fmla="*/ 175116 w 200132"/>
                <a:gd name="connsiteY1" fmla="*/ 100066 h 200132"/>
                <a:gd name="connsiteX2" fmla="*/ 100066 w 200132"/>
                <a:gd name="connsiteY2" fmla="*/ 175116 h 200132"/>
                <a:gd name="connsiteX3" fmla="*/ 25017 w 200132"/>
                <a:gd name="connsiteY3" fmla="*/ 100066 h 200132"/>
                <a:gd name="connsiteX4" fmla="*/ 100066 w 200132"/>
                <a:gd name="connsiteY4" fmla="*/ 25017 h 200132"/>
                <a:gd name="connsiteX5" fmla="*/ 128418 w 200132"/>
                <a:gd name="connsiteY5" fmla="*/ 30437 h 200132"/>
                <a:gd name="connsiteX6" fmla="*/ 147181 w 200132"/>
                <a:gd name="connsiteY6" fmla="*/ 11674 h 200132"/>
                <a:gd name="connsiteX7" fmla="*/ 100066 w 200132"/>
                <a:gd name="connsiteY7" fmla="*/ 0 h 200132"/>
                <a:gd name="connsiteX8" fmla="*/ 0 w 200132"/>
                <a:gd name="connsiteY8" fmla="*/ 100066 h 200132"/>
                <a:gd name="connsiteX9" fmla="*/ 100066 w 200132"/>
                <a:gd name="connsiteY9" fmla="*/ 200133 h 200132"/>
                <a:gd name="connsiteX10" fmla="*/ 200133 w 200132"/>
                <a:gd name="connsiteY10" fmla="*/ 100066 h 200132"/>
                <a:gd name="connsiteX11" fmla="*/ 188458 w 200132"/>
                <a:gd name="connsiteY11" fmla="*/ 52952 h 200132"/>
                <a:gd name="connsiteX12" fmla="*/ 169696 w 200132"/>
                <a:gd name="connsiteY12" fmla="*/ 71714 h 2001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0132" h="200132">
                  <a:moveTo>
                    <a:pt x="169696" y="71714"/>
                  </a:moveTo>
                  <a:cubicBezTo>
                    <a:pt x="173448" y="80470"/>
                    <a:pt x="175116" y="90060"/>
                    <a:pt x="175116" y="100066"/>
                  </a:cubicBezTo>
                  <a:cubicBezTo>
                    <a:pt x="175116" y="141344"/>
                    <a:pt x="141344" y="175116"/>
                    <a:pt x="100066" y="175116"/>
                  </a:cubicBezTo>
                  <a:cubicBezTo>
                    <a:pt x="58789" y="175116"/>
                    <a:pt x="25017" y="141344"/>
                    <a:pt x="25017" y="100066"/>
                  </a:cubicBezTo>
                  <a:cubicBezTo>
                    <a:pt x="25017" y="58789"/>
                    <a:pt x="58789" y="25017"/>
                    <a:pt x="100066" y="25017"/>
                  </a:cubicBezTo>
                  <a:cubicBezTo>
                    <a:pt x="110073" y="25017"/>
                    <a:pt x="119663" y="27101"/>
                    <a:pt x="128418" y="30437"/>
                  </a:cubicBezTo>
                  <a:lnTo>
                    <a:pt x="147181" y="11674"/>
                  </a:lnTo>
                  <a:cubicBezTo>
                    <a:pt x="133005" y="4169"/>
                    <a:pt x="117161" y="0"/>
                    <a:pt x="100066" y="0"/>
                  </a:cubicBezTo>
                  <a:cubicBezTo>
                    <a:pt x="45030" y="0"/>
                    <a:pt x="0" y="45030"/>
                    <a:pt x="0" y="100066"/>
                  </a:cubicBezTo>
                  <a:cubicBezTo>
                    <a:pt x="0" y="155103"/>
                    <a:pt x="45030" y="200133"/>
                    <a:pt x="100066" y="200133"/>
                  </a:cubicBezTo>
                  <a:cubicBezTo>
                    <a:pt x="155103" y="200133"/>
                    <a:pt x="200133" y="155103"/>
                    <a:pt x="200133" y="100066"/>
                  </a:cubicBezTo>
                  <a:cubicBezTo>
                    <a:pt x="200133" y="82972"/>
                    <a:pt x="195963" y="67128"/>
                    <a:pt x="188458" y="52952"/>
                  </a:cubicBezTo>
                  <a:lnTo>
                    <a:pt x="169696" y="71714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94" name="Graphic 99" descr="Single gear">
            <a:extLst>
              <a:ext uri="{FF2B5EF4-FFF2-40B4-BE49-F238E27FC236}">
                <a16:creationId xmlns:a16="http://schemas.microsoft.com/office/drawing/2014/main" id="{4E394B98-62B5-45D1-AAC4-ADDFB06D7645}"/>
              </a:ext>
            </a:extLst>
          </p:cNvPr>
          <p:cNvSpPr/>
          <p:nvPr/>
        </p:nvSpPr>
        <p:spPr>
          <a:xfrm>
            <a:off x="6080602" y="3480833"/>
            <a:ext cx="270677" cy="270281"/>
          </a:xfrm>
          <a:custGeom>
            <a:avLst/>
            <a:gdLst>
              <a:gd name="connsiteX0" fmla="*/ 141761 w 283937"/>
              <a:gd name="connsiteY0" fmla="*/ 191794 h 283521"/>
              <a:gd name="connsiteX1" fmla="*/ 91727 w 283937"/>
              <a:gd name="connsiteY1" fmla="*/ 141761 h 283521"/>
              <a:gd name="connsiteX2" fmla="*/ 141761 w 283937"/>
              <a:gd name="connsiteY2" fmla="*/ 91727 h 283521"/>
              <a:gd name="connsiteX3" fmla="*/ 191794 w 283937"/>
              <a:gd name="connsiteY3" fmla="*/ 141761 h 283521"/>
              <a:gd name="connsiteX4" fmla="*/ 141761 w 283937"/>
              <a:gd name="connsiteY4" fmla="*/ 191794 h 283521"/>
              <a:gd name="connsiteX5" fmla="*/ 254335 w 283937"/>
              <a:gd name="connsiteY5" fmla="*/ 110490 h 283521"/>
              <a:gd name="connsiteX6" fmla="*/ 243495 w 283937"/>
              <a:gd name="connsiteY6" fmla="*/ 84639 h 283521"/>
              <a:gd name="connsiteX7" fmla="*/ 253918 w 283937"/>
              <a:gd name="connsiteY7" fmla="*/ 53369 h 283521"/>
              <a:gd name="connsiteX8" fmla="*/ 230152 w 283937"/>
              <a:gd name="connsiteY8" fmla="*/ 29603 h 283521"/>
              <a:gd name="connsiteX9" fmla="*/ 198882 w 283937"/>
              <a:gd name="connsiteY9" fmla="*/ 40027 h 283521"/>
              <a:gd name="connsiteX10" fmla="*/ 172614 w 283937"/>
              <a:gd name="connsiteY10" fmla="*/ 29186 h 283521"/>
              <a:gd name="connsiteX11" fmla="*/ 158438 w 283937"/>
              <a:gd name="connsiteY11" fmla="*/ 0 h 283521"/>
              <a:gd name="connsiteX12" fmla="*/ 125083 w 283937"/>
              <a:gd name="connsiteY12" fmla="*/ 0 h 283521"/>
              <a:gd name="connsiteX13" fmla="*/ 110490 w 283937"/>
              <a:gd name="connsiteY13" fmla="*/ 29186 h 283521"/>
              <a:gd name="connsiteX14" fmla="*/ 84639 w 283937"/>
              <a:gd name="connsiteY14" fmla="*/ 40027 h 283521"/>
              <a:gd name="connsiteX15" fmla="*/ 53369 w 283937"/>
              <a:gd name="connsiteY15" fmla="*/ 29603 h 283521"/>
              <a:gd name="connsiteX16" fmla="*/ 29603 w 283937"/>
              <a:gd name="connsiteY16" fmla="*/ 53369 h 283521"/>
              <a:gd name="connsiteX17" fmla="*/ 40027 w 283937"/>
              <a:gd name="connsiteY17" fmla="*/ 84639 h 283521"/>
              <a:gd name="connsiteX18" fmla="*/ 29186 w 283937"/>
              <a:gd name="connsiteY18" fmla="*/ 110907 h 283521"/>
              <a:gd name="connsiteX19" fmla="*/ 0 w 283937"/>
              <a:gd name="connsiteY19" fmla="*/ 125083 h 283521"/>
              <a:gd name="connsiteX20" fmla="*/ 0 w 283937"/>
              <a:gd name="connsiteY20" fmla="*/ 158438 h 283521"/>
              <a:gd name="connsiteX21" fmla="*/ 29186 w 283937"/>
              <a:gd name="connsiteY21" fmla="*/ 173031 h 283521"/>
              <a:gd name="connsiteX22" fmla="*/ 40027 w 283937"/>
              <a:gd name="connsiteY22" fmla="*/ 198882 h 283521"/>
              <a:gd name="connsiteX23" fmla="*/ 29603 w 283937"/>
              <a:gd name="connsiteY23" fmla="*/ 230152 h 283521"/>
              <a:gd name="connsiteX24" fmla="*/ 53369 w 283937"/>
              <a:gd name="connsiteY24" fmla="*/ 253918 h 283521"/>
              <a:gd name="connsiteX25" fmla="*/ 84639 w 283937"/>
              <a:gd name="connsiteY25" fmla="*/ 243495 h 283521"/>
              <a:gd name="connsiteX26" fmla="*/ 110907 w 283937"/>
              <a:gd name="connsiteY26" fmla="*/ 254335 h 283521"/>
              <a:gd name="connsiteX27" fmla="*/ 125500 w 283937"/>
              <a:gd name="connsiteY27" fmla="*/ 283521 h 283521"/>
              <a:gd name="connsiteX28" fmla="*/ 158855 w 283937"/>
              <a:gd name="connsiteY28" fmla="*/ 283521 h 283521"/>
              <a:gd name="connsiteX29" fmla="*/ 173448 w 283937"/>
              <a:gd name="connsiteY29" fmla="*/ 254335 h 283521"/>
              <a:gd name="connsiteX30" fmla="*/ 199299 w 283937"/>
              <a:gd name="connsiteY30" fmla="*/ 243495 h 283521"/>
              <a:gd name="connsiteX31" fmla="*/ 230569 w 283937"/>
              <a:gd name="connsiteY31" fmla="*/ 253918 h 283521"/>
              <a:gd name="connsiteX32" fmla="*/ 254335 w 283937"/>
              <a:gd name="connsiteY32" fmla="*/ 230152 h 283521"/>
              <a:gd name="connsiteX33" fmla="*/ 243911 w 283937"/>
              <a:gd name="connsiteY33" fmla="*/ 198882 h 283521"/>
              <a:gd name="connsiteX34" fmla="*/ 254752 w 283937"/>
              <a:gd name="connsiteY34" fmla="*/ 172614 h 283521"/>
              <a:gd name="connsiteX35" fmla="*/ 283938 w 283937"/>
              <a:gd name="connsiteY35" fmla="*/ 158021 h 283521"/>
              <a:gd name="connsiteX36" fmla="*/ 283938 w 283937"/>
              <a:gd name="connsiteY36" fmla="*/ 124666 h 283521"/>
              <a:gd name="connsiteX37" fmla="*/ 254335 w 283937"/>
              <a:gd name="connsiteY37" fmla="*/ 110490 h 283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283937" h="283521">
                <a:moveTo>
                  <a:pt x="141761" y="191794"/>
                </a:moveTo>
                <a:cubicBezTo>
                  <a:pt x="114242" y="191794"/>
                  <a:pt x="91727" y="169279"/>
                  <a:pt x="91727" y="141761"/>
                </a:cubicBezTo>
                <a:cubicBezTo>
                  <a:pt x="91727" y="114242"/>
                  <a:pt x="114242" y="91727"/>
                  <a:pt x="141761" y="91727"/>
                </a:cubicBezTo>
                <a:cubicBezTo>
                  <a:pt x="169279" y="91727"/>
                  <a:pt x="191794" y="114242"/>
                  <a:pt x="191794" y="141761"/>
                </a:cubicBezTo>
                <a:cubicBezTo>
                  <a:pt x="191794" y="169279"/>
                  <a:pt x="169279" y="191794"/>
                  <a:pt x="141761" y="191794"/>
                </a:cubicBezTo>
                <a:close/>
                <a:moveTo>
                  <a:pt x="254335" y="110490"/>
                </a:moveTo>
                <a:cubicBezTo>
                  <a:pt x="251833" y="101317"/>
                  <a:pt x="248081" y="92561"/>
                  <a:pt x="243495" y="84639"/>
                </a:cubicBezTo>
                <a:lnTo>
                  <a:pt x="253918" y="53369"/>
                </a:lnTo>
                <a:lnTo>
                  <a:pt x="230152" y="29603"/>
                </a:lnTo>
                <a:lnTo>
                  <a:pt x="198882" y="40027"/>
                </a:lnTo>
                <a:cubicBezTo>
                  <a:pt x="190543" y="35440"/>
                  <a:pt x="181787" y="31688"/>
                  <a:pt x="172614" y="29186"/>
                </a:cubicBezTo>
                <a:lnTo>
                  <a:pt x="158438" y="0"/>
                </a:lnTo>
                <a:lnTo>
                  <a:pt x="125083" y="0"/>
                </a:lnTo>
                <a:lnTo>
                  <a:pt x="110490" y="29186"/>
                </a:lnTo>
                <a:cubicBezTo>
                  <a:pt x="101317" y="31688"/>
                  <a:pt x="92561" y="35440"/>
                  <a:pt x="84639" y="40027"/>
                </a:cubicBezTo>
                <a:lnTo>
                  <a:pt x="53369" y="29603"/>
                </a:lnTo>
                <a:lnTo>
                  <a:pt x="29603" y="53369"/>
                </a:lnTo>
                <a:lnTo>
                  <a:pt x="40027" y="84639"/>
                </a:lnTo>
                <a:cubicBezTo>
                  <a:pt x="35440" y="92978"/>
                  <a:pt x="31688" y="101734"/>
                  <a:pt x="29186" y="110907"/>
                </a:cubicBezTo>
                <a:lnTo>
                  <a:pt x="0" y="125083"/>
                </a:lnTo>
                <a:lnTo>
                  <a:pt x="0" y="158438"/>
                </a:lnTo>
                <a:lnTo>
                  <a:pt x="29186" y="173031"/>
                </a:lnTo>
                <a:cubicBezTo>
                  <a:pt x="31688" y="182204"/>
                  <a:pt x="35440" y="190960"/>
                  <a:pt x="40027" y="198882"/>
                </a:cubicBezTo>
                <a:lnTo>
                  <a:pt x="29603" y="230152"/>
                </a:lnTo>
                <a:lnTo>
                  <a:pt x="53369" y="253918"/>
                </a:lnTo>
                <a:lnTo>
                  <a:pt x="84639" y="243495"/>
                </a:lnTo>
                <a:cubicBezTo>
                  <a:pt x="92978" y="248081"/>
                  <a:pt x="101734" y="251833"/>
                  <a:pt x="110907" y="254335"/>
                </a:cubicBezTo>
                <a:lnTo>
                  <a:pt x="125500" y="283521"/>
                </a:lnTo>
                <a:lnTo>
                  <a:pt x="158855" y="283521"/>
                </a:lnTo>
                <a:lnTo>
                  <a:pt x="173448" y="254335"/>
                </a:lnTo>
                <a:cubicBezTo>
                  <a:pt x="182621" y="251833"/>
                  <a:pt x="191377" y="248081"/>
                  <a:pt x="199299" y="243495"/>
                </a:cubicBezTo>
                <a:lnTo>
                  <a:pt x="230569" y="253918"/>
                </a:lnTo>
                <a:lnTo>
                  <a:pt x="254335" y="230152"/>
                </a:lnTo>
                <a:lnTo>
                  <a:pt x="243911" y="198882"/>
                </a:lnTo>
                <a:cubicBezTo>
                  <a:pt x="248498" y="190543"/>
                  <a:pt x="252250" y="181787"/>
                  <a:pt x="254752" y="172614"/>
                </a:cubicBezTo>
                <a:lnTo>
                  <a:pt x="283938" y="158021"/>
                </a:lnTo>
                <a:lnTo>
                  <a:pt x="283938" y="124666"/>
                </a:lnTo>
                <a:lnTo>
                  <a:pt x="254335" y="110490"/>
                </a:lnTo>
                <a:close/>
              </a:path>
            </a:pathLst>
          </a:custGeom>
          <a:solidFill>
            <a:schemeClr val="bg1"/>
          </a:solidFill>
          <a:ln w="4167" cap="flat">
            <a:noFill/>
            <a:prstDash val="solid"/>
            <a:miter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5" name="Graphic 96" descr="Lightbulb">
            <a:extLst>
              <a:ext uri="{FF2B5EF4-FFF2-40B4-BE49-F238E27FC236}">
                <a16:creationId xmlns:a16="http://schemas.microsoft.com/office/drawing/2014/main" id="{487E8E3F-6DFB-4A67-8477-7A70F0B029D7}"/>
              </a:ext>
            </a:extLst>
          </p:cNvPr>
          <p:cNvGrpSpPr/>
          <p:nvPr/>
        </p:nvGrpSpPr>
        <p:grpSpPr>
          <a:xfrm>
            <a:off x="4547299" y="1998178"/>
            <a:ext cx="381573" cy="381573"/>
            <a:chOff x="6070089" y="160017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34C16B54-32DB-4C9A-822B-00F63DF6D413}"/>
                </a:ext>
              </a:extLst>
            </p:cNvPr>
            <p:cNvSpPr/>
            <p:nvPr/>
          </p:nvSpPr>
          <p:spPr>
            <a:xfrm>
              <a:off x="6216018" y="1867014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B9B2DB42-202F-4E59-A669-F5C4297AB092}"/>
                </a:ext>
              </a:extLst>
            </p:cNvPr>
            <p:cNvSpPr/>
            <p:nvPr/>
          </p:nvSpPr>
          <p:spPr>
            <a:xfrm>
              <a:off x="6216018" y="1908708"/>
              <a:ext cx="108405" cy="25016"/>
            </a:xfrm>
            <a:custGeom>
              <a:avLst/>
              <a:gdLst>
                <a:gd name="connsiteX0" fmla="*/ 12508 w 108405"/>
                <a:gd name="connsiteY0" fmla="*/ 0 h 25016"/>
                <a:gd name="connsiteX1" fmla="*/ 95897 w 108405"/>
                <a:gd name="connsiteY1" fmla="*/ 0 h 25016"/>
                <a:gd name="connsiteX2" fmla="*/ 108405 w 108405"/>
                <a:gd name="connsiteY2" fmla="*/ 12508 h 25016"/>
                <a:gd name="connsiteX3" fmla="*/ 95897 w 108405"/>
                <a:gd name="connsiteY3" fmla="*/ 25017 h 25016"/>
                <a:gd name="connsiteX4" fmla="*/ 12508 w 108405"/>
                <a:gd name="connsiteY4" fmla="*/ 25017 h 25016"/>
                <a:gd name="connsiteX5" fmla="*/ 0 w 108405"/>
                <a:gd name="connsiteY5" fmla="*/ 12508 h 25016"/>
                <a:gd name="connsiteX6" fmla="*/ 12508 w 108405"/>
                <a:gd name="connsiteY6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08405" h="25016">
                  <a:moveTo>
                    <a:pt x="12508" y="0"/>
                  </a:moveTo>
                  <a:lnTo>
                    <a:pt x="95897" y="0"/>
                  </a:lnTo>
                  <a:cubicBezTo>
                    <a:pt x="102985" y="0"/>
                    <a:pt x="108405" y="5420"/>
                    <a:pt x="108405" y="12508"/>
                  </a:cubicBezTo>
                  <a:cubicBezTo>
                    <a:pt x="108405" y="19596"/>
                    <a:pt x="102985" y="25017"/>
                    <a:pt x="95897" y="25017"/>
                  </a:cubicBezTo>
                  <a:lnTo>
                    <a:pt x="12508" y="25017"/>
                  </a:lnTo>
                  <a:cubicBezTo>
                    <a:pt x="5420" y="25017"/>
                    <a:pt x="0" y="19596"/>
                    <a:pt x="0" y="12508"/>
                  </a:cubicBezTo>
                  <a:cubicBezTo>
                    <a:pt x="0" y="5420"/>
                    <a:pt x="5420" y="0"/>
                    <a:pt x="12508" y="0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47271665-1434-44AD-BD52-81295E9DB4DC}"/>
                </a:ext>
              </a:extLst>
            </p:cNvPr>
            <p:cNvSpPr/>
            <p:nvPr/>
          </p:nvSpPr>
          <p:spPr>
            <a:xfrm>
              <a:off x="6243120" y="1950402"/>
              <a:ext cx="54202" cy="25016"/>
            </a:xfrm>
            <a:custGeom>
              <a:avLst/>
              <a:gdLst>
                <a:gd name="connsiteX0" fmla="*/ 0 w 54202"/>
                <a:gd name="connsiteY0" fmla="*/ 0 h 25016"/>
                <a:gd name="connsiteX1" fmla="*/ 27101 w 54202"/>
                <a:gd name="connsiteY1" fmla="*/ 25017 h 25016"/>
                <a:gd name="connsiteX2" fmla="*/ 54203 w 54202"/>
                <a:gd name="connsiteY2" fmla="*/ 0 h 25016"/>
                <a:gd name="connsiteX3" fmla="*/ 0 w 54202"/>
                <a:gd name="connsiteY3" fmla="*/ 0 h 250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202" h="25016">
                  <a:moveTo>
                    <a:pt x="0" y="0"/>
                  </a:moveTo>
                  <a:cubicBezTo>
                    <a:pt x="1251" y="14176"/>
                    <a:pt x="12925" y="25017"/>
                    <a:pt x="27101" y="25017"/>
                  </a:cubicBezTo>
                  <a:cubicBezTo>
                    <a:pt x="41277" y="25017"/>
                    <a:pt x="52952" y="14176"/>
                    <a:pt x="5420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02" name="Freeform: Shape 101">
              <a:extLst>
                <a:ext uri="{FF2B5EF4-FFF2-40B4-BE49-F238E27FC236}">
                  <a16:creationId xmlns:a16="http://schemas.microsoft.com/office/drawing/2014/main" id="{840C7754-F559-44D0-B21D-130A0170E3CF}"/>
                </a:ext>
              </a:extLst>
            </p:cNvPr>
            <p:cNvSpPr/>
            <p:nvPr/>
          </p:nvSpPr>
          <p:spPr>
            <a:xfrm>
              <a:off x="6161816" y="1625187"/>
              <a:ext cx="216810" cy="225149"/>
            </a:xfrm>
            <a:custGeom>
              <a:avLst/>
              <a:gdLst>
                <a:gd name="connsiteX0" fmla="*/ 108405 w 216810"/>
                <a:gd name="connsiteY0" fmla="*/ 0 h 225149"/>
                <a:gd name="connsiteX1" fmla="*/ 108405 w 216810"/>
                <a:gd name="connsiteY1" fmla="*/ 0 h 225149"/>
                <a:gd name="connsiteX2" fmla="*/ 108405 w 216810"/>
                <a:gd name="connsiteY2" fmla="*/ 0 h 225149"/>
                <a:gd name="connsiteX3" fmla="*/ 0 w 216810"/>
                <a:gd name="connsiteY3" fmla="*/ 107154 h 225149"/>
                <a:gd name="connsiteX4" fmla="*/ 0 w 216810"/>
                <a:gd name="connsiteY4" fmla="*/ 110907 h 225149"/>
                <a:gd name="connsiteX5" fmla="*/ 7505 w 216810"/>
                <a:gd name="connsiteY5" fmla="*/ 148432 h 225149"/>
                <a:gd name="connsiteX6" fmla="*/ 26267 w 216810"/>
                <a:gd name="connsiteY6" fmla="*/ 179285 h 225149"/>
                <a:gd name="connsiteX7" fmla="*/ 51701 w 216810"/>
                <a:gd name="connsiteY7" fmla="*/ 220563 h 225149"/>
                <a:gd name="connsiteX8" fmla="*/ 59206 w 216810"/>
                <a:gd name="connsiteY8" fmla="*/ 225149 h 225149"/>
                <a:gd name="connsiteX9" fmla="*/ 157604 w 216810"/>
                <a:gd name="connsiteY9" fmla="*/ 225149 h 225149"/>
                <a:gd name="connsiteX10" fmla="*/ 165109 w 216810"/>
                <a:gd name="connsiteY10" fmla="*/ 220563 h 225149"/>
                <a:gd name="connsiteX11" fmla="*/ 190543 w 216810"/>
                <a:gd name="connsiteY11" fmla="*/ 179285 h 225149"/>
                <a:gd name="connsiteX12" fmla="*/ 209305 w 216810"/>
                <a:gd name="connsiteY12" fmla="*/ 148432 h 225149"/>
                <a:gd name="connsiteX13" fmla="*/ 216810 w 216810"/>
                <a:gd name="connsiteY13" fmla="*/ 110907 h 225149"/>
                <a:gd name="connsiteX14" fmla="*/ 216810 w 216810"/>
                <a:gd name="connsiteY14" fmla="*/ 107154 h 225149"/>
                <a:gd name="connsiteX15" fmla="*/ 108405 w 216810"/>
                <a:gd name="connsiteY15" fmla="*/ 0 h 225149"/>
                <a:gd name="connsiteX16" fmla="*/ 191794 w 216810"/>
                <a:gd name="connsiteY16" fmla="*/ 110490 h 225149"/>
                <a:gd name="connsiteX17" fmla="*/ 185956 w 216810"/>
                <a:gd name="connsiteY17" fmla="*/ 139676 h 225149"/>
                <a:gd name="connsiteX18" fmla="*/ 171780 w 216810"/>
                <a:gd name="connsiteY18" fmla="*/ 162608 h 225149"/>
                <a:gd name="connsiteX19" fmla="*/ 147598 w 216810"/>
                <a:gd name="connsiteY19" fmla="*/ 200133 h 225149"/>
                <a:gd name="connsiteX20" fmla="*/ 108405 w 216810"/>
                <a:gd name="connsiteY20" fmla="*/ 200133 h 225149"/>
                <a:gd name="connsiteX21" fmla="*/ 69629 w 216810"/>
                <a:gd name="connsiteY21" fmla="*/ 200133 h 225149"/>
                <a:gd name="connsiteX22" fmla="*/ 45447 w 216810"/>
                <a:gd name="connsiteY22" fmla="*/ 162608 h 225149"/>
                <a:gd name="connsiteX23" fmla="*/ 31271 w 216810"/>
                <a:gd name="connsiteY23" fmla="*/ 139676 h 225149"/>
                <a:gd name="connsiteX24" fmla="*/ 25434 w 216810"/>
                <a:gd name="connsiteY24" fmla="*/ 110490 h 225149"/>
                <a:gd name="connsiteX25" fmla="*/ 25434 w 216810"/>
                <a:gd name="connsiteY25" fmla="*/ 107154 h 225149"/>
                <a:gd name="connsiteX26" fmla="*/ 108822 w 216810"/>
                <a:gd name="connsiteY26" fmla="*/ 24600 h 225149"/>
                <a:gd name="connsiteX27" fmla="*/ 108822 w 216810"/>
                <a:gd name="connsiteY27" fmla="*/ 24600 h 225149"/>
                <a:gd name="connsiteX28" fmla="*/ 108822 w 216810"/>
                <a:gd name="connsiteY28" fmla="*/ 24600 h 225149"/>
                <a:gd name="connsiteX29" fmla="*/ 108822 w 216810"/>
                <a:gd name="connsiteY29" fmla="*/ 24600 h 225149"/>
                <a:gd name="connsiteX30" fmla="*/ 108822 w 216810"/>
                <a:gd name="connsiteY30" fmla="*/ 24600 h 225149"/>
                <a:gd name="connsiteX31" fmla="*/ 108822 w 216810"/>
                <a:gd name="connsiteY31" fmla="*/ 24600 h 225149"/>
                <a:gd name="connsiteX32" fmla="*/ 108822 w 216810"/>
                <a:gd name="connsiteY32" fmla="*/ 24600 h 225149"/>
                <a:gd name="connsiteX33" fmla="*/ 192211 w 216810"/>
                <a:gd name="connsiteY33" fmla="*/ 107154 h 225149"/>
                <a:gd name="connsiteX34" fmla="*/ 192211 w 216810"/>
                <a:gd name="connsiteY34" fmla="*/ 110490 h 225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216810" h="225149">
                  <a:moveTo>
                    <a:pt x="108405" y="0"/>
                  </a:moveTo>
                  <a:cubicBezTo>
                    <a:pt x="108405" y="0"/>
                    <a:pt x="108405" y="0"/>
                    <a:pt x="108405" y="0"/>
                  </a:cubicBezTo>
                  <a:cubicBezTo>
                    <a:pt x="108405" y="0"/>
                    <a:pt x="108405" y="0"/>
                    <a:pt x="108405" y="0"/>
                  </a:cubicBezTo>
                  <a:cubicBezTo>
                    <a:pt x="49199" y="417"/>
                    <a:pt x="1251" y="47948"/>
                    <a:pt x="0" y="107154"/>
                  </a:cubicBezTo>
                  <a:lnTo>
                    <a:pt x="0" y="110907"/>
                  </a:lnTo>
                  <a:cubicBezTo>
                    <a:pt x="417" y="123832"/>
                    <a:pt x="2919" y="136340"/>
                    <a:pt x="7505" y="148432"/>
                  </a:cubicBezTo>
                  <a:cubicBezTo>
                    <a:pt x="12091" y="159689"/>
                    <a:pt x="18345" y="170113"/>
                    <a:pt x="26267" y="179285"/>
                  </a:cubicBezTo>
                  <a:cubicBezTo>
                    <a:pt x="36274" y="190126"/>
                    <a:pt x="47115" y="211390"/>
                    <a:pt x="51701" y="220563"/>
                  </a:cubicBezTo>
                  <a:cubicBezTo>
                    <a:pt x="52952" y="223481"/>
                    <a:pt x="55870" y="225149"/>
                    <a:pt x="59206" y="225149"/>
                  </a:cubicBezTo>
                  <a:lnTo>
                    <a:pt x="157604" y="225149"/>
                  </a:lnTo>
                  <a:cubicBezTo>
                    <a:pt x="160940" y="225149"/>
                    <a:pt x="163858" y="223481"/>
                    <a:pt x="165109" y="220563"/>
                  </a:cubicBezTo>
                  <a:cubicBezTo>
                    <a:pt x="169696" y="211390"/>
                    <a:pt x="180536" y="190126"/>
                    <a:pt x="190543" y="179285"/>
                  </a:cubicBezTo>
                  <a:cubicBezTo>
                    <a:pt x="198465" y="170113"/>
                    <a:pt x="205136" y="159689"/>
                    <a:pt x="209305" y="148432"/>
                  </a:cubicBezTo>
                  <a:cubicBezTo>
                    <a:pt x="213892" y="136340"/>
                    <a:pt x="216393" y="123832"/>
                    <a:pt x="216810" y="110907"/>
                  </a:cubicBezTo>
                  <a:lnTo>
                    <a:pt x="216810" y="107154"/>
                  </a:lnTo>
                  <a:cubicBezTo>
                    <a:pt x="215559" y="47948"/>
                    <a:pt x="167611" y="417"/>
                    <a:pt x="108405" y="0"/>
                  </a:cubicBezTo>
                  <a:close/>
                  <a:moveTo>
                    <a:pt x="191794" y="110490"/>
                  </a:moveTo>
                  <a:cubicBezTo>
                    <a:pt x="191377" y="120496"/>
                    <a:pt x="189292" y="130503"/>
                    <a:pt x="185956" y="139676"/>
                  </a:cubicBezTo>
                  <a:cubicBezTo>
                    <a:pt x="182621" y="148015"/>
                    <a:pt x="178035" y="155937"/>
                    <a:pt x="171780" y="162608"/>
                  </a:cubicBezTo>
                  <a:cubicBezTo>
                    <a:pt x="162191" y="174282"/>
                    <a:pt x="153852" y="186790"/>
                    <a:pt x="147598" y="200133"/>
                  </a:cubicBezTo>
                  <a:lnTo>
                    <a:pt x="108405" y="200133"/>
                  </a:lnTo>
                  <a:lnTo>
                    <a:pt x="69629" y="200133"/>
                  </a:lnTo>
                  <a:cubicBezTo>
                    <a:pt x="62958" y="186790"/>
                    <a:pt x="54619" y="174282"/>
                    <a:pt x="45447" y="162608"/>
                  </a:cubicBezTo>
                  <a:cubicBezTo>
                    <a:pt x="39610" y="155937"/>
                    <a:pt x="34606" y="148015"/>
                    <a:pt x="31271" y="139676"/>
                  </a:cubicBezTo>
                  <a:cubicBezTo>
                    <a:pt x="27518" y="130503"/>
                    <a:pt x="25850" y="120496"/>
                    <a:pt x="25434" y="110490"/>
                  </a:cubicBezTo>
                  <a:lnTo>
                    <a:pt x="25434" y="107154"/>
                  </a:lnTo>
                  <a:cubicBezTo>
                    <a:pt x="26267" y="61708"/>
                    <a:pt x="63375" y="25017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08822" y="24600"/>
                    <a:pt x="108822" y="24600"/>
                    <a:pt x="108822" y="24600"/>
                  </a:cubicBezTo>
                  <a:cubicBezTo>
                    <a:pt x="108822" y="24600"/>
                    <a:pt x="108822" y="24600"/>
                    <a:pt x="108822" y="24600"/>
                  </a:cubicBezTo>
                  <a:lnTo>
                    <a:pt x="108822" y="24600"/>
                  </a:lnTo>
                  <a:lnTo>
                    <a:pt x="108822" y="24600"/>
                  </a:lnTo>
                  <a:cubicBezTo>
                    <a:pt x="154269" y="25017"/>
                    <a:pt x="191377" y="61291"/>
                    <a:pt x="192211" y="107154"/>
                  </a:cubicBezTo>
                  <a:lnTo>
                    <a:pt x="192211" y="110490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96" name="Graphic 100" descr="Research">
            <a:extLst>
              <a:ext uri="{FF2B5EF4-FFF2-40B4-BE49-F238E27FC236}">
                <a16:creationId xmlns:a16="http://schemas.microsoft.com/office/drawing/2014/main" id="{19552194-F66E-4161-B2A0-8CBC8459A331}"/>
              </a:ext>
            </a:extLst>
          </p:cNvPr>
          <p:cNvGrpSpPr/>
          <p:nvPr/>
        </p:nvGrpSpPr>
        <p:grpSpPr>
          <a:xfrm>
            <a:off x="2813246" y="2904317"/>
            <a:ext cx="381573" cy="381573"/>
            <a:chOff x="4251088" y="2550701"/>
            <a:chExt cx="400265" cy="40026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4883CAE2-BF0B-46E3-8711-5A8AD21BFD68}"/>
                </a:ext>
              </a:extLst>
            </p:cNvPr>
            <p:cNvSpPr/>
            <p:nvPr/>
          </p:nvSpPr>
          <p:spPr>
            <a:xfrm>
              <a:off x="4283607" y="2585304"/>
              <a:ext cx="329908" cy="330325"/>
            </a:xfrm>
            <a:custGeom>
              <a:avLst/>
              <a:gdLst>
                <a:gd name="connsiteX0" fmla="*/ 269764 w 329908"/>
                <a:gd name="connsiteY0" fmla="*/ 228487 h 330325"/>
                <a:gd name="connsiteX1" fmla="*/ 243914 w 329908"/>
                <a:gd name="connsiteY1" fmla="*/ 220565 h 330325"/>
                <a:gd name="connsiteX2" fmla="*/ 225151 w 329908"/>
                <a:gd name="connsiteY2" fmla="*/ 202220 h 330325"/>
                <a:gd name="connsiteX3" fmla="*/ 251002 w 329908"/>
                <a:gd name="connsiteY3" fmla="*/ 126336 h 330325"/>
                <a:gd name="connsiteX4" fmla="*/ 125919 w 329908"/>
                <a:gd name="connsiteY4" fmla="*/ 2 h 330325"/>
                <a:gd name="connsiteX5" fmla="*/ 2 w 329908"/>
                <a:gd name="connsiteY5" fmla="*/ 125085 h 330325"/>
                <a:gd name="connsiteX6" fmla="*/ 125085 w 329908"/>
                <a:gd name="connsiteY6" fmla="*/ 251002 h 330325"/>
                <a:gd name="connsiteX7" fmla="*/ 201803 w 329908"/>
                <a:gd name="connsiteY7" fmla="*/ 225151 h 330325"/>
                <a:gd name="connsiteX8" fmla="*/ 220148 w 329908"/>
                <a:gd name="connsiteY8" fmla="*/ 243497 h 330325"/>
                <a:gd name="connsiteX9" fmla="*/ 228070 w 329908"/>
                <a:gd name="connsiteY9" fmla="*/ 269764 h 330325"/>
                <a:gd name="connsiteX10" fmla="*/ 280188 w 329908"/>
                <a:gd name="connsiteY10" fmla="*/ 321882 h 330325"/>
                <a:gd name="connsiteX11" fmla="*/ 321465 w 329908"/>
                <a:gd name="connsiteY11" fmla="*/ 321882 h 330325"/>
                <a:gd name="connsiteX12" fmla="*/ 321465 w 329908"/>
                <a:gd name="connsiteY12" fmla="*/ 280605 h 330325"/>
                <a:gd name="connsiteX13" fmla="*/ 269764 w 329908"/>
                <a:gd name="connsiteY13" fmla="*/ 228487 h 330325"/>
                <a:gd name="connsiteX14" fmla="*/ 125919 w 329908"/>
                <a:gd name="connsiteY14" fmla="*/ 225985 h 330325"/>
                <a:gd name="connsiteX15" fmla="*/ 25853 w 329908"/>
                <a:gd name="connsiteY15" fmla="*/ 125919 h 330325"/>
                <a:gd name="connsiteX16" fmla="*/ 125919 w 329908"/>
                <a:gd name="connsiteY16" fmla="*/ 25853 h 330325"/>
                <a:gd name="connsiteX17" fmla="*/ 225985 w 329908"/>
                <a:gd name="connsiteY17" fmla="*/ 125919 h 330325"/>
                <a:gd name="connsiteX18" fmla="*/ 125919 w 329908"/>
                <a:gd name="connsiteY18" fmla="*/ 225985 h 3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329908" h="330325">
                  <a:moveTo>
                    <a:pt x="269764" y="228487"/>
                  </a:moveTo>
                  <a:cubicBezTo>
                    <a:pt x="263093" y="221816"/>
                    <a:pt x="253087" y="218480"/>
                    <a:pt x="243914" y="220565"/>
                  </a:cubicBezTo>
                  <a:lnTo>
                    <a:pt x="225151" y="202220"/>
                  </a:lnTo>
                  <a:cubicBezTo>
                    <a:pt x="241829" y="180538"/>
                    <a:pt x="251002" y="153854"/>
                    <a:pt x="251002" y="126336"/>
                  </a:cubicBezTo>
                  <a:cubicBezTo>
                    <a:pt x="251419" y="56707"/>
                    <a:pt x="195131" y="419"/>
                    <a:pt x="125919" y="2"/>
                  </a:cubicBezTo>
                  <a:cubicBezTo>
                    <a:pt x="56707" y="-415"/>
                    <a:pt x="419" y="55873"/>
                    <a:pt x="2" y="125085"/>
                  </a:cubicBezTo>
                  <a:cubicBezTo>
                    <a:pt x="-415" y="194298"/>
                    <a:pt x="55873" y="250585"/>
                    <a:pt x="125085" y="251002"/>
                  </a:cubicBezTo>
                  <a:cubicBezTo>
                    <a:pt x="152603" y="251002"/>
                    <a:pt x="179705" y="241829"/>
                    <a:pt x="201803" y="225151"/>
                  </a:cubicBezTo>
                  <a:lnTo>
                    <a:pt x="220148" y="243497"/>
                  </a:lnTo>
                  <a:cubicBezTo>
                    <a:pt x="218480" y="253087"/>
                    <a:pt x="221399" y="262676"/>
                    <a:pt x="228070" y="269764"/>
                  </a:cubicBezTo>
                  <a:lnTo>
                    <a:pt x="280188" y="321882"/>
                  </a:lnTo>
                  <a:cubicBezTo>
                    <a:pt x="291445" y="333140"/>
                    <a:pt x="310208" y="333140"/>
                    <a:pt x="321465" y="321882"/>
                  </a:cubicBezTo>
                  <a:cubicBezTo>
                    <a:pt x="332723" y="310625"/>
                    <a:pt x="332723" y="291862"/>
                    <a:pt x="321465" y="280605"/>
                  </a:cubicBezTo>
                  <a:lnTo>
                    <a:pt x="269764" y="228487"/>
                  </a:lnTo>
                  <a:close/>
                  <a:moveTo>
                    <a:pt x="125919" y="225985"/>
                  </a:moveTo>
                  <a:cubicBezTo>
                    <a:pt x="70466" y="225985"/>
                    <a:pt x="25853" y="181372"/>
                    <a:pt x="25853" y="125919"/>
                  </a:cubicBezTo>
                  <a:cubicBezTo>
                    <a:pt x="25853" y="70466"/>
                    <a:pt x="70466" y="25853"/>
                    <a:pt x="125919" y="25853"/>
                  </a:cubicBezTo>
                  <a:cubicBezTo>
                    <a:pt x="181372" y="25853"/>
                    <a:pt x="225985" y="70466"/>
                    <a:pt x="225985" y="125919"/>
                  </a:cubicBezTo>
                  <a:cubicBezTo>
                    <a:pt x="225985" y="180955"/>
                    <a:pt x="180955" y="225985"/>
                    <a:pt x="125919" y="225985"/>
                  </a:cubicBez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3ABC0021-5776-4264-A586-74276D598BF5}"/>
                </a:ext>
              </a:extLst>
            </p:cNvPr>
            <p:cNvSpPr/>
            <p:nvPr/>
          </p:nvSpPr>
          <p:spPr>
            <a:xfrm>
              <a:off x="4319883" y="2647271"/>
              <a:ext cx="179702" cy="131913"/>
            </a:xfrm>
            <a:custGeom>
              <a:avLst/>
              <a:gdLst>
                <a:gd name="connsiteX0" fmla="*/ 179285 w 179702"/>
                <a:gd name="connsiteY0" fmla="*/ 57698 h 131913"/>
                <a:gd name="connsiteX1" fmla="*/ 155520 w 179702"/>
                <a:gd name="connsiteY1" fmla="*/ 57698 h 131913"/>
                <a:gd name="connsiteX2" fmla="*/ 150099 w 179702"/>
                <a:gd name="connsiteY2" fmla="*/ 61033 h 131913"/>
                <a:gd name="connsiteX3" fmla="*/ 134256 w 179702"/>
                <a:gd name="connsiteY3" fmla="*/ 78128 h 131913"/>
                <a:gd name="connsiteX4" fmla="*/ 120913 w 179702"/>
                <a:gd name="connsiteY4" fmla="*/ 31847 h 131913"/>
                <a:gd name="connsiteX5" fmla="*/ 111741 w 179702"/>
                <a:gd name="connsiteY5" fmla="*/ 26844 h 131913"/>
                <a:gd name="connsiteX6" fmla="*/ 106737 w 179702"/>
                <a:gd name="connsiteY6" fmla="*/ 31430 h 131913"/>
                <a:gd name="connsiteX7" fmla="*/ 81721 w 179702"/>
                <a:gd name="connsiteY7" fmla="*/ 97724 h 131913"/>
                <a:gd name="connsiteX8" fmla="*/ 64626 w 179702"/>
                <a:gd name="connsiteY8" fmla="*/ 5997 h 131913"/>
                <a:gd name="connsiteX9" fmla="*/ 56287 w 179702"/>
                <a:gd name="connsiteY9" fmla="*/ 160 h 131913"/>
                <a:gd name="connsiteX10" fmla="*/ 50450 w 179702"/>
                <a:gd name="connsiteY10" fmla="*/ 5163 h 131913"/>
                <a:gd name="connsiteX11" fmla="*/ 32522 w 179702"/>
                <a:gd name="connsiteY11" fmla="*/ 57698 h 131913"/>
                <a:gd name="connsiteX12" fmla="*/ 0 w 179702"/>
                <a:gd name="connsiteY12" fmla="*/ 57698 h 131913"/>
                <a:gd name="connsiteX13" fmla="*/ 0 w 179702"/>
                <a:gd name="connsiteY13" fmla="*/ 74376 h 131913"/>
                <a:gd name="connsiteX14" fmla="*/ 37942 w 179702"/>
                <a:gd name="connsiteY14" fmla="*/ 74376 h 131913"/>
                <a:gd name="connsiteX15" fmla="*/ 45030 w 179702"/>
                <a:gd name="connsiteY15" fmla="*/ 68121 h 131913"/>
                <a:gd name="connsiteX16" fmla="*/ 55453 w 179702"/>
                <a:gd name="connsiteY16" fmla="*/ 36434 h 131913"/>
                <a:gd name="connsiteX17" fmla="*/ 72131 w 179702"/>
                <a:gd name="connsiteY17" fmla="*/ 126076 h 131913"/>
                <a:gd name="connsiteX18" fmla="*/ 78802 w 179702"/>
                <a:gd name="connsiteY18" fmla="*/ 131914 h 131913"/>
                <a:gd name="connsiteX19" fmla="*/ 79636 w 179702"/>
                <a:gd name="connsiteY19" fmla="*/ 131914 h 131913"/>
                <a:gd name="connsiteX20" fmla="*/ 86724 w 179702"/>
                <a:gd name="connsiteY20" fmla="*/ 127327 h 131913"/>
                <a:gd name="connsiteX21" fmla="*/ 113408 w 179702"/>
                <a:gd name="connsiteY21" fmla="*/ 57281 h 131913"/>
                <a:gd name="connsiteX22" fmla="*/ 124249 w 179702"/>
                <a:gd name="connsiteY22" fmla="*/ 94806 h 131913"/>
                <a:gd name="connsiteX23" fmla="*/ 133422 w 179702"/>
                <a:gd name="connsiteY23" fmla="*/ 99809 h 131913"/>
                <a:gd name="connsiteX24" fmla="*/ 136757 w 179702"/>
                <a:gd name="connsiteY24" fmla="*/ 97724 h 131913"/>
                <a:gd name="connsiteX25" fmla="*/ 159272 w 179702"/>
                <a:gd name="connsiteY25" fmla="*/ 74376 h 131913"/>
                <a:gd name="connsiteX26" fmla="*/ 179702 w 179702"/>
                <a:gd name="connsiteY26" fmla="*/ 74376 h 131913"/>
                <a:gd name="connsiteX27" fmla="*/ 179702 w 179702"/>
                <a:gd name="connsiteY27" fmla="*/ 57698 h 131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79702" h="131913">
                  <a:moveTo>
                    <a:pt x="179285" y="57698"/>
                  </a:moveTo>
                  <a:lnTo>
                    <a:pt x="155520" y="57698"/>
                  </a:lnTo>
                  <a:cubicBezTo>
                    <a:pt x="153435" y="58115"/>
                    <a:pt x="151350" y="59366"/>
                    <a:pt x="150099" y="61033"/>
                  </a:cubicBezTo>
                  <a:lnTo>
                    <a:pt x="134256" y="78128"/>
                  </a:lnTo>
                  <a:lnTo>
                    <a:pt x="120913" y="31847"/>
                  </a:lnTo>
                  <a:cubicBezTo>
                    <a:pt x="119663" y="28095"/>
                    <a:pt x="115493" y="25593"/>
                    <a:pt x="111741" y="26844"/>
                  </a:cubicBezTo>
                  <a:cubicBezTo>
                    <a:pt x="109656" y="27678"/>
                    <a:pt x="107571" y="28929"/>
                    <a:pt x="106737" y="31430"/>
                  </a:cubicBezTo>
                  <a:lnTo>
                    <a:pt x="81721" y="97724"/>
                  </a:lnTo>
                  <a:lnTo>
                    <a:pt x="64626" y="5997"/>
                  </a:lnTo>
                  <a:cubicBezTo>
                    <a:pt x="63792" y="1828"/>
                    <a:pt x="60040" y="-674"/>
                    <a:pt x="56287" y="160"/>
                  </a:cubicBezTo>
                  <a:cubicBezTo>
                    <a:pt x="53786" y="577"/>
                    <a:pt x="51701" y="2661"/>
                    <a:pt x="50450" y="5163"/>
                  </a:cubicBezTo>
                  <a:lnTo>
                    <a:pt x="32522" y="57698"/>
                  </a:lnTo>
                  <a:lnTo>
                    <a:pt x="0" y="57698"/>
                  </a:lnTo>
                  <a:lnTo>
                    <a:pt x="0" y="74376"/>
                  </a:lnTo>
                  <a:lnTo>
                    <a:pt x="37942" y="74376"/>
                  </a:lnTo>
                  <a:cubicBezTo>
                    <a:pt x="41277" y="73959"/>
                    <a:pt x="44196" y="71457"/>
                    <a:pt x="45030" y="68121"/>
                  </a:cubicBezTo>
                  <a:lnTo>
                    <a:pt x="55453" y="36434"/>
                  </a:lnTo>
                  <a:lnTo>
                    <a:pt x="72131" y="126076"/>
                  </a:lnTo>
                  <a:cubicBezTo>
                    <a:pt x="72548" y="129412"/>
                    <a:pt x="75467" y="131914"/>
                    <a:pt x="78802" y="131914"/>
                  </a:cubicBezTo>
                  <a:lnTo>
                    <a:pt x="79636" y="131914"/>
                  </a:lnTo>
                  <a:cubicBezTo>
                    <a:pt x="82555" y="131914"/>
                    <a:pt x="85473" y="130246"/>
                    <a:pt x="86724" y="127327"/>
                  </a:cubicBezTo>
                  <a:lnTo>
                    <a:pt x="113408" y="57281"/>
                  </a:lnTo>
                  <a:lnTo>
                    <a:pt x="124249" y="94806"/>
                  </a:lnTo>
                  <a:cubicBezTo>
                    <a:pt x="125500" y="98558"/>
                    <a:pt x="129252" y="101060"/>
                    <a:pt x="133422" y="99809"/>
                  </a:cubicBezTo>
                  <a:cubicBezTo>
                    <a:pt x="134672" y="99392"/>
                    <a:pt x="135923" y="98558"/>
                    <a:pt x="136757" y="97724"/>
                  </a:cubicBezTo>
                  <a:lnTo>
                    <a:pt x="159272" y="74376"/>
                  </a:lnTo>
                  <a:lnTo>
                    <a:pt x="179702" y="74376"/>
                  </a:lnTo>
                  <a:lnTo>
                    <a:pt x="179702" y="57698"/>
                  </a:lnTo>
                  <a:close/>
                </a:path>
              </a:pathLst>
            </a:custGeom>
            <a:solidFill>
              <a:schemeClr val="bg1"/>
            </a:solidFill>
            <a:ln w="4167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52F3A78A-4D32-4DCE-9DC5-239809F50A46}"/>
              </a:ext>
            </a:extLst>
          </p:cNvPr>
          <p:cNvGrpSpPr/>
          <p:nvPr/>
        </p:nvGrpSpPr>
        <p:grpSpPr>
          <a:xfrm>
            <a:off x="266440" y="3832586"/>
            <a:ext cx="2194560" cy="1237869"/>
            <a:chOff x="249702" y="2966531"/>
            <a:chExt cx="2194560" cy="1237869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F23148C0-8565-4E33-B551-1C8D503D115B}"/>
                </a:ext>
              </a:extLst>
            </p:cNvPr>
            <p:cNvSpPr txBox="1"/>
            <p:nvPr/>
          </p:nvSpPr>
          <p:spPr>
            <a:xfrm>
              <a:off x="249702" y="2966531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60C6BD45-9D80-40CD-97FE-F46701BD8309}"/>
                </a:ext>
              </a:extLst>
            </p:cNvPr>
            <p:cNvSpPr txBox="1"/>
            <p:nvPr/>
          </p:nvSpPr>
          <p:spPr>
            <a:xfrm>
              <a:off x="249702" y="3342626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E75942A-F0C4-4348-A18A-AFC65A03264A}"/>
              </a:ext>
            </a:extLst>
          </p:cNvPr>
          <p:cNvGrpSpPr/>
          <p:nvPr/>
        </p:nvGrpSpPr>
        <p:grpSpPr>
          <a:xfrm>
            <a:off x="6691483" y="3043478"/>
            <a:ext cx="2194560" cy="1237866"/>
            <a:chOff x="6691483" y="4621698"/>
            <a:chExt cx="2194560" cy="1237866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E96C7433-A9D7-411B-9557-9918343F3CB7}"/>
                </a:ext>
              </a:extLst>
            </p:cNvPr>
            <p:cNvSpPr txBox="1"/>
            <p:nvPr/>
          </p:nvSpPr>
          <p:spPr>
            <a:xfrm>
              <a:off x="6691483" y="4621698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A22E033-B399-44F8-A9BD-07368F5C3ECA}"/>
                </a:ext>
              </a:extLst>
            </p:cNvPr>
            <p:cNvSpPr txBox="1"/>
            <p:nvPr/>
          </p:nvSpPr>
          <p:spPr>
            <a:xfrm>
              <a:off x="6691483" y="4997790"/>
              <a:ext cx="219456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9924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10286</TotalTime>
  <Words>461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Horn Cycle with 5 Parts – Slide Template</vt:lpstr>
      <vt:lpstr>Horn Cycle with 5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Horn Cycle with 5 Parts</dc:title>
  <dc:creator>PresentationGO.com</dc:creator>
  <dc:description>© Copyright PresentationGO.com</dc:description>
  <dcterms:created xsi:type="dcterms:W3CDTF">2014-11-26T05:14:11Z</dcterms:created>
  <dcterms:modified xsi:type="dcterms:W3CDTF">2020-06-15T21:17:15Z</dcterms:modified>
  <cp:category>Charts &amp; Diagrams</cp:category>
</cp:coreProperties>
</file>